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</p:sldIdLst>
  <p:sldSz cx="7556500" cy="10693400"/>
  <p:notesSz cx="6858000" cy="9144000"/>
  <p:embeddedFontLst>
    <p:embeddedFont>
      <p:font typeface="Australis Regular" pitchFamily="2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Libre Baskerville" panose="02000000000000000000" pitchFamily="2" charset="0"/>
      <p:regular r:id="rId8"/>
      <p:bold r:id="rId9"/>
      <p: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184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638817DD-1885-FF62-8B0D-CF8FF2E7A73F}"/>
              </a:ext>
            </a:extLst>
          </p:cNvPr>
          <p:cNvGrpSpPr/>
          <p:nvPr/>
        </p:nvGrpSpPr>
        <p:grpSpPr>
          <a:xfrm>
            <a:off x="0" y="0"/>
            <a:ext cx="7556500" cy="10693401"/>
            <a:chOff x="0" y="0"/>
            <a:chExt cx="7556500" cy="10693401"/>
          </a:xfrm>
        </p:grpSpPr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70136FBF-9A2A-969A-B292-B4F5E9BBF3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</a:blip>
            <a:srcRect l="22687" t="5590" r="28323" b="416"/>
            <a:stretch/>
          </p:blipFill>
          <p:spPr>
            <a:xfrm>
              <a:off x="0" y="1"/>
              <a:ext cx="7556500" cy="10693400"/>
            </a:xfrm>
            <a:prstGeom prst="rect">
              <a:avLst/>
            </a:prstGeom>
          </p:spPr>
        </p:pic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3">
              <a:alphaModFix amt="43999"/>
            </a:blip>
            <a:srcRect l="15386" t="-16323" r="15447" b="-16380"/>
            <a:stretch>
              <a:fillRect/>
            </a:stretch>
          </p:blipFill>
          <p:spPr>
            <a:xfrm>
              <a:off x="0" y="0"/>
              <a:ext cx="7556500" cy="10693400"/>
            </a:xfrm>
            <a:prstGeom prst="rect">
              <a:avLst/>
            </a:prstGeom>
          </p:spPr>
        </p:pic>
        <p:sp>
          <p:nvSpPr>
            <p:cNvPr id="4" name="Freeform 4"/>
            <p:cNvSpPr/>
            <p:nvPr/>
          </p:nvSpPr>
          <p:spPr>
            <a:xfrm>
              <a:off x="778250" y="756000"/>
              <a:ext cx="6048000" cy="9180000"/>
            </a:xfrm>
            <a:custGeom>
              <a:avLst/>
              <a:gdLst/>
              <a:ahLst/>
              <a:cxnLst/>
              <a:rect l="l" t="t" r="r" b="b"/>
              <a:pathLst>
                <a:path w="2167467" h="3289905">
                  <a:moveTo>
                    <a:pt x="0" y="0"/>
                  </a:moveTo>
                  <a:lnTo>
                    <a:pt x="2167467" y="0"/>
                  </a:lnTo>
                  <a:lnTo>
                    <a:pt x="2167467" y="3289905"/>
                  </a:lnTo>
                  <a:lnTo>
                    <a:pt x="0" y="328990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116147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55761" y="1993900"/>
              <a:ext cx="6048000" cy="15485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537"/>
                </a:lnSpc>
              </a:pPr>
              <a:r>
                <a:rPr lang="en-US" sz="11500" dirty="0">
                  <a:solidFill>
                    <a:srgbClr val="D60D00"/>
                  </a:solidFill>
                  <a:latin typeface="Australis Regular" pitchFamily="2" charset="0"/>
                </a:rPr>
                <a:t>Christmas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021638" y="1377135"/>
              <a:ext cx="3738227" cy="297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 spc="178" dirty="0">
                  <a:solidFill>
                    <a:srgbClr val="3E1705"/>
                  </a:solidFill>
                  <a:latin typeface="Libre Baskerville"/>
                </a:rPr>
                <a:t>YOU ARE INVITED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888159" y="3577022"/>
              <a:ext cx="3738227" cy="4333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 b="1" spc="452" dirty="0">
                  <a:solidFill>
                    <a:srgbClr val="3E1705"/>
                  </a:solidFill>
                  <a:latin typeface="Libre Baskerville" panose="02000000000000000000" pitchFamily="2" charset="0"/>
                </a:rPr>
                <a:t>EVE DINNER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021638" y="5597150"/>
              <a:ext cx="3471268" cy="297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 spc="234" dirty="0">
                  <a:solidFill>
                    <a:srgbClr val="3E1705"/>
                  </a:solidFill>
                  <a:latin typeface="Libre Baskerville"/>
                </a:rPr>
                <a:t>DECEMBER, 2025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238652" y="6492024"/>
              <a:ext cx="3063329" cy="533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 spc="208">
                  <a:solidFill>
                    <a:srgbClr val="3E1705"/>
                  </a:solidFill>
                  <a:latin typeface="Libre Baskerville"/>
                </a:rPr>
                <a:t>123 ANYWHERE ST., ANY CITY, ST 12345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421956" y="4635019"/>
              <a:ext cx="2670632" cy="9037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33"/>
                </a:lnSpc>
              </a:pPr>
              <a:r>
                <a:rPr lang="en-US" sz="5381" b="1" spc="199" dirty="0">
                  <a:solidFill>
                    <a:srgbClr val="D60D00"/>
                  </a:solidFill>
                  <a:latin typeface="Libre Baskerville"/>
                </a:rPr>
                <a:t>24TH</a:t>
              </a:r>
            </a:p>
          </p:txBody>
        </p:sp>
        <p:sp>
          <p:nvSpPr>
            <p:cNvPr id="13" name="Freeform 13"/>
            <p:cNvSpPr/>
            <p:nvPr/>
          </p:nvSpPr>
          <p:spPr>
            <a:xfrm>
              <a:off x="3213196" y="10190574"/>
              <a:ext cx="1178108" cy="194388"/>
            </a:xfrm>
            <a:custGeom>
              <a:avLst/>
              <a:gdLst/>
              <a:ahLst/>
              <a:cxnLst/>
              <a:rect l="l" t="t" r="r" b="b"/>
              <a:pathLst>
                <a:path w="1178108" h="194388">
                  <a:moveTo>
                    <a:pt x="0" y="0"/>
                  </a:moveTo>
                  <a:lnTo>
                    <a:pt x="1178107" y="0"/>
                  </a:lnTo>
                  <a:lnTo>
                    <a:pt x="1178107" y="194388"/>
                  </a:lnTo>
                  <a:lnTo>
                    <a:pt x="0" y="1943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778250" y="7352111"/>
              <a:ext cx="6048000" cy="2583889"/>
            </a:xfrm>
            <a:custGeom>
              <a:avLst/>
              <a:gdLst/>
              <a:ahLst/>
              <a:cxnLst/>
              <a:rect l="l" t="t" r="r" b="b"/>
              <a:pathLst>
                <a:path w="6048000" h="2583889">
                  <a:moveTo>
                    <a:pt x="0" y="0"/>
                  </a:moveTo>
                  <a:lnTo>
                    <a:pt x="6048000" y="0"/>
                  </a:lnTo>
                  <a:lnTo>
                    <a:pt x="6048000" y="2583889"/>
                  </a:lnTo>
                  <a:lnTo>
                    <a:pt x="0" y="2583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r="-23644" b="-931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19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Australis Regular</vt:lpstr>
      <vt:lpstr>Calibri</vt:lpstr>
      <vt:lpstr>Libre Baskerville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flyer</dc:title>
  <cp:lastModifiedBy>HUONG NGUYEN THU</cp:lastModifiedBy>
  <cp:revision>3</cp:revision>
  <dcterms:created xsi:type="dcterms:W3CDTF">2006-08-16T00:00:00Z</dcterms:created>
  <dcterms:modified xsi:type="dcterms:W3CDTF">2023-06-22T16:07:24Z</dcterms:modified>
  <dc:identifier>DAFmRd4q58s</dc:identifier>
</cp:coreProperties>
</file>