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FD368D4-5180-EE63-60C7-DCFCEABA60D1}"/>
              </a:ext>
            </a:extLst>
          </p:cNvPr>
          <p:cNvGrpSpPr/>
          <p:nvPr/>
        </p:nvGrpSpPr>
        <p:grpSpPr>
          <a:xfrm>
            <a:off x="257068" y="273680"/>
            <a:ext cx="7045864" cy="10025693"/>
            <a:chOff x="257068" y="273680"/>
            <a:chExt cx="7045864" cy="10025693"/>
          </a:xfrm>
        </p:grpSpPr>
        <p:sp>
          <p:nvSpPr>
            <p:cNvPr id="3" name="Freeform 3"/>
            <p:cNvSpPr/>
            <p:nvPr/>
          </p:nvSpPr>
          <p:spPr>
            <a:xfrm>
              <a:off x="257068" y="6017780"/>
              <a:ext cx="7045864" cy="2172895"/>
            </a:xfrm>
            <a:custGeom>
              <a:avLst/>
              <a:gdLst/>
              <a:ahLst/>
              <a:cxnLst/>
              <a:rect l="l" t="t" r="r" b="b"/>
              <a:pathLst>
                <a:path w="1547756" h="477317">
                  <a:moveTo>
                    <a:pt x="0" y="0"/>
                  </a:moveTo>
                  <a:lnTo>
                    <a:pt x="1547756" y="0"/>
                  </a:lnTo>
                  <a:lnTo>
                    <a:pt x="1547756" y="477317"/>
                  </a:lnTo>
                  <a:lnTo>
                    <a:pt x="0" y="4773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257068" y="3889327"/>
              <a:ext cx="7045864" cy="2409057"/>
            </a:xfrm>
            <a:custGeom>
              <a:avLst/>
              <a:gdLst/>
              <a:ahLst/>
              <a:cxnLst/>
              <a:rect l="l" t="t" r="r" b="b"/>
              <a:pathLst>
                <a:path w="1547756" h="529195">
                  <a:moveTo>
                    <a:pt x="0" y="0"/>
                  </a:moveTo>
                  <a:lnTo>
                    <a:pt x="1547756" y="0"/>
                  </a:lnTo>
                  <a:lnTo>
                    <a:pt x="1547756" y="529195"/>
                  </a:lnTo>
                  <a:lnTo>
                    <a:pt x="0" y="529195"/>
                  </a:lnTo>
                  <a:close/>
                </a:path>
              </a:pathLst>
            </a:custGeom>
            <a:solidFill>
              <a:srgbClr val="CDB59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7068" y="3490062"/>
              <a:ext cx="7045864" cy="2808321"/>
            </a:xfrm>
            <a:custGeom>
              <a:avLst/>
              <a:gdLst/>
              <a:ahLst/>
              <a:cxnLst/>
              <a:rect l="l" t="t" r="r" b="b"/>
              <a:pathLst>
                <a:path w="1547756" h="616900">
                  <a:moveTo>
                    <a:pt x="0" y="0"/>
                  </a:moveTo>
                  <a:lnTo>
                    <a:pt x="1547756" y="0"/>
                  </a:lnTo>
                  <a:lnTo>
                    <a:pt x="1547756" y="616900"/>
                  </a:lnTo>
                  <a:lnTo>
                    <a:pt x="0" y="616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11489" b="11489"/>
            <a:stretch>
              <a:fillRect/>
            </a:stretch>
          </p:blipFill>
          <p:spPr>
            <a:xfrm>
              <a:off x="257068" y="273680"/>
              <a:ext cx="7045864" cy="361564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081052" y="4225560"/>
              <a:ext cx="5397896" cy="185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07"/>
                </a:lnSpc>
              </a:pPr>
              <a:r>
                <a:rPr lang="en-US" sz="6089" b="1" spc="-12" dirty="0">
                  <a:solidFill>
                    <a:srgbClr val="000000"/>
                  </a:solidFill>
                  <a:latin typeface="Josefin Sans" pitchFamily="2" charset="0"/>
                </a:rPr>
                <a:t>CHRISTMAS DONATION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90452" y="6954333"/>
              <a:ext cx="4779096" cy="816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6"/>
                </a:lnSpc>
              </a:pPr>
              <a:r>
                <a:rPr lang="en-US" sz="1800" dirty="0">
                  <a:solidFill>
                    <a:srgbClr val="000000"/>
                  </a:solidFill>
                  <a:latin typeface="Josefin Sans" pitchFamily="2" charset="0"/>
                </a:rPr>
                <a:t>This Christmas season, help us bring joy to those in need. We're collecting donations for our "Joy of Giving" Christmas Donation Drive.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67768" y="6569760"/>
              <a:ext cx="224463" cy="228198"/>
            </a:xfrm>
            <a:custGeom>
              <a:avLst/>
              <a:gdLst/>
              <a:ahLst/>
              <a:cxnLst/>
              <a:rect l="l" t="t" r="r" b="b"/>
              <a:pathLst>
                <a:path w="224463" h="228198">
                  <a:moveTo>
                    <a:pt x="0" y="0"/>
                  </a:moveTo>
                  <a:lnTo>
                    <a:pt x="224464" y="0"/>
                  </a:lnTo>
                  <a:lnTo>
                    <a:pt x="224464" y="228198"/>
                  </a:lnTo>
                  <a:lnTo>
                    <a:pt x="0" y="228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6"/>
            <p:cNvSpPr/>
            <p:nvPr/>
          </p:nvSpPr>
          <p:spPr>
            <a:xfrm>
              <a:off x="932851" y="9426497"/>
              <a:ext cx="9152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456776" y="8685975"/>
              <a:ext cx="6646447" cy="35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en-US" sz="2307" b="1" dirty="0">
                  <a:solidFill>
                    <a:srgbClr val="000000"/>
                  </a:solidFill>
                  <a:latin typeface="Josefin Sans" pitchFamily="2" charset="0"/>
                </a:rPr>
                <a:t>DECEMBER 1ST - 24TH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34326" y="9250285"/>
              <a:ext cx="5891347" cy="35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9"/>
                </a:lnSpc>
              </a:pPr>
              <a:r>
                <a:rPr lang="en-US" sz="2307">
                  <a:solidFill>
                    <a:srgbClr val="000000"/>
                  </a:solidFill>
                  <a:latin typeface="Josefin Sans" pitchFamily="2" charset="0"/>
                </a:rPr>
                <a:t>123 Anywhere st, Any city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257068" y="273680"/>
              <a:ext cx="7045864" cy="3615647"/>
            </a:xfrm>
            <a:custGeom>
              <a:avLst/>
              <a:gdLst/>
              <a:ahLst/>
              <a:cxnLst/>
              <a:rect l="l" t="t" r="r" b="b"/>
              <a:pathLst>
                <a:path w="1547756" h="794245">
                  <a:moveTo>
                    <a:pt x="0" y="0"/>
                  </a:moveTo>
                  <a:lnTo>
                    <a:pt x="1547756" y="0"/>
                  </a:lnTo>
                  <a:lnTo>
                    <a:pt x="1547756" y="794245"/>
                  </a:lnTo>
                  <a:lnTo>
                    <a:pt x="0" y="794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22" name="AutoShape 22"/>
            <p:cNvSpPr/>
            <p:nvPr/>
          </p:nvSpPr>
          <p:spPr>
            <a:xfrm>
              <a:off x="5711947" y="9426497"/>
              <a:ext cx="9152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Freeform 23"/>
            <p:cNvSpPr/>
            <p:nvPr/>
          </p:nvSpPr>
          <p:spPr>
            <a:xfrm>
              <a:off x="3190946" y="10104985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8" y="0"/>
                  </a:lnTo>
                  <a:lnTo>
                    <a:pt x="1178108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Josefin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2</cp:revision>
  <dcterms:created xsi:type="dcterms:W3CDTF">2006-08-16T00:00:00Z</dcterms:created>
  <dcterms:modified xsi:type="dcterms:W3CDTF">2023-06-22T16:18:08Z</dcterms:modified>
  <dc:identifier>DAFmRd4q58s</dc:identifier>
</cp:coreProperties>
</file>