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ream Avenue" panose="02000503000000020004" pitchFamily="2" charset="0"/>
      <p:regular r:id="rId7"/>
    </p:embeddedFont>
    <p:embeddedFont>
      <p:font typeface="Montserrat" pitchFamily="2" charset="0"/>
      <p:regular r:id="rId8"/>
      <p:bold r:id="rId9"/>
      <p:italic r:id="rId10"/>
      <p:boldItalic r:id="rId11"/>
    </p:embeddedFont>
    <p:embeddedFont>
      <p:font typeface="Montserrat SemiBold" pitchFamily="2" charset="0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2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88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2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06B935-5498-EA77-706A-ED756F964DAD}"/>
              </a:ext>
            </a:extLst>
          </p:cNvPr>
          <p:cNvGrpSpPr/>
          <p:nvPr/>
        </p:nvGrpSpPr>
        <p:grpSpPr>
          <a:xfrm>
            <a:off x="-21179" y="0"/>
            <a:ext cx="7623537" cy="10692000"/>
            <a:chOff x="-21179" y="0"/>
            <a:chExt cx="7623537" cy="10692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2358" cy="2975425"/>
            </a:xfrm>
            <a:custGeom>
              <a:avLst/>
              <a:gdLst/>
              <a:ahLst/>
              <a:cxnLst/>
              <a:rect l="l" t="t" r="r" b="b"/>
              <a:pathLst>
                <a:path w="7602358" h="2975425">
                  <a:moveTo>
                    <a:pt x="0" y="0"/>
                  </a:moveTo>
                  <a:lnTo>
                    <a:pt x="7602358" y="0"/>
                  </a:lnTo>
                  <a:lnTo>
                    <a:pt x="7602358" y="2975425"/>
                  </a:lnTo>
                  <a:lnTo>
                    <a:pt x="0" y="2975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008" r="-9008" b="-201538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2434442" y="1768595"/>
              <a:ext cx="2499150" cy="623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5"/>
                </a:lnSpc>
                <a:spcBef>
                  <a:spcPct val="0"/>
                </a:spcBef>
              </a:pPr>
              <a:r>
                <a:rPr lang="en-US" sz="1589" spc="311" dirty="0">
                  <a:solidFill>
                    <a:srgbClr val="FFFFFF"/>
                  </a:solidFill>
                  <a:latin typeface="Montserrat"/>
                </a:rPr>
                <a:t>Please Join us for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 rot="13211">
              <a:off x="290085" y="2708590"/>
              <a:ext cx="6787863" cy="2098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080"/>
                </a:lnSpc>
              </a:pPr>
              <a:r>
                <a:rPr lang="en-US" sz="8000" dirty="0">
                  <a:solidFill>
                    <a:srgbClr val="FFFFFF"/>
                  </a:solidFill>
                  <a:latin typeface="Dream Avenue"/>
                </a:rPr>
                <a:t>Christmas Dinner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06891" y="5237517"/>
              <a:ext cx="2996526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014"/>
                </a:lnSpc>
              </a:pPr>
              <a:r>
                <a:rPr lang="en-US" sz="1974" spc="98" dirty="0">
                  <a:solidFill>
                    <a:srgbClr val="FFFFFF"/>
                  </a:solidFill>
                  <a:latin typeface="Montserrat SemiBold" pitchFamily="2" charset="0"/>
                </a:rPr>
                <a:t>STARTER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06891" y="6828691"/>
              <a:ext cx="2996526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014"/>
                </a:lnSpc>
              </a:pPr>
              <a:r>
                <a:rPr lang="en-US" sz="1974" spc="98" dirty="0">
                  <a:solidFill>
                    <a:srgbClr val="FFFFFF"/>
                  </a:solidFill>
                  <a:latin typeface="Montserrat SemiBold" pitchFamily="2" charset="0"/>
                </a:rPr>
                <a:t>MAIN COURSE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06891" y="5555373"/>
              <a:ext cx="2996526" cy="434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64"/>
                </a:lnSpc>
              </a:pPr>
              <a:r>
                <a:rPr lang="en-US" sz="1400">
                  <a:solidFill>
                    <a:srgbClr val="FFFFFF"/>
                  </a:solidFill>
                  <a:latin typeface="Montserrat"/>
                </a:rPr>
                <a:t>Seafood Chowder </a:t>
              </a:r>
            </a:p>
            <a:p>
              <a:pPr marL="0" lvl="0" indent="0">
                <a:lnSpc>
                  <a:spcPts val="1764"/>
                </a:lnSpc>
              </a:pPr>
              <a:r>
                <a:rPr lang="en-US" sz="1400">
                  <a:solidFill>
                    <a:srgbClr val="FFFFFF"/>
                  </a:solidFill>
                  <a:latin typeface="Montserrat"/>
                </a:rPr>
                <a:t>Winter Vegetable Soup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06891" y="7166180"/>
              <a:ext cx="2566544" cy="6537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64"/>
                </a:lnSpc>
              </a:pPr>
              <a:r>
                <a:rPr lang="en-US" sz="1400">
                  <a:solidFill>
                    <a:srgbClr val="FFFFFF"/>
                  </a:solidFill>
                  <a:latin typeface="Montserrat"/>
                </a:rPr>
                <a:t>Traditional Roast Turkey with all the trimmings </a:t>
              </a:r>
            </a:p>
            <a:p>
              <a:pPr marL="0" lvl="0" indent="0">
                <a:lnSpc>
                  <a:spcPts val="1764"/>
                </a:lnSpc>
              </a:pPr>
              <a:r>
                <a:rPr lang="en-US" sz="1400">
                  <a:solidFill>
                    <a:srgbClr val="FFFFFF"/>
                  </a:solidFill>
                  <a:latin typeface="Montserrat"/>
                </a:rPr>
                <a:t>or Vegan Nut Roast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203417" y="5237517"/>
              <a:ext cx="2432891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014"/>
                </a:lnSpc>
              </a:pPr>
              <a:r>
                <a:rPr lang="en-US" sz="1974" spc="98">
                  <a:solidFill>
                    <a:srgbClr val="FFFFFF"/>
                  </a:solidFill>
                  <a:latin typeface="Montserrat SemiBold" pitchFamily="2" charset="0"/>
                </a:rPr>
                <a:t>DESSERTS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203417" y="5579434"/>
              <a:ext cx="2087161" cy="6537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64"/>
                </a:lnSpc>
              </a:pPr>
              <a:r>
                <a:rPr lang="en-US" sz="1400">
                  <a:solidFill>
                    <a:srgbClr val="FFFFFF"/>
                  </a:solidFill>
                  <a:latin typeface="Montserrat"/>
                </a:rPr>
                <a:t>Christmas Pudding with Brandy Butter </a:t>
              </a:r>
            </a:p>
            <a:p>
              <a:pPr marL="0" lvl="0" indent="0">
                <a:lnSpc>
                  <a:spcPts val="1764"/>
                </a:lnSpc>
              </a:pPr>
              <a:r>
                <a:rPr lang="en-US" sz="1400">
                  <a:solidFill>
                    <a:srgbClr val="FFFFFF"/>
                  </a:solidFill>
                  <a:latin typeface="Montserrat"/>
                </a:rPr>
                <a:t>or Chocolate Yule Log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203417" y="6828691"/>
              <a:ext cx="2362156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014"/>
                </a:lnSpc>
              </a:pPr>
              <a:r>
                <a:rPr lang="en-US" sz="1974" spc="98">
                  <a:solidFill>
                    <a:srgbClr val="FFFFFF"/>
                  </a:solidFill>
                  <a:latin typeface="Montserrat SemiBold" pitchFamily="2" charset="0"/>
                </a:rPr>
                <a:t>DRINKS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203417" y="7166180"/>
              <a:ext cx="2432891" cy="434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64"/>
                </a:lnSpc>
              </a:pPr>
              <a:r>
                <a:rPr lang="en-US" sz="1400">
                  <a:solidFill>
                    <a:srgbClr val="FFFFFF"/>
                  </a:solidFill>
                  <a:latin typeface="Montserrat"/>
                </a:rPr>
                <a:t>White Wine</a:t>
              </a:r>
            </a:p>
            <a:p>
              <a:pPr marL="0" lvl="0" indent="0">
                <a:lnSpc>
                  <a:spcPts val="1764"/>
                </a:lnSpc>
              </a:pPr>
              <a:r>
                <a:rPr lang="en-US" sz="1400">
                  <a:solidFill>
                    <a:srgbClr val="FFFFFF"/>
                  </a:solidFill>
                  <a:latin typeface="Montserrat"/>
                </a:rPr>
                <a:t>Sparkling Water</a:t>
              </a:r>
            </a:p>
          </p:txBody>
        </p:sp>
        <p:sp>
          <p:nvSpPr>
            <p:cNvPr id="16" name="Freeform 16"/>
            <p:cNvSpPr/>
            <p:nvPr/>
          </p:nvSpPr>
          <p:spPr>
            <a:xfrm flipV="1">
              <a:off x="-21179" y="7716575"/>
              <a:ext cx="7602358" cy="2975425"/>
            </a:xfrm>
            <a:custGeom>
              <a:avLst/>
              <a:gdLst/>
              <a:ahLst/>
              <a:cxnLst/>
              <a:rect l="l" t="t" r="r" b="b"/>
              <a:pathLst>
                <a:path w="7602358" h="2975425">
                  <a:moveTo>
                    <a:pt x="0" y="2975425"/>
                  </a:moveTo>
                  <a:lnTo>
                    <a:pt x="7602358" y="2975425"/>
                  </a:lnTo>
                  <a:lnTo>
                    <a:pt x="7602358" y="0"/>
                  </a:lnTo>
                  <a:lnTo>
                    <a:pt x="0" y="0"/>
                  </a:lnTo>
                  <a:lnTo>
                    <a:pt x="0" y="2975425"/>
                  </a:lnTo>
                  <a:close/>
                </a:path>
              </a:pathLst>
            </a:custGeom>
            <a:blipFill>
              <a:blip r:embed="rId2"/>
              <a:stretch>
                <a:fillRect l="-9008" r="-9008" b="-201538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269407" y="8833248"/>
              <a:ext cx="829219" cy="136821"/>
            </a:xfrm>
            <a:custGeom>
              <a:avLst/>
              <a:gdLst/>
              <a:ahLst/>
              <a:cxnLst/>
              <a:rect l="l" t="t" r="r" b="b"/>
              <a:pathLst>
                <a:path w="829219" h="136821">
                  <a:moveTo>
                    <a:pt x="0" y="0"/>
                  </a:moveTo>
                  <a:lnTo>
                    <a:pt x="829220" y="0"/>
                  </a:lnTo>
                  <a:lnTo>
                    <a:pt x="829220" y="136821"/>
                  </a:lnTo>
                  <a:lnTo>
                    <a:pt x="0" y="136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Dream Avenue</vt:lpstr>
      <vt:lpstr>Montserrat SemiBold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flyer II</dc:title>
  <cp:lastModifiedBy>HUONG NGUYEN THU</cp:lastModifiedBy>
  <cp:revision>3</cp:revision>
  <dcterms:created xsi:type="dcterms:W3CDTF">2006-08-16T00:00:00Z</dcterms:created>
  <dcterms:modified xsi:type="dcterms:W3CDTF">2023-07-02T09:11:24Z</dcterms:modified>
  <dc:identifier>DAFnAciJ1Ak</dc:identifier>
</cp:coreProperties>
</file>