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FreightDispProBold-Italic" panose="02000803090000090004" pitchFamily="2" charset="0"/>
      <p:regular r:id="rId7"/>
    </p:embeddedFont>
    <p:embeddedFont>
      <p:font typeface="FreightDispProBook-Italic" panose="02000603080000090004" pitchFamily="2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188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" y="7874937"/>
            <a:ext cx="7556500" cy="2818463"/>
          </a:xfrm>
          <a:custGeom>
            <a:avLst/>
            <a:gdLst/>
            <a:ahLst/>
            <a:cxnLst/>
            <a:rect l="l" t="t" r="r" b="b"/>
            <a:pathLst>
              <a:path w="4014772" h="1426349">
                <a:moveTo>
                  <a:pt x="0" y="0"/>
                </a:moveTo>
                <a:lnTo>
                  <a:pt x="4014772" y="0"/>
                </a:lnTo>
                <a:lnTo>
                  <a:pt x="4014772" y="1426349"/>
                </a:lnTo>
                <a:lnTo>
                  <a:pt x="0" y="1426349"/>
                </a:lnTo>
                <a:close/>
              </a:path>
            </a:pathLst>
          </a:custGeom>
          <a:solidFill>
            <a:srgbClr val="003E32"/>
          </a:solidFill>
        </p:spPr>
      </p:sp>
      <p:sp>
        <p:nvSpPr>
          <p:cNvPr id="8" name="TextBox 8"/>
          <p:cNvSpPr txBox="1"/>
          <p:nvPr/>
        </p:nvSpPr>
        <p:spPr>
          <a:xfrm>
            <a:off x="703414" y="859809"/>
            <a:ext cx="6048000" cy="1210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1"/>
              </a:lnSpc>
            </a:pPr>
            <a:r>
              <a:rPr lang="en-US" sz="7100" dirty="0">
                <a:solidFill>
                  <a:srgbClr val="2E2E2E"/>
                </a:solidFill>
                <a:latin typeface="FreightDispProBold-Italic" panose="02000803090000090004" pitchFamily="2" charset="0"/>
              </a:rPr>
              <a:t>CHRISTMAS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60084" y="573371"/>
            <a:ext cx="3639831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644755"/>
                </a:solidFill>
                <a:latin typeface="FreightDispProBook-Italic" panose="02000603080000090004" pitchFamily="2" charset="0"/>
              </a:rPr>
              <a:t>CLUB NAME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378754" y="3827662"/>
            <a:ext cx="2802493" cy="844473"/>
            <a:chOff x="0" y="-28575"/>
            <a:chExt cx="3736657" cy="112596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3736657" cy="409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FreightDispProBook-Italic" panose="02000603080000090004" pitchFamily="2" charset="0"/>
                </a:rPr>
                <a:t>WITH DJ OLIVIA WILSON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03455" y="329564"/>
              <a:ext cx="1329747" cy="409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D36955"/>
                  </a:solidFill>
                  <a:latin typeface="FreightDispProBook-Italic" panose="02000603080000090004" pitchFamily="2" charset="0"/>
                </a:rPr>
                <a:t>&amp;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84765" y="687703"/>
              <a:ext cx="3367126" cy="409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FreightDispProBook-Italic" panose="02000603080000090004" pitchFamily="2" charset="0"/>
                </a:rPr>
                <a:t>DJ RICHARD SANCHEZ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935130" y="2908300"/>
            <a:ext cx="3689739" cy="429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2E2E2E"/>
                </a:solidFill>
                <a:latin typeface="FreightDispProBook-Italic" panose="02000603080000090004" pitchFamily="2" charset="0"/>
              </a:rPr>
              <a:t>TICKETS FROM $35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235926" y="5097977"/>
            <a:ext cx="4982976" cy="3081052"/>
            <a:chOff x="0" y="0"/>
            <a:chExt cx="6643968" cy="4108069"/>
          </a:xfrm>
        </p:grpSpPr>
        <p:sp>
          <p:nvSpPr>
            <p:cNvPr id="16" name="Freeform 16"/>
            <p:cNvSpPr/>
            <p:nvPr/>
          </p:nvSpPr>
          <p:spPr>
            <a:xfrm>
              <a:off x="1246615" y="0"/>
              <a:ext cx="4364684" cy="3055279"/>
            </a:xfrm>
            <a:custGeom>
              <a:avLst/>
              <a:gdLst/>
              <a:ahLst/>
              <a:cxnLst/>
              <a:rect l="l" t="t" r="r" b="b"/>
              <a:pathLst>
                <a:path w="4364684" h="3055279">
                  <a:moveTo>
                    <a:pt x="0" y="0"/>
                  </a:moveTo>
                  <a:lnTo>
                    <a:pt x="4364685" y="0"/>
                  </a:lnTo>
                  <a:lnTo>
                    <a:pt x="4364685" y="3055279"/>
                  </a:lnTo>
                  <a:lnTo>
                    <a:pt x="0" y="30552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0" y="955204"/>
              <a:ext cx="6643968" cy="3152865"/>
            </a:xfrm>
            <a:custGeom>
              <a:avLst/>
              <a:gdLst/>
              <a:ahLst/>
              <a:cxnLst/>
              <a:rect l="l" t="t" r="r" b="b"/>
              <a:pathLst>
                <a:path w="6643968" h="3152865">
                  <a:moveTo>
                    <a:pt x="0" y="0"/>
                  </a:moveTo>
                  <a:lnTo>
                    <a:pt x="6643968" y="0"/>
                  </a:lnTo>
                  <a:lnTo>
                    <a:pt x="6643968" y="3152865"/>
                  </a:lnTo>
                  <a:lnTo>
                    <a:pt x="0" y="3152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2036023" y="1965109"/>
            <a:ext cx="3382783" cy="556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0"/>
              </a:lnSpc>
            </a:pPr>
            <a:r>
              <a:rPr lang="en-US" sz="3229" dirty="0">
                <a:solidFill>
                  <a:srgbClr val="2E2E2E"/>
                </a:solidFill>
                <a:latin typeface="FreightDispProBold-Italic" panose="02000803090000090004" pitchFamily="2" charset="0"/>
              </a:rPr>
              <a:t>DANCE PARTY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853495" y="8766566"/>
            <a:ext cx="2191264" cy="771134"/>
            <a:chOff x="0" y="-66675"/>
            <a:chExt cx="2921686" cy="1028180"/>
          </a:xfrm>
        </p:grpSpPr>
        <p:sp>
          <p:nvSpPr>
            <p:cNvPr id="20" name="TextBox 20"/>
            <p:cNvSpPr txBox="1"/>
            <p:nvPr/>
          </p:nvSpPr>
          <p:spPr>
            <a:xfrm>
              <a:off x="266749" y="-66675"/>
              <a:ext cx="2388187" cy="687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9"/>
                </a:lnSpc>
                <a:spcBef>
                  <a:spcPct val="0"/>
                </a:spcBef>
              </a:pPr>
              <a:r>
                <a:rPr lang="en-US" sz="3006" dirty="0">
                  <a:solidFill>
                    <a:srgbClr val="FFFFFF"/>
                  </a:solidFill>
                  <a:latin typeface="FreightDispProBold-Italic" panose="02000803090000090004" pitchFamily="2" charset="0"/>
                </a:rPr>
                <a:t>22:00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486075"/>
              <a:ext cx="2921686" cy="475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30"/>
                </a:lnSpc>
                <a:spcBef>
                  <a:spcPct val="0"/>
                </a:spcBef>
              </a:pPr>
              <a:r>
                <a:rPr lang="en-US" sz="2093" dirty="0">
                  <a:solidFill>
                    <a:srgbClr val="FFFFFF"/>
                  </a:solidFill>
                  <a:latin typeface="FreightDispProBold-Italic" panose="02000803090000090004" pitchFamily="2" charset="0"/>
                </a:rPr>
                <a:t>23 December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044760" y="8787606"/>
            <a:ext cx="3103144" cy="802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5"/>
              </a:lnSpc>
              <a:spcBef>
                <a:spcPct val="0"/>
              </a:spcBef>
            </a:pPr>
            <a:r>
              <a:rPr lang="en-US" sz="2275" dirty="0">
                <a:solidFill>
                  <a:srgbClr val="FFFFFF"/>
                </a:solidFill>
                <a:latin typeface="FreightDispProBold-Italic" panose="02000803090000090004" pitchFamily="2" charset="0"/>
              </a:rPr>
              <a:t>At 123 Anywhere St., </a:t>
            </a:r>
            <a:br>
              <a:rPr lang="en-US" sz="2275" dirty="0">
                <a:solidFill>
                  <a:srgbClr val="FFFFFF"/>
                </a:solidFill>
                <a:latin typeface="FreightDispProBold-Italic" panose="02000803090000090004" pitchFamily="2" charset="0"/>
              </a:rPr>
            </a:br>
            <a:r>
              <a:rPr lang="en-US" sz="2275" dirty="0">
                <a:solidFill>
                  <a:srgbClr val="FFFFFF"/>
                </a:solidFill>
                <a:latin typeface="FreightDispProBold-Italic" panose="02000803090000090004" pitchFamily="2" charset="0"/>
              </a:rPr>
              <a:t>Any City, ST 12345</a:t>
            </a:r>
          </a:p>
        </p:txBody>
      </p:sp>
      <p:sp>
        <p:nvSpPr>
          <p:cNvPr id="23" name="AutoShape 23"/>
          <p:cNvSpPr/>
          <p:nvPr/>
        </p:nvSpPr>
        <p:spPr>
          <a:xfrm>
            <a:off x="1389873" y="8631623"/>
            <a:ext cx="4877646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1389873" y="9784893"/>
            <a:ext cx="4877646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 flipV="1">
            <a:off x="2987403" y="8753425"/>
            <a:ext cx="0" cy="915588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TextBox 26"/>
          <p:cNvSpPr txBox="1"/>
          <p:nvPr/>
        </p:nvSpPr>
        <p:spPr>
          <a:xfrm>
            <a:off x="1844543" y="9946818"/>
            <a:ext cx="3870913" cy="293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3"/>
              </a:lnSpc>
              <a:spcBef>
                <a:spcPct val="0"/>
              </a:spcBef>
            </a:pPr>
            <a:r>
              <a:rPr lang="en-US" sz="1702">
                <a:solidFill>
                  <a:srgbClr val="FFFFFF"/>
                </a:solidFill>
                <a:latin typeface="FreightDispProBook-Italic" panose="02000603080000090004" pitchFamily="2" charset="0"/>
              </a:rPr>
              <a:t>@christmasdance</a:t>
            </a:r>
          </a:p>
        </p:txBody>
      </p:sp>
      <p:sp>
        <p:nvSpPr>
          <p:cNvPr id="27" name="Freeform 27"/>
          <p:cNvSpPr/>
          <p:nvPr/>
        </p:nvSpPr>
        <p:spPr>
          <a:xfrm>
            <a:off x="3365390" y="10336402"/>
            <a:ext cx="829219" cy="136821"/>
          </a:xfrm>
          <a:custGeom>
            <a:avLst/>
            <a:gdLst/>
            <a:ahLst/>
            <a:cxnLst/>
            <a:rect l="l" t="t" r="r" b="b"/>
            <a:pathLst>
              <a:path w="829219" h="136821">
                <a:moveTo>
                  <a:pt x="0" y="0"/>
                </a:moveTo>
                <a:lnTo>
                  <a:pt x="829220" y="0"/>
                </a:lnTo>
                <a:lnTo>
                  <a:pt x="829220" y="136821"/>
                </a:lnTo>
                <a:lnTo>
                  <a:pt x="0" y="1368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6048D8D-FE71-9970-55B0-1A4F87EAFA08}"/>
              </a:ext>
            </a:extLst>
          </p:cNvPr>
          <p:cNvSpPr/>
          <p:nvPr/>
        </p:nvSpPr>
        <p:spPr>
          <a:xfrm>
            <a:off x="1738736" y="2756650"/>
            <a:ext cx="3976720" cy="748076"/>
          </a:xfrm>
          <a:prstGeom prst="ellipse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ightDispProBold-Italic" panose="02000803090000090004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33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FreightDispProBold-Italic</vt:lpstr>
      <vt:lpstr>FreightDispProBook-Italic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flyer II</dc:title>
  <cp:lastModifiedBy>HUONG NGUYEN THU</cp:lastModifiedBy>
  <cp:revision>2</cp:revision>
  <dcterms:created xsi:type="dcterms:W3CDTF">2006-08-16T00:00:00Z</dcterms:created>
  <dcterms:modified xsi:type="dcterms:W3CDTF">2023-07-02T09:01:27Z</dcterms:modified>
  <dc:identifier>DAFnAciJ1Ak</dc:identifier>
</cp:coreProperties>
</file>