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F3B8BE-BD62-DCEA-9B8A-017AFD92A644}"/>
              </a:ext>
            </a:extLst>
          </p:cNvPr>
          <p:cNvGrpSpPr/>
          <p:nvPr/>
        </p:nvGrpSpPr>
        <p:grpSpPr>
          <a:xfrm>
            <a:off x="808282" y="734025"/>
            <a:ext cx="5943437" cy="9586137"/>
            <a:chOff x="808282" y="734025"/>
            <a:chExt cx="5943437" cy="9586137"/>
          </a:xfrm>
        </p:grpSpPr>
        <p:sp>
          <p:nvSpPr>
            <p:cNvPr id="2" name="Freeform 2"/>
            <p:cNvSpPr/>
            <p:nvPr/>
          </p:nvSpPr>
          <p:spPr>
            <a:xfrm>
              <a:off x="3213435" y="10125774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7" y="0"/>
                  </a:lnTo>
                  <a:lnTo>
                    <a:pt x="1178107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808282" y="2552071"/>
              <a:ext cx="5943437" cy="4825389"/>
            </a:xfrm>
            <a:custGeom>
              <a:avLst/>
              <a:gdLst/>
              <a:ahLst/>
              <a:cxnLst/>
              <a:rect l="l" t="t" r="r" b="b"/>
              <a:pathLst>
                <a:path w="5943437" h="4825389">
                  <a:moveTo>
                    <a:pt x="0" y="0"/>
                  </a:moveTo>
                  <a:lnTo>
                    <a:pt x="5943436" y="0"/>
                  </a:lnTo>
                  <a:lnTo>
                    <a:pt x="5943436" y="4825389"/>
                  </a:lnTo>
                  <a:lnTo>
                    <a:pt x="0" y="48253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929" r="-10929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1204237" y="734025"/>
              <a:ext cx="5151526" cy="904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04"/>
                </a:lnSpc>
              </a:pPr>
              <a:r>
                <a:rPr lang="en-US" sz="5288" b="1" spc="269" dirty="0">
                  <a:solidFill>
                    <a:srgbClr val="8F593A"/>
                  </a:solidFill>
                  <a:latin typeface="Montserrat" pitchFamily="2" charset="0"/>
                </a:rPr>
                <a:t>CHRISTMAS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49511" y="1691723"/>
              <a:ext cx="4460979" cy="452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spc="140" dirty="0">
                  <a:solidFill>
                    <a:srgbClr val="AC744B"/>
                  </a:solidFill>
                  <a:latin typeface="Montserrat" pitchFamily="2" charset="0"/>
                </a:rPr>
                <a:t>A KING IS BORN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60563" y="7739410"/>
              <a:ext cx="5838874" cy="389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7"/>
                </a:lnSpc>
              </a:pPr>
              <a:r>
                <a:rPr lang="en-US" sz="2283" b="1" spc="116" dirty="0">
                  <a:solidFill>
                    <a:srgbClr val="8F593A"/>
                  </a:solidFill>
                  <a:latin typeface="Montserrat" pitchFamily="2" charset="0"/>
                </a:rPr>
                <a:t>GRACE COMMUNITY CHURCH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24320" y="8182457"/>
              <a:ext cx="4302235" cy="344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6"/>
                </a:lnSpc>
              </a:pPr>
              <a:r>
                <a:rPr lang="en-US" sz="2061" spc="105">
                  <a:solidFill>
                    <a:srgbClr val="000000"/>
                  </a:solidFill>
                  <a:latin typeface="Montserrat" pitchFamily="2" charset="0"/>
                </a:rPr>
                <a:t>December 24th, 2025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24320" y="8596167"/>
              <a:ext cx="4302235" cy="344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6"/>
                </a:lnSpc>
              </a:pPr>
              <a:r>
                <a:rPr lang="en-US" sz="2061" spc="105" dirty="0">
                  <a:solidFill>
                    <a:srgbClr val="000000"/>
                  </a:solidFill>
                  <a:latin typeface="Montserrat" pitchFamily="2" charset="0"/>
                </a:rPr>
                <a:t>Service starts at 7PM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08800" y="9427637"/>
              <a:ext cx="4733274" cy="274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5"/>
                </a:lnSpc>
              </a:pPr>
              <a:r>
                <a:rPr lang="en-US" sz="1668" spc="85">
                  <a:solidFill>
                    <a:srgbClr val="000000"/>
                  </a:solidFill>
                  <a:latin typeface="Montserrat" pitchFamily="2" charset="0"/>
                </a:rPr>
                <a:t>123 Anywhere St., Any City, ST 12345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2</cp:revision>
  <dcterms:created xsi:type="dcterms:W3CDTF">2006-08-16T00:00:00Z</dcterms:created>
  <dcterms:modified xsi:type="dcterms:W3CDTF">2023-06-22T16:09:21Z</dcterms:modified>
  <dc:identifier>DAFmRd4q58s</dc:identifier>
</cp:coreProperties>
</file>