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rch Rough" panose="02000500000000000000" charset="0"/>
      <p:regular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F30CB15-0AB6-B2F4-1BFB-9B3C7F11B21A}"/>
              </a:ext>
            </a:extLst>
          </p:cNvPr>
          <p:cNvGrpSpPr/>
          <p:nvPr/>
        </p:nvGrpSpPr>
        <p:grpSpPr>
          <a:xfrm>
            <a:off x="-271817" y="640434"/>
            <a:ext cx="8103633" cy="12226701"/>
            <a:chOff x="-271817" y="640434"/>
            <a:chExt cx="8103633" cy="12226701"/>
          </a:xfrm>
        </p:grpSpPr>
        <p:sp>
          <p:nvSpPr>
            <p:cNvPr id="2" name="AutoShape 2"/>
            <p:cNvSpPr/>
            <p:nvPr/>
          </p:nvSpPr>
          <p:spPr>
            <a:xfrm>
              <a:off x="695878" y="3196168"/>
              <a:ext cx="6099106" cy="0"/>
            </a:xfrm>
            <a:prstGeom prst="line">
              <a:avLst/>
            </a:prstGeom>
            <a:ln w="2857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Freeform 4"/>
            <p:cNvSpPr/>
            <p:nvPr/>
          </p:nvSpPr>
          <p:spPr>
            <a:xfrm>
              <a:off x="-271817" y="8516864"/>
              <a:ext cx="8103633" cy="4350271"/>
            </a:xfrm>
            <a:custGeom>
              <a:avLst/>
              <a:gdLst/>
              <a:ahLst/>
              <a:cxnLst/>
              <a:rect l="l" t="t" r="r" b="b"/>
              <a:pathLst>
                <a:path w="8103633" h="4350271">
                  <a:moveTo>
                    <a:pt x="0" y="0"/>
                  </a:moveTo>
                  <a:lnTo>
                    <a:pt x="8103634" y="0"/>
                  </a:lnTo>
                  <a:lnTo>
                    <a:pt x="8103634" y="4350272"/>
                  </a:lnTo>
                  <a:lnTo>
                    <a:pt x="0" y="4350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0445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695866" y="2794145"/>
              <a:ext cx="6202430" cy="213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9"/>
                </a:lnSpc>
              </a:pPr>
              <a:r>
                <a:rPr lang="en-US" sz="1050" spc="42">
                  <a:solidFill>
                    <a:srgbClr val="FFFFFF"/>
                  </a:solidFill>
                  <a:latin typeface="Open Sauce Sans" panose="00000500000000000000" pitchFamily="2" charset="0"/>
                </a:rPr>
                <a:t>Start your Christmas day with a festive feast! Join us for a special Christmas Breakfast.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83777" y="1048649"/>
              <a:ext cx="4123473" cy="1686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52"/>
                </a:lnSpc>
              </a:pPr>
              <a:r>
                <a:rPr lang="en-US" sz="6651" dirty="0">
                  <a:solidFill>
                    <a:srgbClr val="FFFFFF"/>
                  </a:solidFill>
                  <a:latin typeface="March Rough"/>
                </a:rPr>
                <a:t>Christmas</a:t>
              </a:r>
              <a:br>
                <a:rPr lang="en-US" sz="6651" dirty="0">
                  <a:solidFill>
                    <a:srgbClr val="FFFFFF"/>
                  </a:solidFill>
                  <a:latin typeface="March Rough"/>
                </a:rPr>
              </a:br>
              <a:r>
                <a:rPr lang="en-US" sz="6651" dirty="0">
                  <a:solidFill>
                    <a:srgbClr val="FFFFFF"/>
                  </a:solidFill>
                  <a:latin typeface="March Rough"/>
                </a:rPr>
                <a:t>breakfast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53066" y="640434"/>
              <a:ext cx="3749384" cy="29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9"/>
                </a:lnSpc>
              </a:pPr>
              <a:r>
                <a:rPr lang="en-US" sz="1764" b="1" spc="675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RESTAURANT NAME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95866" y="3696972"/>
              <a:ext cx="3758540" cy="288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70" spc="187" dirty="0">
                  <a:solidFill>
                    <a:srgbClr val="FFFFFF"/>
                  </a:solidFill>
                  <a:latin typeface="March Rough"/>
                </a:rPr>
                <a:t>PANCAKES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08117" y="3975156"/>
              <a:ext cx="3580180" cy="19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67"/>
                </a:lnSpc>
                <a:spcBef>
                  <a:spcPct val="0"/>
                </a:spcBef>
              </a:pPr>
              <a:r>
                <a:rPr lang="en-US" sz="936" u="none" spc="37">
                  <a:solidFill>
                    <a:srgbClr val="FFFFFF"/>
                  </a:solidFill>
                  <a:latin typeface="Open Sauce Sans" panose="00000500000000000000" pitchFamily="2" charset="0"/>
                </a:rPr>
                <a:t>Served with a selection of syrups and fresh berries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58972" y="3694832"/>
              <a:ext cx="3758540" cy="29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$10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95866" y="4577549"/>
              <a:ext cx="3758540" cy="288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EGGS BENEDICT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08117" y="4855733"/>
              <a:ext cx="5188598" cy="19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67"/>
                </a:lnSpc>
                <a:spcBef>
                  <a:spcPct val="0"/>
                </a:spcBef>
              </a:pPr>
              <a:r>
                <a:rPr lang="en-US" sz="936" spc="37">
                  <a:solidFill>
                    <a:srgbClr val="FFFFFF"/>
                  </a:solidFill>
                  <a:latin typeface="Open Sauce Sans" panose="00000500000000000000" pitchFamily="2" charset="0"/>
                </a:rPr>
                <a:t>Classic eggs Benedict with holiday-inspired hollandaise sauce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58972" y="4575409"/>
              <a:ext cx="3758540" cy="29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$12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5866" y="5458126"/>
              <a:ext cx="3758540" cy="288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CINNAMON FRENCH TOAST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8117" y="5736310"/>
              <a:ext cx="5188598" cy="19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67"/>
                </a:lnSpc>
                <a:spcBef>
                  <a:spcPct val="0"/>
                </a:spcBef>
              </a:pPr>
              <a:r>
                <a:rPr lang="en-US" sz="936" spc="37">
                  <a:solidFill>
                    <a:srgbClr val="FFFFFF"/>
                  </a:solidFill>
                  <a:latin typeface="Open Sauce Sans" panose="00000500000000000000" pitchFamily="2" charset="0"/>
                </a:rPr>
                <a:t>Topped with powdered sugar and served with a side of bacon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58972" y="5455986"/>
              <a:ext cx="3758540" cy="29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$10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95866" y="6338703"/>
              <a:ext cx="3758540" cy="288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FRUIT SALAD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8117" y="6616887"/>
              <a:ext cx="5188598" cy="19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67"/>
                </a:lnSpc>
                <a:spcBef>
                  <a:spcPct val="0"/>
                </a:spcBef>
              </a:pPr>
              <a:r>
                <a:rPr lang="en-US" sz="936" spc="37">
                  <a:solidFill>
                    <a:srgbClr val="FFFFFF"/>
                  </a:solidFill>
                  <a:latin typeface="Open Sauce Sans" panose="00000500000000000000" pitchFamily="2" charset="0"/>
                </a:rPr>
                <a:t>Fresh, seasonal fruits arranged in a festive display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58972" y="6336563"/>
              <a:ext cx="3758540" cy="29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4"/>
                </a:lnSpc>
              </a:pPr>
              <a:r>
                <a:rPr lang="en-US" sz="1870" spc="187">
                  <a:solidFill>
                    <a:srgbClr val="FFFFFF"/>
                  </a:solidFill>
                  <a:latin typeface="March Rough"/>
                </a:rPr>
                <a:t>$8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95866" y="7183803"/>
              <a:ext cx="5388973" cy="19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r>
                <a:rPr lang="en-US" sz="939" spc="37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Coffee, </a:t>
              </a:r>
              <a:r>
                <a:rPr lang="en-US" sz="939" i="1" spc="37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tea</a:t>
              </a:r>
              <a:r>
                <a:rPr lang="en-US" sz="939" spc="37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, and a variety of juices will also be available.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36190" y="7749100"/>
              <a:ext cx="6087621" cy="226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46"/>
                </a:lnSpc>
                <a:spcBef>
                  <a:spcPct val="0"/>
                </a:spcBef>
              </a:pPr>
              <a:r>
                <a:rPr lang="en-US" sz="1149" b="1" u="none" spc="45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December 25th | 8:00 AM - 11:00 AM |  123 Anywhere St., Any City, ST 12345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695866" y="756000"/>
              <a:ext cx="1819410" cy="1779714"/>
            </a:xfrm>
            <a:custGeom>
              <a:avLst/>
              <a:gdLst/>
              <a:ahLst/>
              <a:cxnLst/>
              <a:rect l="l" t="t" r="r" b="b"/>
              <a:pathLst>
                <a:path w="1819410" h="1779714">
                  <a:moveTo>
                    <a:pt x="0" y="0"/>
                  </a:moveTo>
                  <a:lnTo>
                    <a:pt x="1819411" y="0"/>
                  </a:lnTo>
                  <a:lnTo>
                    <a:pt x="1819411" y="1779714"/>
                  </a:lnTo>
                  <a:lnTo>
                    <a:pt x="0" y="1779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B88175-581E-B4DD-9827-4F9E41EC408C}"/>
                </a:ext>
              </a:extLst>
            </p:cNvPr>
            <p:cNvSpPr/>
            <p:nvPr/>
          </p:nvSpPr>
          <p:spPr>
            <a:xfrm>
              <a:off x="5812413" y="7227895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20" y="0"/>
                  </a:lnTo>
                  <a:lnTo>
                    <a:pt x="829220" y="136821"/>
                  </a:lnTo>
                  <a:lnTo>
                    <a:pt x="0" y="136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Sans</vt:lpstr>
      <vt:lpstr>March Rough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5</cp:revision>
  <dcterms:created xsi:type="dcterms:W3CDTF">2006-08-16T00:00:00Z</dcterms:created>
  <dcterms:modified xsi:type="dcterms:W3CDTF">2023-07-02T09:07:44Z</dcterms:modified>
  <dc:identifier>DAFnAciJ1Ak</dc:identifier>
</cp:coreProperties>
</file>