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63" r:id="rId3"/>
  </p:sldIdLst>
  <p:sldSz cx="7772400" cy="2514600"/>
  <p:notesSz cx="6858000" cy="9144000"/>
  <p:embeddedFontLst>
    <p:embeddedFont>
      <p:font typeface="Calibri" panose="020F0502020204030204" pitchFamily="34" charset="0"/>
      <p:regular r:id="rId4"/>
      <p:bold r:id="rId5"/>
      <p:italic r:id="rId6"/>
      <p:boldItalic r:id="rId7"/>
    </p:embeddedFont>
    <p:embeddedFont>
      <p:font typeface="Playfair Display" pitchFamily="2" charset="0"/>
      <p:regular r:id="rId8"/>
      <p:bold r:id="rId9"/>
      <p:italic r:id="rId10"/>
      <p:boldItalic r:id="rId11"/>
    </p:embeddedFont>
    <p:embeddedFont>
      <p:font typeface="Raleway"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020"/>
    <a:srgbClr val="DB5235"/>
    <a:srgbClr val="1D7F2A"/>
    <a:srgbClr val="03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26" autoAdjust="0"/>
  </p:normalViewPr>
  <p:slideViewPr>
    <p:cSldViewPr>
      <p:cViewPr varScale="1">
        <p:scale>
          <a:sx n="127" d="100"/>
          <a:sy n="127" d="100"/>
        </p:scale>
        <p:origin x="91" y="830"/>
      </p:cViewPr>
      <p:guideLst>
        <p:guide pos="2880"/>
        <p:guide orient="horz" pos="7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2B2B"/>
        </a:solidFill>
        <a:effectLst/>
      </p:bgPr>
    </p:bg>
    <p:spTree>
      <p:nvGrpSpPr>
        <p:cNvPr id="1" name=""/>
        <p:cNvGrpSpPr/>
        <p:nvPr/>
      </p:nvGrpSpPr>
      <p:grpSpPr>
        <a:xfrm>
          <a:off x="0" y="0"/>
          <a:ext cx="0" cy="0"/>
          <a:chOff x="0" y="0"/>
          <a:chExt cx="0" cy="0"/>
        </a:xfrm>
      </p:grpSpPr>
      <p:grpSp>
        <p:nvGrpSpPr>
          <p:cNvPr id="23" name="Group 12">
            <a:extLst>
              <a:ext uri="{FF2B5EF4-FFF2-40B4-BE49-F238E27FC236}">
                <a16:creationId xmlns:a16="http://schemas.microsoft.com/office/drawing/2014/main" id="{0512C5BB-089E-111A-784C-FA57E39B6681}"/>
              </a:ext>
            </a:extLst>
          </p:cNvPr>
          <p:cNvGrpSpPr/>
          <p:nvPr/>
        </p:nvGrpSpPr>
        <p:grpSpPr>
          <a:xfrm>
            <a:off x="0" y="0"/>
            <a:ext cx="7772400" cy="2514600"/>
            <a:chOff x="0" y="0"/>
            <a:chExt cx="7772400" cy="2514600"/>
          </a:xfrm>
        </p:grpSpPr>
        <p:sp>
          <p:nvSpPr>
            <p:cNvPr id="19" name="Freeform: Shape 18">
              <a:extLst>
                <a:ext uri="{FF2B5EF4-FFF2-40B4-BE49-F238E27FC236}">
                  <a16:creationId xmlns:a16="http://schemas.microsoft.com/office/drawing/2014/main" id="{2A368792-A21E-A65A-A0C6-FDF355A0BD76}"/>
                </a:ext>
              </a:extLst>
            </p:cNvPr>
            <p:cNvSpPr>
              <a:spLocks/>
            </p:cNvSpPr>
            <p:nvPr/>
          </p:nvSpPr>
          <p:spPr>
            <a:xfrm>
              <a:off x="0" y="0"/>
              <a:ext cx="7772400" cy="2514600"/>
            </a:xfrm>
            <a:custGeom>
              <a:avLst/>
              <a:gdLst>
                <a:gd name="connsiteX0" fmla="*/ 7772400 w 7772400"/>
                <a:gd name="connsiteY0" fmla="*/ 2514027 h 2514600"/>
                <a:gd name="connsiteX1" fmla="*/ 7772400 w 7772400"/>
                <a:gd name="connsiteY1" fmla="*/ 2514600 h 2514600"/>
                <a:gd name="connsiteX2" fmla="*/ 7771602 w 7772400"/>
                <a:gd name="connsiteY2" fmla="*/ 2514600 h 2514600"/>
                <a:gd name="connsiteX3" fmla="*/ 7772400 w 7772400"/>
                <a:gd name="connsiteY3" fmla="*/ 2132971 h 2514600"/>
                <a:gd name="connsiteX4" fmla="*/ 7772400 w 7772400"/>
                <a:gd name="connsiteY4" fmla="*/ 2285346 h 2514600"/>
                <a:gd name="connsiteX5" fmla="*/ 7453147 w 7772400"/>
                <a:gd name="connsiteY5" fmla="*/ 2514600 h 2514600"/>
                <a:gd name="connsiteX6" fmla="*/ 7240954 w 7772400"/>
                <a:gd name="connsiteY6" fmla="*/ 2514600 h 2514600"/>
                <a:gd name="connsiteX7" fmla="*/ 7772400 w 7772400"/>
                <a:gd name="connsiteY7" fmla="*/ 1751916 h 2514600"/>
                <a:gd name="connsiteX8" fmla="*/ 7772400 w 7772400"/>
                <a:gd name="connsiteY8" fmla="*/ 1904290 h 2514600"/>
                <a:gd name="connsiteX9" fmla="*/ 6922500 w 7772400"/>
                <a:gd name="connsiteY9" fmla="*/ 2514600 h 2514600"/>
                <a:gd name="connsiteX10" fmla="*/ 6710307 w 7772400"/>
                <a:gd name="connsiteY10" fmla="*/ 2514600 h 2514600"/>
                <a:gd name="connsiteX11" fmla="*/ 7772400 w 7772400"/>
                <a:gd name="connsiteY11" fmla="*/ 1370861 h 2514600"/>
                <a:gd name="connsiteX12" fmla="*/ 7772400 w 7772400"/>
                <a:gd name="connsiteY12" fmla="*/ 1523235 h 2514600"/>
                <a:gd name="connsiteX13" fmla="*/ 6391853 w 7772400"/>
                <a:gd name="connsiteY13" fmla="*/ 2514600 h 2514600"/>
                <a:gd name="connsiteX14" fmla="*/ 6179661 w 7772400"/>
                <a:gd name="connsiteY14" fmla="*/ 2514600 h 2514600"/>
                <a:gd name="connsiteX15" fmla="*/ 7772400 w 7772400"/>
                <a:gd name="connsiteY15" fmla="*/ 989805 h 2514600"/>
                <a:gd name="connsiteX16" fmla="*/ 7772400 w 7772400"/>
                <a:gd name="connsiteY16" fmla="*/ 1142178 h 2514600"/>
                <a:gd name="connsiteX17" fmla="*/ 5861204 w 7772400"/>
                <a:gd name="connsiteY17" fmla="*/ 2514600 h 2514600"/>
                <a:gd name="connsiteX18" fmla="*/ 5649013 w 7772400"/>
                <a:gd name="connsiteY18" fmla="*/ 2514600 h 2514600"/>
                <a:gd name="connsiteX19" fmla="*/ 7772400 w 7772400"/>
                <a:gd name="connsiteY19" fmla="*/ 608750 h 2514600"/>
                <a:gd name="connsiteX20" fmla="*/ 7772400 w 7772400"/>
                <a:gd name="connsiteY20" fmla="*/ 761124 h 2514600"/>
                <a:gd name="connsiteX21" fmla="*/ 5330559 w 7772400"/>
                <a:gd name="connsiteY21" fmla="*/ 2514600 h 2514600"/>
                <a:gd name="connsiteX22" fmla="*/ 5118366 w 7772400"/>
                <a:gd name="connsiteY22" fmla="*/ 2514600 h 2514600"/>
                <a:gd name="connsiteX23" fmla="*/ 7772400 w 7772400"/>
                <a:gd name="connsiteY23" fmla="*/ 227692 h 2514600"/>
                <a:gd name="connsiteX24" fmla="*/ 7772400 w 7772400"/>
                <a:gd name="connsiteY24" fmla="*/ 380067 h 2514600"/>
                <a:gd name="connsiteX25" fmla="*/ 4799909 w 7772400"/>
                <a:gd name="connsiteY25" fmla="*/ 2514600 h 2514600"/>
                <a:gd name="connsiteX26" fmla="*/ 4587717 w 7772400"/>
                <a:gd name="connsiteY26" fmla="*/ 2514600 h 2514600"/>
                <a:gd name="connsiteX27" fmla="*/ 7558832 w 7772400"/>
                <a:gd name="connsiteY27" fmla="*/ 0 h 2514600"/>
                <a:gd name="connsiteX28" fmla="*/ 7771023 w 7772400"/>
                <a:gd name="connsiteY28" fmla="*/ 0 h 2514600"/>
                <a:gd name="connsiteX29" fmla="*/ 4269262 w 7772400"/>
                <a:gd name="connsiteY29" fmla="*/ 2514600 h 2514600"/>
                <a:gd name="connsiteX30" fmla="*/ 4057070 w 7772400"/>
                <a:gd name="connsiteY30" fmla="*/ 2514600 h 2514600"/>
                <a:gd name="connsiteX31" fmla="*/ 7028185 w 7772400"/>
                <a:gd name="connsiteY31" fmla="*/ 0 h 2514600"/>
                <a:gd name="connsiteX32" fmla="*/ 7240376 w 7772400"/>
                <a:gd name="connsiteY32" fmla="*/ 0 h 2514600"/>
                <a:gd name="connsiteX33" fmla="*/ 3738615 w 7772400"/>
                <a:gd name="connsiteY33" fmla="*/ 2514600 h 2514600"/>
                <a:gd name="connsiteX34" fmla="*/ 3526423 w 7772400"/>
                <a:gd name="connsiteY34" fmla="*/ 2514600 h 2514600"/>
                <a:gd name="connsiteX35" fmla="*/ 6497537 w 7772400"/>
                <a:gd name="connsiteY35" fmla="*/ 0 h 2514600"/>
                <a:gd name="connsiteX36" fmla="*/ 6709729 w 7772400"/>
                <a:gd name="connsiteY36" fmla="*/ 0 h 2514600"/>
                <a:gd name="connsiteX37" fmla="*/ 3207967 w 7772400"/>
                <a:gd name="connsiteY37" fmla="*/ 2514600 h 2514600"/>
                <a:gd name="connsiteX38" fmla="*/ 2995775 w 7772400"/>
                <a:gd name="connsiteY38" fmla="*/ 2514600 h 2514600"/>
                <a:gd name="connsiteX39" fmla="*/ 5966891 w 7772400"/>
                <a:gd name="connsiteY39" fmla="*/ 0 h 2514600"/>
                <a:gd name="connsiteX40" fmla="*/ 6179083 w 7772400"/>
                <a:gd name="connsiteY40" fmla="*/ 0 h 2514600"/>
                <a:gd name="connsiteX41" fmla="*/ 2677322 w 7772400"/>
                <a:gd name="connsiteY41" fmla="*/ 2514600 h 2514600"/>
                <a:gd name="connsiteX42" fmla="*/ 2465130 w 7772400"/>
                <a:gd name="connsiteY42" fmla="*/ 2514600 h 2514600"/>
                <a:gd name="connsiteX43" fmla="*/ 5436243 w 7772400"/>
                <a:gd name="connsiteY43" fmla="*/ 0 h 2514600"/>
                <a:gd name="connsiteX44" fmla="*/ 5648435 w 7772400"/>
                <a:gd name="connsiteY44" fmla="*/ 0 h 2514600"/>
                <a:gd name="connsiteX45" fmla="*/ 2146674 w 7772400"/>
                <a:gd name="connsiteY45" fmla="*/ 2514600 h 2514600"/>
                <a:gd name="connsiteX46" fmla="*/ 1934482 w 7772400"/>
                <a:gd name="connsiteY46" fmla="*/ 2514600 h 2514600"/>
                <a:gd name="connsiteX47" fmla="*/ 4905597 w 7772400"/>
                <a:gd name="connsiteY47" fmla="*/ 0 h 2514600"/>
                <a:gd name="connsiteX48" fmla="*/ 5117789 w 7772400"/>
                <a:gd name="connsiteY48" fmla="*/ 0 h 2514600"/>
                <a:gd name="connsiteX49" fmla="*/ 1616027 w 7772400"/>
                <a:gd name="connsiteY49" fmla="*/ 2514600 h 2514600"/>
                <a:gd name="connsiteX50" fmla="*/ 1403835 w 7772400"/>
                <a:gd name="connsiteY50" fmla="*/ 2514600 h 2514600"/>
                <a:gd name="connsiteX51" fmla="*/ 4374947 w 7772400"/>
                <a:gd name="connsiteY51" fmla="*/ 0 h 2514600"/>
                <a:gd name="connsiteX52" fmla="*/ 4587140 w 7772400"/>
                <a:gd name="connsiteY52" fmla="*/ 0 h 2514600"/>
                <a:gd name="connsiteX53" fmla="*/ 1085378 w 7772400"/>
                <a:gd name="connsiteY53" fmla="*/ 2514600 h 2514600"/>
                <a:gd name="connsiteX54" fmla="*/ 873185 w 7772400"/>
                <a:gd name="connsiteY54" fmla="*/ 2514600 h 2514600"/>
                <a:gd name="connsiteX55" fmla="*/ 3844300 w 7772400"/>
                <a:gd name="connsiteY55" fmla="*/ 0 h 2514600"/>
                <a:gd name="connsiteX56" fmla="*/ 4056493 w 7772400"/>
                <a:gd name="connsiteY56" fmla="*/ 0 h 2514600"/>
                <a:gd name="connsiteX57" fmla="*/ 554730 w 7772400"/>
                <a:gd name="connsiteY57" fmla="*/ 2514600 h 2514600"/>
                <a:gd name="connsiteX58" fmla="*/ 342538 w 7772400"/>
                <a:gd name="connsiteY58" fmla="*/ 2514600 h 2514600"/>
                <a:gd name="connsiteX59" fmla="*/ 3313652 w 7772400"/>
                <a:gd name="connsiteY59" fmla="*/ 0 h 2514600"/>
                <a:gd name="connsiteX60" fmla="*/ 3525844 w 7772400"/>
                <a:gd name="connsiteY60" fmla="*/ 0 h 2514600"/>
                <a:gd name="connsiteX61" fmla="*/ 24083 w 7772400"/>
                <a:gd name="connsiteY61" fmla="*/ 2514600 h 2514600"/>
                <a:gd name="connsiteX62" fmla="*/ 0 w 7772400"/>
                <a:gd name="connsiteY62" fmla="*/ 2514600 h 2514600"/>
                <a:gd name="connsiteX63" fmla="*/ 0 w 7772400"/>
                <a:gd name="connsiteY63" fmla="*/ 2379519 h 2514600"/>
                <a:gd name="connsiteX64" fmla="*/ 2783005 w 7772400"/>
                <a:gd name="connsiteY64" fmla="*/ 0 h 2514600"/>
                <a:gd name="connsiteX65" fmla="*/ 2995197 w 7772400"/>
                <a:gd name="connsiteY65" fmla="*/ 0 h 2514600"/>
                <a:gd name="connsiteX66" fmla="*/ 0 w 7772400"/>
                <a:gd name="connsiteY66" fmla="*/ 2150838 h 2514600"/>
                <a:gd name="connsiteX67" fmla="*/ 0 w 7772400"/>
                <a:gd name="connsiteY67" fmla="*/ 1998463 h 2514600"/>
                <a:gd name="connsiteX68" fmla="*/ 2252359 w 7772400"/>
                <a:gd name="connsiteY68" fmla="*/ 0 h 2514600"/>
                <a:gd name="connsiteX69" fmla="*/ 2464552 w 7772400"/>
                <a:gd name="connsiteY69" fmla="*/ 0 h 2514600"/>
                <a:gd name="connsiteX70" fmla="*/ 0 w 7772400"/>
                <a:gd name="connsiteY70" fmla="*/ 1769784 h 2514600"/>
                <a:gd name="connsiteX71" fmla="*/ 0 w 7772400"/>
                <a:gd name="connsiteY71" fmla="*/ 1617409 h 2514600"/>
                <a:gd name="connsiteX72" fmla="*/ 1721710 w 7772400"/>
                <a:gd name="connsiteY72" fmla="*/ 0 h 2514600"/>
                <a:gd name="connsiteX73" fmla="*/ 1933903 w 7772400"/>
                <a:gd name="connsiteY73" fmla="*/ 0 h 2514600"/>
                <a:gd name="connsiteX74" fmla="*/ 0 w 7772400"/>
                <a:gd name="connsiteY74" fmla="*/ 1388728 h 2514600"/>
                <a:gd name="connsiteX75" fmla="*/ 0 w 7772400"/>
                <a:gd name="connsiteY75" fmla="*/ 1236352 h 2514600"/>
                <a:gd name="connsiteX76" fmla="*/ 1191063 w 7772400"/>
                <a:gd name="connsiteY76" fmla="*/ 0 h 2514600"/>
                <a:gd name="connsiteX77" fmla="*/ 1403256 w 7772400"/>
                <a:gd name="connsiteY77" fmla="*/ 0 h 2514600"/>
                <a:gd name="connsiteX78" fmla="*/ 0 w 7772400"/>
                <a:gd name="connsiteY78" fmla="*/ 1007673 h 2514600"/>
                <a:gd name="connsiteX79" fmla="*/ 0 w 7772400"/>
                <a:gd name="connsiteY79" fmla="*/ 855298 h 2514600"/>
                <a:gd name="connsiteX80" fmla="*/ 660413 w 7772400"/>
                <a:gd name="connsiteY80" fmla="*/ 0 h 2514600"/>
                <a:gd name="connsiteX81" fmla="*/ 872606 w 7772400"/>
                <a:gd name="connsiteY81" fmla="*/ 0 h 2514600"/>
                <a:gd name="connsiteX82" fmla="*/ 0 w 7772400"/>
                <a:gd name="connsiteY82" fmla="*/ 626615 h 2514600"/>
                <a:gd name="connsiteX83" fmla="*/ 0 w 7772400"/>
                <a:gd name="connsiteY83" fmla="*/ 474240 h 2514600"/>
                <a:gd name="connsiteX84" fmla="*/ 129767 w 7772400"/>
                <a:gd name="connsiteY84" fmla="*/ 0 h 2514600"/>
                <a:gd name="connsiteX85" fmla="*/ 341960 w 7772400"/>
                <a:gd name="connsiteY85" fmla="*/ 0 h 2514600"/>
                <a:gd name="connsiteX86" fmla="*/ 0 w 7772400"/>
                <a:gd name="connsiteY86" fmla="*/ 245560 h 2514600"/>
                <a:gd name="connsiteX87" fmla="*/ 0 w 7772400"/>
                <a:gd name="connsiteY87" fmla="*/ 9318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72400" h="2514600">
                  <a:moveTo>
                    <a:pt x="7772400" y="2514027"/>
                  </a:moveTo>
                  <a:lnTo>
                    <a:pt x="7772400" y="2514600"/>
                  </a:lnTo>
                  <a:lnTo>
                    <a:pt x="7771602" y="2514600"/>
                  </a:lnTo>
                  <a:close/>
                  <a:moveTo>
                    <a:pt x="7772400" y="2132971"/>
                  </a:moveTo>
                  <a:lnTo>
                    <a:pt x="7772400" y="2285346"/>
                  </a:lnTo>
                  <a:lnTo>
                    <a:pt x="7453147" y="2514600"/>
                  </a:lnTo>
                  <a:lnTo>
                    <a:pt x="7240954" y="2514600"/>
                  </a:lnTo>
                  <a:close/>
                  <a:moveTo>
                    <a:pt x="7772400" y="1751916"/>
                  </a:moveTo>
                  <a:lnTo>
                    <a:pt x="7772400" y="1904290"/>
                  </a:lnTo>
                  <a:lnTo>
                    <a:pt x="6922500" y="2514600"/>
                  </a:lnTo>
                  <a:lnTo>
                    <a:pt x="6710307" y="2514600"/>
                  </a:lnTo>
                  <a:close/>
                  <a:moveTo>
                    <a:pt x="7772400" y="1370861"/>
                  </a:moveTo>
                  <a:lnTo>
                    <a:pt x="7772400" y="1523235"/>
                  </a:lnTo>
                  <a:lnTo>
                    <a:pt x="6391853" y="2514600"/>
                  </a:lnTo>
                  <a:lnTo>
                    <a:pt x="6179661" y="2514600"/>
                  </a:lnTo>
                  <a:close/>
                  <a:moveTo>
                    <a:pt x="7772400" y="989805"/>
                  </a:moveTo>
                  <a:lnTo>
                    <a:pt x="7772400" y="1142178"/>
                  </a:lnTo>
                  <a:lnTo>
                    <a:pt x="5861204" y="2514600"/>
                  </a:lnTo>
                  <a:lnTo>
                    <a:pt x="5649013" y="2514600"/>
                  </a:lnTo>
                  <a:close/>
                  <a:moveTo>
                    <a:pt x="7772400" y="608750"/>
                  </a:moveTo>
                  <a:lnTo>
                    <a:pt x="7772400" y="761124"/>
                  </a:lnTo>
                  <a:lnTo>
                    <a:pt x="5330559" y="2514600"/>
                  </a:lnTo>
                  <a:lnTo>
                    <a:pt x="5118366" y="2514600"/>
                  </a:lnTo>
                  <a:close/>
                  <a:moveTo>
                    <a:pt x="7772400" y="227692"/>
                  </a:moveTo>
                  <a:lnTo>
                    <a:pt x="7772400" y="380067"/>
                  </a:lnTo>
                  <a:lnTo>
                    <a:pt x="4799909" y="2514600"/>
                  </a:lnTo>
                  <a:lnTo>
                    <a:pt x="4587717" y="2514600"/>
                  </a:lnTo>
                  <a:close/>
                  <a:moveTo>
                    <a:pt x="7558832" y="0"/>
                  </a:moveTo>
                  <a:lnTo>
                    <a:pt x="7771023" y="0"/>
                  </a:lnTo>
                  <a:lnTo>
                    <a:pt x="4269262" y="2514600"/>
                  </a:lnTo>
                  <a:lnTo>
                    <a:pt x="4057070" y="2514600"/>
                  </a:lnTo>
                  <a:close/>
                  <a:moveTo>
                    <a:pt x="7028185" y="0"/>
                  </a:moveTo>
                  <a:lnTo>
                    <a:pt x="7240376" y="0"/>
                  </a:lnTo>
                  <a:lnTo>
                    <a:pt x="3738615" y="2514600"/>
                  </a:lnTo>
                  <a:lnTo>
                    <a:pt x="3526423" y="2514600"/>
                  </a:lnTo>
                  <a:close/>
                  <a:moveTo>
                    <a:pt x="6497537" y="0"/>
                  </a:moveTo>
                  <a:lnTo>
                    <a:pt x="6709729" y="0"/>
                  </a:lnTo>
                  <a:lnTo>
                    <a:pt x="3207967" y="2514600"/>
                  </a:lnTo>
                  <a:lnTo>
                    <a:pt x="2995775" y="2514600"/>
                  </a:lnTo>
                  <a:close/>
                  <a:moveTo>
                    <a:pt x="5966891" y="0"/>
                  </a:moveTo>
                  <a:lnTo>
                    <a:pt x="6179083" y="0"/>
                  </a:lnTo>
                  <a:lnTo>
                    <a:pt x="2677322" y="2514600"/>
                  </a:lnTo>
                  <a:lnTo>
                    <a:pt x="2465130" y="2514600"/>
                  </a:lnTo>
                  <a:close/>
                  <a:moveTo>
                    <a:pt x="5436243" y="0"/>
                  </a:moveTo>
                  <a:lnTo>
                    <a:pt x="5648435" y="0"/>
                  </a:lnTo>
                  <a:lnTo>
                    <a:pt x="2146674" y="2514600"/>
                  </a:lnTo>
                  <a:lnTo>
                    <a:pt x="1934482" y="2514600"/>
                  </a:lnTo>
                  <a:close/>
                  <a:moveTo>
                    <a:pt x="4905597" y="0"/>
                  </a:moveTo>
                  <a:lnTo>
                    <a:pt x="5117789" y="0"/>
                  </a:lnTo>
                  <a:lnTo>
                    <a:pt x="1616027" y="2514600"/>
                  </a:lnTo>
                  <a:lnTo>
                    <a:pt x="1403835" y="2514600"/>
                  </a:lnTo>
                  <a:close/>
                  <a:moveTo>
                    <a:pt x="4374947" y="0"/>
                  </a:moveTo>
                  <a:lnTo>
                    <a:pt x="4587140" y="0"/>
                  </a:lnTo>
                  <a:lnTo>
                    <a:pt x="1085378" y="2514600"/>
                  </a:lnTo>
                  <a:lnTo>
                    <a:pt x="873185" y="2514600"/>
                  </a:lnTo>
                  <a:close/>
                  <a:moveTo>
                    <a:pt x="3844300" y="0"/>
                  </a:moveTo>
                  <a:lnTo>
                    <a:pt x="4056493" y="0"/>
                  </a:lnTo>
                  <a:lnTo>
                    <a:pt x="554730" y="2514600"/>
                  </a:lnTo>
                  <a:lnTo>
                    <a:pt x="342538" y="2514600"/>
                  </a:lnTo>
                  <a:close/>
                  <a:moveTo>
                    <a:pt x="3313652" y="0"/>
                  </a:moveTo>
                  <a:lnTo>
                    <a:pt x="3525844" y="0"/>
                  </a:lnTo>
                  <a:lnTo>
                    <a:pt x="24083" y="2514600"/>
                  </a:lnTo>
                  <a:lnTo>
                    <a:pt x="0" y="2514600"/>
                  </a:lnTo>
                  <a:lnTo>
                    <a:pt x="0" y="2379519"/>
                  </a:lnTo>
                  <a:close/>
                  <a:moveTo>
                    <a:pt x="2783005" y="0"/>
                  </a:moveTo>
                  <a:lnTo>
                    <a:pt x="2995197" y="0"/>
                  </a:lnTo>
                  <a:lnTo>
                    <a:pt x="0" y="2150838"/>
                  </a:lnTo>
                  <a:lnTo>
                    <a:pt x="0" y="1998463"/>
                  </a:lnTo>
                  <a:close/>
                  <a:moveTo>
                    <a:pt x="2252359" y="0"/>
                  </a:moveTo>
                  <a:lnTo>
                    <a:pt x="2464552" y="0"/>
                  </a:lnTo>
                  <a:lnTo>
                    <a:pt x="0" y="1769784"/>
                  </a:lnTo>
                  <a:lnTo>
                    <a:pt x="0" y="1617409"/>
                  </a:lnTo>
                  <a:close/>
                  <a:moveTo>
                    <a:pt x="1721710" y="0"/>
                  </a:moveTo>
                  <a:lnTo>
                    <a:pt x="1933903" y="0"/>
                  </a:lnTo>
                  <a:lnTo>
                    <a:pt x="0" y="1388728"/>
                  </a:lnTo>
                  <a:lnTo>
                    <a:pt x="0" y="1236352"/>
                  </a:lnTo>
                  <a:close/>
                  <a:moveTo>
                    <a:pt x="1191063" y="0"/>
                  </a:moveTo>
                  <a:lnTo>
                    <a:pt x="1403256" y="0"/>
                  </a:lnTo>
                  <a:lnTo>
                    <a:pt x="0" y="1007673"/>
                  </a:lnTo>
                  <a:lnTo>
                    <a:pt x="0" y="855298"/>
                  </a:lnTo>
                  <a:close/>
                  <a:moveTo>
                    <a:pt x="660413" y="0"/>
                  </a:moveTo>
                  <a:lnTo>
                    <a:pt x="872606" y="0"/>
                  </a:lnTo>
                  <a:lnTo>
                    <a:pt x="0" y="626615"/>
                  </a:lnTo>
                  <a:lnTo>
                    <a:pt x="0" y="474240"/>
                  </a:lnTo>
                  <a:close/>
                  <a:moveTo>
                    <a:pt x="129767" y="0"/>
                  </a:moveTo>
                  <a:lnTo>
                    <a:pt x="341960" y="0"/>
                  </a:lnTo>
                  <a:lnTo>
                    <a:pt x="0" y="245560"/>
                  </a:lnTo>
                  <a:lnTo>
                    <a:pt x="0" y="93185"/>
                  </a:lnTo>
                  <a:close/>
                </a:path>
              </a:pathLst>
            </a:custGeom>
            <a:solidFill>
              <a:srgbClr val="BF202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C85088F5-8866-7C12-B1E9-3A9F1C3A9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7772400" cy="2514600"/>
            </a:xfrm>
            <a:prstGeom prst="rect">
              <a:avLst/>
            </a:prstGeom>
          </p:spPr>
        </p:pic>
        <p:grpSp>
          <p:nvGrpSpPr>
            <p:cNvPr id="20" name="Group 19">
              <a:extLst>
                <a:ext uri="{FF2B5EF4-FFF2-40B4-BE49-F238E27FC236}">
                  <a16:creationId xmlns:a16="http://schemas.microsoft.com/office/drawing/2014/main" id="{F9AF6C2E-6995-9F0D-0A98-9619F4951BC9}"/>
                </a:ext>
              </a:extLst>
            </p:cNvPr>
            <p:cNvGrpSpPr/>
            <p:nvPr/>
          </p:nvGrpSpPr>
          <p:grpSpPr>
            <a:xfrm>
              <a:off x="1685229" y="519830"/>
              <a:ext cx="4269051" cy="1465271"/>
              <a:chOff x="1685229" y="519830"/>
              <a:chExt cx="4269051" cy="1465271"/>
            </a:xfrm>
          </p:grpSpPr>
          <p:sp>
            <p:nvSpPr>
              <p:cNvPr id="8" name="TextBox 8"/>
              <p:cNvSpPr txBox="1"/>
              <p:nvPr/>
            </p:nvSpPr>
            <p:spPr>
              <a:xfrm>
                <a:off x="1685229" y="519830"/>
                <a:ext cx="4269051" cy="1119695"/>
              </a:xfrm>
              <a:prstGeom prst="rect">
                <a:avLst/>
              </a:prstGeom>
            </p:spPr>
            <p:txBody>
              <a:bodyPr lIns="0" tIns="0" rIns="0" bIns="0" rtlCol="0" anchor="t">
                <a:spAutoFit/>
              </a:bodyPr>
              <a:lstStyle/>
              <a:p>
                <a:pPr>
                  <a:lnSpc>
                    <a:spcPts val="4384"/>
                  </a:lnSpc>
                </a:pPr>
                <a:r>
                  <a:rPr lang="en-US" sz="4384" b="1" dirty="0">
                    <a:solidFill>
                      <a:srgbClr val="187D2B"/>
                    </a:solidFill>
                    <a:latin typeface="Playfair Display" pitchFamily="2" charset="0"/>
                  </a:rPr>
                  <a:t>GIFT CERTIFICATE</a:t>
                </a:r>
              </a:p>
            </p:txBody>
          </p:sp>
          <p:sp>
            <p:nvSpPr>
              <p:cNvPr id="9" name="TextBox 9"/>
              <p:cNvSpPr txBox="1"/>
              <p:nvPr/>
            </p:nvSpPr>
            <p:spPr>
              <a:xfrm>
                <a:off x="1742379" y="1773159"/>
                <a:ext cx="3427360" cy="211942"/>
              </a:xfrm>
              <a:prstGeom prst="rect">
                <a:avLst/>
              </a:prstGeom>
            </p:spPr>
            <p:txBody>
              <a:bodyPr lIns="0" tIns="0" rIns="0" bIns="0" rtlCol="0" anchor="t">
                <a:spAutoFit/>
              </a:bodyPr>
              <a:lstStyle/>
              <a:p>
                <a:pPr>
                  <a:lnSpc>
                    <a:spcPts val="1660"/>
                  </a:lnSpc>
                </a:pPr>
                <a:r>
                  <a:rPr lang="en-US" sz="1328" b="1" spc="66">
                    <a:solidFill>
                      <a:srgbClr val="BF2020"/>
                    </a:solidFill>
                    <a:latin typeface="Raleway" pitchFamily="2" charset="0"/>
                  </a:rPr>
                  <a:t>A SPECIAL GIFT FOR YOU!</a:t>
                </a:r>
              </a:p>
            </p:txBody>
          </p:sp>
        </p:grpSp>
        <p:grpSp>
          <p:nvGrpSpPr>
            <p:cNvPr id="21" name="Group 20">
              <a:extLst>
                <a:ext uri="{FF2B5EF4-FFF2-40B4-BE49-F238E27FC236}">
                  <a16:creationId xmlns:a16="http://schemas.microsoft.com/office/drawing/2014/main" id="{E38A658F-9E02-888B-A1A8-07768477ACD2}"/>
                </a:ext>
              </a:extLst>
            </p:cNvPr>
            <p:cNvGrpSpPr/>
            <p:nvPr/>
          </p:nvGrpSpPr>
          <p:grpSpPr>
            <a:xfrm>
              <a:off x="5954280" y="508918"/>
              <a:ext cx="1376130" cy="1471420"/>
              <a:chOff x="5954280" y="508918"/>
              <a:chExt cx="1376130" cy="1471420"/>
            </a:xfrm>
          </p:grpSpPr>
          <p:sp>
            <p:nvSpPr>
              <p:cNvPr id="11" name="TextBox 11"/>
              <p:cNvSpPr txBox="1"/>
              <p:nvPr/>
            </p:nvSpPr>
            <p:spPr>
              <a:xfrm>
                <a:off x="5954280" y="508918"/>
                <a:ext cx="1376130" cy="207236"/>
              </a:xfrm>
              <a:prstGeom prst="rect">
                <a:avLst/>
              </a:prstGeom>
            </p:spPr>
            <p:txBody>
              <a:bodyPr lIns="0" tIns="0" rIns="0" bIns="0" rtlCol="0" anchor="t">
                <a:spAutoFit/>
              </a:bodyPr>
              <a:lstStyle/>
              <a:p>
                <a:pPr>
                  <a:lnSpc>
                    <a:spcPts val="1912"/>
                  </a:lnSpc>
                </a:pPr>
                <a:r>
                  <a:rPr lang="en-US" sz="800" b="1" spc="16" dirty="0">
                    <a:solidFill>
                      <a:srgbClr val="000000"/>
                    </a:solidFill>
                    <a:latin typeface="Raleway" pitchFamily="2" charset="0"/>
                  </a:rPr>
                  <a:t>TO : </a:t>
                </a:r>
              </a:p>
            </p:txBody>
          </p:sp>
          <p:sp>
            <p:nvSpPr>
              <p:cNvPr id="12" name="AutoShape 12"/>
              <p:cNvSpPr/>
              <p:nvPr/>
            </p:nvSpPr>
            <p:spPr>
              <a:xfrm flipH="1">
                <a:off x="5954280" y="912439"/>
                <a:ext cx="1376130" cy="0"/>
              </a:xfrm>
              <a:prstGeom prst="line">
                <a:avLst/>
              </a:prstGeom>
              <a:ln w="12700" cap="flat">
                <a:solidFill>
                  <a:srgbClr val="CF2B2B"/>
                </a:solidFill>
                <a:prstDash val="solid"/>
                <a:headEnd type="none" w="sm" len="sm"/>
                <a:tailEnd type="none" w="sm" len="sm"/>
              </a:ln>
            </p:spPr>
            <p:txBody>
              <a:bodyPr/>
              <a:lstStyle/>
              <a:p>
                <a:endParaRPr lang="en-US"/>
              </a:p>
            </p:txBody>
          </p:sp>
          <p:sp>
            <p:nvSpPr>
              <p:cNvPr id="13" name="TextBox 13"/>
              <p:cNvSpPr txBox="1"/>
              <p:nvPr/>
            </p:nvSpPr>
            <p:spPr>
              <a:xfrm>
                <a:off x="5954280" y="1042750"/>
                <a:ext cx="1376130" cy="207236"/>
              </a:xfrm>
              <a:prstGeom prst="rect">
                <a:avLst/>
              </a:prstGeom>
            </p:spPr>
            <p:txBody>
              <a:bodyPr lIns="0" tIns="0" rIns="0" bIns="0" rtlCol="0" anchor="t">
                <a:spAutoFit/>
              </a:bodyPr>
              <a:lstStyle/>
              <a:p>
                <a:pPr>
                  <a:lnSpc>
                    <a:spcPts val="1912"/>
                  </a:lnSpc>
                </a:pPr>
                <a:r>
                  <a:rPr lang="en-US" sz="800" b="1" spc="16">
                    <a:solidFill>
                      <a:srgbClr val="000000"/>
                    </a:solidFill>
                    <a:latin typeface="Raleway" pitchFamily="2" charset="0"/>
                  </a:rPr>
                  <a:t>AMOUNT : </a:t>
                </a:r>
              </a:p>
            </p:txBody>
          </p:sp>
          <p:sp>
            <p:nvSpPr>
              <p:cNvPr id="14" name="AutoShape 14"/>
              <p:cNvSpPr/>
              <p:nvPr/>
            </p:nvSpPr>
            <p:spPr>
              <a:xfrm flipH="1">
                <a:off x="5954280" y="1446388"/>
                <a:ext cx="1376130" cy="0"/>
              </a:xfrm>
              <a:prstGeom prst="line">
                <a:avLst/>
              </a:prstGeom>
              <a:ln w="12700" cap="flat">
                <a:solidFill>
                  <a:srgbClr val="CF2B2B"/>
                </a:solidFill>
                <a:prstDash val="solid"/>
                <a:headEnd type="none" w="sm" len="sm"/>
                <a:tailEnd type="none" w="sm" len="sm"/>
              </a:ln>
            </p:spPr>
            <p:txBody>
              <a:bodyPr/>
              <a:lstStyle/>
              <a:p>
                <a:endParaRPr lang="en-US"/>
              </a:p>
            </p:txBody>
          </p:sp>
          <p:sp>
            <p:nvSpPr>
              <p:cNvPr id="15" name="TextBox 15"/>
              <p:cNvSpPr txBox="1"/>
              <p:nvPr/>
            </p:nvSpPr>
            <p:spPr>
              <a:xfrm>
                <a:off x="5954280" y="1576699"/>
                <a:ext cx="1376130" cy="207236"/>
              </a:xfrm>
              <a:prstGeom prst="rect">
                <a:avLst/>
              </a:prstGeom>
            </p:spPr>
            <p:txBody>
              <a:bodyPr lIns="0" tIns="0" rIns="0" bIns="0" rtlCol="0" anchor="t">
                <a:spAutoFit/>
              </a:bodyPr>
              <a:lstStyle/>
              <a:p>
                <a:pPr>
                  <a:lnSpc>
                    <a:spcPts val="1912"/>
                  </a:lnSpc>
                </a:pPr>
                <a:r>
                  <a:rPr lang="en-US" sz="800" b="1" spc="16">
                    <a:solidFill>
                      <a:srgbClr val="000000"/>
                    </a:solidFill>
                    <a:latin typeface="Raleway" pitchFamily="2" charset="0"/>
                  </a:rPr>
                  <a:t>VALID UNTIL: </a:t>
                </a:r>
              </a:p>
            </p:txBody>
          </p:sp>
          <p:sp>
            <p:nvSpPr>
              <p:cNvPr id="16" name="AutoShape 16"/>
              <p:cNvSpPr/>
              <p:nvPr/>
            </p:nvSpPr>
            <p:spPr>
              <a:xfrm flipH="1">
                <a:off x="5954280" y="1980338"/>
                <a:ext cx="1376130" cy="0"/>
              </a:xfrm>
              <a:prstGeom prst="line">
                <a:avLst/>
              </a:prstGeom>
              <a:ln w="12700" cap="flat">
                <a:solidFill>
                  <a:srgbClr val="CF2B2B"/>
                </a:solidFill>
                <a:prstDash val="solid"/>
                <a:headEnd type="none" w="sm" len="sm"/>
                <a:tailEnd type="none" w="sm" len="sm"/>
              </a:ln>
            </p:spPr>
            <p:txBody>
              <a:bodyPr/>
              <a:lstStyle/>
              <a:p>
                <a:endParaRPr lang="en-US"/>
              </a:p>
            </p:txBody>
          </p:sp>
        </p:grpSp>
        <p:pic>
          <p:nvPicPr>
            <p:cNvPr id="18" name="Graphic 17">
              <a:extLst>
                <a:ext uri="{FF2B5EF4-FFF2-40B4-BE49-F238E27FC236}">
                  <a16:creationId xmlns:a16="http://schemas.microsoft.com/office/drawing/2014/main" id="{128D049D-8177-9E73-6940-9F531107122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63" t="20672" r="80392" b="19697"/>
            <a:stretch/>
          </p:blipFill>
          <p:spPr>
            <a:xfrm>
              <a:off x="533400" y="519830"/>
              <a:ext cx="990600" cy="1499469"/>
            </a:xfrm>
            <a:prstGeom prst="rect">
              <a:avLst/>
            </a:prstGeom>
          </p:spPr>
        </p:pic>
        <p:sp>
          <p:nvSpPr>
            <p:cNvPr id="17" name="TemplateLAB"/>
            <p:cNvSpPr/>
            <p:nvPr/>
          </p:nvSpPr>
          <p:spPr>
            <a:xfrm rot="-5400000">
              <a:off x="15708" y="1230865"/>
              <a:ext cx="701562" cy="115758"/>
            </a:xfrm>
            <a:custGeom>
              <a:avLst/>
              <a:gdLst/>
              <a:ahLst/>
              <a:cxnLst/>
              <a:rect l="l" t="t" r="r" b="b"/>
              <a:pathLst>
                <a:path w="701562" h="115758">
                  <a:moveTo>
                    <a:pt x="0" y="0"/>
                  </a:moveTo>
                  <a:lnTo>
                    <a:pt x="701562" y="0"/>
                  </a:lnTo>
                  <a:lnTo>
                    <a:pt x="701562" y="115758"/>
                  </a:lnTo>
                  <a:lnTo>
                    <a:pt x="0" y="115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2B2B"/>
        </a:solidFill>
        <a:effectLst/>
      </p:bgPr>
    </p:bg>
    <p:spTree>
      <p:nvGrpSpPr>
        <p:cNvPr id="1" name=""/>
        <p:cNvGrpSpPr/>
        <p:nvPr/>
      </p:nvGrpSpPr>
      <p:grpSpPr>
        <a:xfrm>
          <a:off x="0" y="0"/>
          <a:ext cx="0" cy="0"/>
          <a:chOff x="0" y="0"/>
          <a:chExt cx="0" cy="0"/>
        </a:xfrm>
      </p:grpSpPr>
      <p:grpSp>
        <p:nvGrpSpPr>
          <p:cNvPr id="17" name="Group 12">
            <a:extLst>
              <a:ext uri="{FF2B5EF4-FFF2-40B4-BE49-F238E27FC236}">
                <a16:creationId xmlns:a16="http://schemas.microsoft.com/office/drawing/2014/main" id="{95D76D3F-A3F3-6E12-ACEE-0F1B87F93E27}"/>
              </a:ext>
            </a:extLst>
          </p:cNvPr>
          <p:cNvGrpSpPr/>
          <p:nvPr/>
        </p:nvGrpSpPr>
        <p:grpSpPr>
          <a:xfrm>
            <a:off x="0" y="0"/>
            <a:ext cx="7772400" cy="2514600"/>
            <a:chOff x="0" y="0"/>
            <a:chExt cx="7772400" cy="2514600"/>
          </a:xfrm>
        </p:grpSpPr>
        <p:sp>
          <p:nvSpPr>
            <p:cNvPr id="10" name="Freeform: Shape 9">
              <a:extLst>
                <a:ext uri="{FF2B5EF4-FFF2-40B4-BE49-F238E27FC236}">
                  <a16:creationId xmlns:a16="http://schemas.microsoft.com/office/drawing/2014/main" id="{7D8B9CC6-C99D-D07F-EDEC-D19F35C28208}"/>
                </a:ext>
              </a:extLst>
            </p:cNvPr>
            <p:cNvSpPr>
              <a:spLocks/>
            </p:cNvSpPr>
            <p:nvPr/>
          </p:nvSpPr>
          <p:spPr>
            <a:xfrm>
              <a:off x="0" y="0"/>
              <a:ext cx="7772400" cy="2514600"/>
            </a:xfrm>
            <a:custGeom>
              <a:avLst/>
              <a:gdLst>
                <a:gd name="connsiteX0" fmla="*/ 7772400 w 7772400"/>
                <a:gd name="connsiteY0" fmla="*/ 2514027 h 2514600"/>
                <a:gd name="connsiteX1" fmla="*/ 7772400 w 7772400"/>
                <a:gd name="connsiteY1" fmla="*/ 2514600 h 2514600"/>
                <a:gd name="connsiteX2" fmla="*/ 7771602 w 7772400"/>
                <a:gd name="connsiteY2" fmla="*/ 2514600 h 2514600"/>
                <a:gd name="connsiteX3" fmla="*/ 7772400 w 7772400"/>
                <a:gd name="connsiteY3" fmla="*/ 2132971 h 2514600"/>
                <a:gd name="connsiteX4" fmla="*/ 7772400 w 7772400"/>
                <a:gd name="connsiteY4" fmla="*/ 2285346 h 2514600"/>
                <a:gd name="connsiteX5" fmla="*/ 7453147 w 7772400"/>
                <a:gd name="connsiteY5" fmla="*/ 2514600 h 2514600"/>
                <a:gd name="connsiteX6" fmla="*/ 7240954 w 7772400"/>
                <a:gd name="connsiteY6" fmla="*/ 2514600 h 2514600"/>
                <a:gd name="connsiteX7" fmla="*/ 7772400 w 7772400"/>
                <a:gd name="connsiteY7" fmla="*/ 1751916 h 2514600"/>
                <a:gd name="connsiteX8" fmla="*/ 7772400 w 7772400"/>
                <a:gd name="connsiteY8" fmla="*/ 1904290 h 2514600"/>
                <a:gd name="connsiteX9" fmla="*/ 6922500 w 7772400"/>
                <a:gd name="connsiteY9" fmla="*/ 2514600 h 2514600"/>
                <a:gd name="connsiteX10" fmla="*/ 6710307 w 7772400"/>
                <a:gd name="connsiteY10" fmla="*/ 2514600 h 2514600"/>
                <a:gd name="connsiteX11" fmla="*/ 7772400 w 7772400"/>
                <a:gd name="connsiteY11" fmla="*/ 1370861 h 2514600"/>
                <a:gd name="connsiteX12" fmla="*/ 7772400 w 7772400"/>
                <a:gd name="connsiteY12" fmla="*/ 1523235 h 2514600"/>
                <a:gd name="connsiteX13" fmla="*/ 6391853 w 7772400"/>
                <a:gd name="connsiteY13" fmla="*/ 2514600 h 2514600"/>
                <a:gd name="connsiteX14" fmla="*/ 6179661 w 7772400"/>
                <a:gd name="connsiteY14" fmla="*/ 2514600 h 2514600"/>
                <a:gd name="connsiteX15" fmla="*/ 7772400 w 7772400"/>
                <a:gd name="connsiteY15" fmla="*/ 989805 h 2514600"/>
                <a:gd name="connsiteX16" fmla="*/ 7772400 w 7772400"/>
                <a:gd name="connsiteY16" fmla="*/ 1142178 h 2514600"/>
                <a:gd name="connsiteX17" fmla="*/ 5861204 w 7772400"/>
                <a:gd name="connsiteY17" fmla="*/ 2514600 h 2514600"/>
                <a:gd name="connsiteX18" fmla="*/ 5649013 w 7772400"/>
                <a:gd name="connsiteY18" fmla="*/ 2514600 h 2514600"/>
                <a:gd name="connsiteX19" fmla="*/ 7772400 w 7772400"/>
                <a:gd name="connsiteY19" fmla="*/ 608750 h 2514600"/>
                <a:gd name="connsiteX20" fmla="*/ 7772400 w 7772400"/>
                <a:gd name="connsiteY20" fmla="*/ 761124 h 2514600"/>
                <a:gd name="connsiteX21" fmla="*/ 5330559 w 7772400"/>
                <a:gd name="connsiteY21" fmla="*/ 2514600 h 2514600"/>
                <a:gd name="connsiteX22" fmla="*/ 5118366 w 7772400"/>
                <a:gd name="connsiteY22" fmla="*/ 2514600 h 2514600"/>
                <a:gd name="connsiteX23" fmla="*/ 7772400 w 7772400"/>
                <a:gd name="connsiteY23" fmla="*/ 227692 h 2514600"/>
                <a:gd name="connsiteX24" fmla="*/ 7772400 w 7772400"/>
                <a:gd name="connsiteY24" fmla="*/ 380067 h 2514600"/>
                <a:gd name="connsiteX25" fmla="*/ 4799909 w 7772400"/>
                <a:gd name="connsiteY25" fmla="*/ 2514600 h 2514600"/>
                <a:gd name="connsiteX26" fmla="*/ 4587717 w 7772400"/>
                <a:gd name="connsiteY26" fmla="*/ 2514600 h 2514600"/>
                <a:gd name="connsiteX27" fmla="*/ 7558832 w 7772400"/>
                <a:gd name="connsiteY27" fmla="*/ 0 h 2514600"/>
                <a:gd name="connsiteX28" fmla="*/ 7771023 w 7772400"/>
                <a:gd name="connsiteY28" fmla="*/ 0 h 2514600"/>
                <a:gd name="connsiteX29" fmla="*/ 4269262 w 7772400"/>
                <a:gd name="connsiteY29" fmla="*/ 2514600 h 2514600"/>
                <a:gd name="connsiteX30" fmla="*/ 4057070 w 7772400"/>
                <a:gd name="connsiteY30" fmla="*/ 2514600 h 2514600"/>
                <a:gd name="connsiteX31" fmla="*/ 7028185 w 7772400"/>
                <a:gd name="connsiteY31" fmla="*/ 0 h 2514600"/>
                <a:gd name="connsiteX32" fmla="*/ 7240376 w 7772400"/>
                <a:gd name="connsiteY32" fmla="*/ 0 h 2514600"/>
                <a:gd name="connsiteX33" fmla="*/ 3738615 w 7772400"/>
                <a:gd name="connsiteY33" fmla="*/ 2514600 h 2514600"/>
                <a:gd name="connsiteX34" fmla="*/ 3526423 w 7772400"/>
                <a:gd name="connsiteY34" fmla="*/ 2514600 h 2514600"/>
                <a:gd name="connsiteX35" fmla="*/ 6497537 w 7772400"/>
                <a:gd name="connsiteY35" fmla="*/ 0 h 2514600"/>
                <a:gd name="connsiteX36" fmla="*/ 6709729 w 7772400"/>
                <a:gd name="connsiteY36" fmla="*/ 0 h 2514600"/>
                <a:gd name="connsiteX37" fmla="*/ 3207967 w 7772400"/>
                <a:gd name="connsiteY37" fmla="*/ 2514600 h 2514600"/>
                <a:gd name="connsiteX38" fmla="*/ 2995775 w 7772400"/>
                <a:gd name="connsiteY38" fmla="*/ 2514600 h 2514600"/>
                <a:gd name="connsiteX39" fmla="*/ 5966891 w 7772400"/>
                <a:gd name="connsiteY39" fmla="*/ 0 h 2514600"/>
                <a:gd name="connsiteX40" fmla="*/ 6179083 w 7772400"/>
                <a:gd name="connsiteY40" fmla="*/ 0 h 2514600"/>
                <a:gd name="connsiteX41" fmla="*/ 2677322 w 7772400"/>
                <a:gd name="connsiteY41" fmla="*/ 2514600 h 2514600"/>
                <a:gd name="connsiteX42" fmla="*/ 2465130 w 7772400"/>
                <a:gd name="connsiteY42" fmla="*/ 2514600 h 2514600"/>
                <a:gd name="connsiteX43" fmla="*/ 5436243 w 7772400"/>
                <a:gd name="connsiteY43" fmla="*/ 0 h 2514600"/>
                <a:gd name="connsiteX44" fmla="*/ 5648435 w 7772400"/>
                <a:gd name="connsiteY44" fmla="*/ 0 h 2514600"/>
                <a:gd name="connsiteX45" fmla="*/ 2146674 w 7772400"/>
                <a:gd name="connsiteY45" fmla="*/ 2514600 h 2514600"/>
                <a:gd name="connsiteX46" fmla="*/ 1934482 w 7772400"/>
                <a:gd name="connsiteY46" fmla="*/ 2514600 h 2514600"/>
                <a:gd name="connsiteX47" fmla="*/ 4905597 w 7772400"/>
                <a:gd name="connsiteY47" fmla="*/ 0 h 2514600"/>
                <a:gd name="connsiteX48" fmla="*/ 5117789 w 7772400"/>
                <a:gd name="connsiteY48" fmla="*/ 0 h 2514600"/>
                <a:gd name="connsiteX49" fmla="*/ 1616027 w 7772400"/>
                <a:gd name="connsiteY49" fmla="*/ 2514600 h 2514600"/>
                <a:gd name="connsiteX50" fmla="*/ 1403835 w 7772400"/>
                <a:gd name="connsiteY50" fmla="*/ 2514600 h 2514600"/>
                <a:gd name="connsiteX51" fmla="*/ 4374947 w 7772400"/>
                <a:gd name="connsiteY51" fmla="*/ 0 h 2514600"/>
                <a:gd name="connsiteX52" fmla="*/ 4587140 w 7772400"/>
                <a:gd name="connsiteY52" fmla="*/ 0 h 2514600"/>
                <a:gd name="connsiteX53" fmla="*/ 1085378 w 7772400"/>
                <a:gd name="connsiteY53" fmla="*/ 2514600 h 2514600"/>
                <a:gd name="connsiteX54" fmla="*/ 873185 w 7772400"/>
                <a:gd name="connsiteY54" fmla="*/ 2514600 h 2514600"/>
                <a:gd name="connsiteX55" fmla="*/ 3844300 w 7772400"/>
                <a:gd name="connsiteY55" fmla="*/ 0 h 2514600"/>
                <a:gd name="connsiteX56" fmla="*/ 4056493 w 7772400"/>
                <a:gd name="connsiteY56" fmla="*/ 0 h 2514600"/>
                <a:gd name="connsiteX57" fmla="*/ 554730 w 7772400"/>
                <a:gd name="connsiteY57" fmla="*/ 2514600 h 2514600"/>
                <a:gd name="connsiteX58" fmla="*/ 342538 w 7772400"/>
                <a:gd name="connsiteY58" fmla="*/ 2514600 h 2514600"/>
                <a:gd name="connsiteX59" fmla="*/ 3313652 w 7772400"/>
                <a:gd name="connsiteY59" fmla="*/ 0 h 2514600"/>
                <a:gd name="connsiteX60" fmla="*/ 3525844 w 7772400"/>
                <a:gd name="connsiteY60" fmla="*/ 0 h 2514600"/>
                <a:gd name="connsiteX61" fmla="*/ 24083 w 7772400"/>
                <a:gd name="connsiteY61" fmla="*/ 2514600 h 2514600"/>
                <a:gd name="connsiteX62" fmla="*/ 0 w 7772400"/>
                <a:gd name="connsiteY62" fmla="*/ 2514600 h 2514600"/>
                <a:gd name="connsiteX63" fmla="*/ 0 w 7772400"/>
                <a:gd name="connsiteY63" fmla="*/ 2379519 h 2514600"/>
                <a:gd name="connsiteX64" fmla="*/ 2783005 w 7772400"/>
                <a:gd name="connsiteY64" fmla="*/ 0 h 2514600"/>
                <a:gd name="connsiteX65" fmla="*/ 2995197 w 7772400"/>
                <a:gd name="connsiteY65" fmla="*/ 0 h 2514600"/>
                <a:gd name="connsiteX66" fmla="*/ 0 w 7772400"/>
                <a:gd name="connsiteY66" fmla="*/ 2150838 h 2514600"/>
                <a:gd name="connsiteX67" fmla="*/ 0 w 7772400"/>
                <a:gd name="connsiteY67" fmla="*/ 1998463 h 2514600"/>
                <a:gd name="connsiteX68" fmla="*/ 2252359 w 7772400"/>
                <a:gd name="connsiteY68" fmla="*/ 0 h 2514600"/>
                <a:gd name="connsiteX69" fmla="*/ 2464552 w 7772400"/>
                <a:gd name="connsiteY69" fmla="*/ 0 h 2514600"/>
                <a:gd name="connsiteX70" fmla="*/ 0 w 7772400"/>
                <a:gd name="connsiteY70" fmla="*/ 1769784 h 2514600"/>
                <a:gd name="connsiteX71" fmla="*/ 0 w 7772400"/>
                <a:gd name="connsiteY71" fmla="*/ 1617409 h 2514600"/>
                <a:gd name="connsiteX72" fmla="*/ 1721710 w 7772400"/>
                <a:gd name="connsiteY72" fmla="*/ 0 h 2514600"/>
                <a:gd name="connsiteX73" fmla="*/ 1933903 w 7772400"/>
                <a:gd name="connsiteY73" fmla="*/ 0 h 2514600"/>
                <a:gd name="connsiteX74" fmla="*/ 0 w 7772400"/>
                <a:gd name="connsiteY74" fmla="*/ 1388728 h 2514600"/>
                <a:gd name="connsiteX75" fmla="*/ 0 w 7772400"/>
                <a:gd name="connsiteY75" fmla="*/ 1236352 h 2514600"/>
                <a:gd name="connsiteX76" fmla="*/ 1191063 w 7772400"/>
                <a:gd name="connsiteY76" fmla="*/ 0 h 2514600"/>
                <a:gd name="connsiteX77" fmla="*/ 1403256 w 7772400"/>
                <a:gd name="connsiteY77" fmla="*/ 0 h 2514600"/>
                <a:gd name="connsiteX78" fmla="*/ 0 w 7772400"/>
                <a:gd name="connsiteY78" fmla="*/ 1007673 h 2514600"/>
                <a:gd name="connsiteX79" fmla="*/ 0 w 7772400"/>
                <a:gd name="connsiteY79" fmla="*/ 855298 h 2514600"/>
                <a:gd name="connsiteX80" fmla="*/ 660413 w 7772400"/>
                <a:gd name="connsiteY80" fmla="*/ 0 h 2514600"/>
                <a:gd name="connsiteX81" fmla="*/ 872606 w 7772400"/>
                <a:gd name="connsiteY81" fmla="*/ 0 h 2514600"/>
                <a:gd name="connsiteX82" fmla="*/ 0 w 7772400"/>
                <a:gd name="connsiteY82" fmla="*/ 626615 h 2514600"/>
                <a:gd name="connsiteX83" fmla="*/ 0 w 7772400"/>
                <a:gd name="connsiteY83" fmla="*/ 474240 h 2514600"/>
                <a:gd name="connsiteX84" fmla="*/ 129767 w 7772400"/>
                <a:gd name="connsiteY84" fmla="*/ 0 h 2514600"/>
                <a:gd name="connsiteX85" fmla="*/ 341960 w 7772400"/>
                <a:gd name="connsiteY85" fmla="*/ 0 h 2514600"/>
                <a:gd name="connsiteX86" fmla="*/ 0 w 7772400"/>
                <a:gd name="connsiteY86" fmla="*/ 245560 h 2514600"/>
                <a:gd name="connsiteX87" fmla="*/ 0 w 7772400"/>
                <a:gd name="connsiteY87" fmla="*/ 9318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72400" h="2514600">
                  <a:moveTo>
                    <a:pt x="7772400" y="2514027"/>
                  </a:moveTo>
                  <a:lnTo>
                    <a:pt x="7772400" y="2514600"/>
                  </a:lnTo>
                  <a:lnTo>
                    <a:pt x="7771602" y="2514600"/>
                  </a:lnTo>
                  <a:close/>
                  <a:moveTo>
                    <a:pt x="7772400" y="2132971"/>
                  </a:moveTo>
                  <a:lnTo>
                    <a:pt x="7772400" y="2285346"/>
                  </a:lnTo>
                  <a:lnTo>
                    <a:pt x="7453147" y="2514600"/>
                  </a:lnTo>
                  <a:lnTo>
                    <a:pt x="7240954" y="2514600"/>
                  </a:lnTo>
                  <a:close/>
                  <a:moveTo>
                    <a:pt x="7772400" y="1751916"/>
                  </a:moveTo>
                  <a:lnTo>
                    <a:pt x="7772400" y="1904290"/>
                  </a:lnTo>
                  <a:lnTo>
                    <a:pt x="6922500" y="2514600"/>
                  </a:lnTo>
                  <a:lnTo>
                    <a:pt x="6710307" y="2514600"/>
                  </a:lnTo>
                  <a:close/>
                  <a:moveTo>
                    <a:pt x="7772400" y="1370861"/>
                  </a:moveTo>
                  <a:lnTo>
                    <a:pt x="7772400" y="1523235"/>
                  </a:lnTo>
                  <a:lnTo>
                    <a:pt x="6391853" y="2514600"/>
                  </a:lnTo>
                  <a:lnTo>
                    <a:pt x="6179661" y="2514600"/>
                  </a:lnTo>
                  <a:close/>
                  <a:moveTo>
                    <a:pt x="7772400" y="989805"/>
                  </a:moveTo>
                  <a:lnTo>
                    <a:pt x="7772400" y="1142178"/>
                  </a:lnTo>
                  <a:lnTo>
                    <a:pt x="5861204" y="2514600"/>
                  </a:lnTo>
                  <a:lnTo>
                    <a:pt x="5649013" y="2514600"/>
                  </a:lnTo>
                  <a:close/>
                  <a:moveTo>
                    <a:pt x="7772400" y="608750"/>
                  </a:moveTo>
                  <a:lnTo>
                    <a:pt x="7772400" y="761124"/>
                  </a:lnTo>
                  <a:lnTo>
                    <a:pt x="5330559" y="2514600"/>
                  </a:lnTo>
                  <a:lnTo>
                    <a:pt x="5118366" y="2514600"/>
                  </a:lnTo>
                  <a:close/>
                  <a:moveTo>
                    <a:pt x="7772400" y="227692"/>
                  </a:moveTo>
                  <a:lnTo>
                    <a:pt x="7772400" y="380067"/>
                  </a:lnTo>
                  <a:lnTo>
                    <a:pt x="4799909" y="2514600"/>
                  </a:lnTo>
                  <a:lnTo>
                    <a:pt x="4587717" y="2514600"/>
                  </a:lnTo>
                  <a:close/>
                  <a:moveTo>
                    <a:pt x="7558832" y="0"/>
                  </a:moveTo>
                  <a:lnTo>
                    <a:pt x="7771023" y="0"/>
                  </a:lnTo>
                  <a:lnTo>
                    <a:pt x="4269262" y="2514600"/>
                  </a:lnTo>
                  <a:lnTo>
                    <a:pt x="4057070" y="2514600"/>
                  </a:lnTo>
                  <a:close/>
                  <a:moveTo>
                    <a:pt x="7028185" y="0"/>
                  </a:moveTo>
                  <a:lnTo>
                    <a:pt x="7240376" y="0"/>
                  </a:lnTo>
                  <a:lnTo>
                    <a:pt x="3738615" y="2514600"/>
                  </a:lnTo>
                  <a:lnTo>
                    <a:pt x="3526423" y="2514600"/>
                  </a:lnTo>
                  <a:close/>
                  <a:moveTo>
                    <a:pt x="6497537" y="0"/>
                  </a:moveTo>
                  <a:lnTo>
                    <a:pt x="6709729" y="0"/>
                  </a:lnTo>
                  <a:lnTo>
                    <a:pt x="3207967" y="2514600"/>
                  </a:lnTo>
                  <a:lnTo>
                    <a:pt x="2995775" y="2514600"/>
                  </a:lnTo>
                  <a:close/>
                  <a:moveTo>
                    <a:pt x="5966891" y="0"/>
                  </a:moveTo>
                  <a:lnTo>
                    <a:pt x="6179083" y="0"/>
                  </a:lnTo>
                  <a:lnTo>
                    <a:pt x="2677322" y="2514600"/>
                  </a:lnTo>
                  <a:lnTo>
                    <a:pt x="2465130" y="2514600"/>
                  </a:lnTo>
                  <a:close/>
                  <a:moveTo>
                    <a:pt x="5436243" y="0"/>
                  </a:moveTo>
                  <a:lnTo>
                    <a:pt x="5648435" y="0"/>
                  </a:lnTo>
                  <a:lnTo>
                    <a:pt x="2146674" y="2514600"/>
                  </a:lnTo>
                  <a:lnTo>
                    <a:pt x="1934482" y="2514600"/>
                  </a:lnTo>
                  <a:close/>
                  <a:moveTo>
                    <a:pt x="4905597" y="0"/>
                  </a:moveTo>
                  <a:lnTo>
                    <a:pt x="5117789" y="0"/>
                  </a:lnTo>
                  <a:lnTo>
                    <a:pt x="1616027" y="2514600"/>
                  </a:lnTo>
                  <a:lnTo>
                    <a:pt x="1403835" y="2514600"/>
                  </a:lnTo>
                  <a:close/>
                  <a:moveTo>
                    <a:pt x="4374947" y="0"/>
                  </a:moveTo>
                  <a:lnTo>
                    <a:pt x="4587140" y="0"/>
                  </a:lnTo>
                  <a:lnTo>
                    <a:pt x="1085378" y="2514600"/>
                  </a:lnTo>
                  <a:lnTo>
                    <a:pt x="873185" y="2514600"/>
                  </a:lnTo>
                  <a:close/>
                  <a:moveTo>
                    <a:pt x="3844300" y="0"/>
                  </a:moveTo>
                  <a:lnTo>
                    <a:pt x="4056493" y="0"/>
                  </a:lnTo>
                  <a:lnTo>
                    <a:pt x="554730" y="2514600"/>
                  </a:lnTo>
                  <a:lnTo>
                    <a:pt x="342538" y="2514600"/>
                  </a:lnTo>
                  <a:close/>
                  <a:moveTo>
                    <a:pt x="3313652" y="0"/>
                  </a:moveTo>
                  <a:lnTo>
                    <a:pt x="3525844" y="0"/>
                  </a:lnTo>
                  <a:lnTo>
                    <a:pt x="24083" y="2514600"/>
                  </a:lnTo>
                  <a:lnTo>
                    <a:pt x="0" y="2514600"/>
                  </a:lnTo>
                  <a:lnTo>
                    <a:pt x="0" y="2379519"/>
                  </a:lnTo>
                  <a:close/>
                  <a:moveTo>
                    <a:pt x="2783005" y="0"/>
                  </a:moveTo>
                  <a:lnTo>
                    <a:pt x="2995197" y="0"/>
                  </a:lnTo>
                  <a:lnTo>
                    <a:pt x="0" y="2150838"/>
                  </a:lnTo>
                  <a:lnTo>
                    <a:pt x="0" y="1998463"/>
                  </a:lnTo>
                  <a:close/>
                  <a:moveTo>
                    <a:pt x="2252359" y="0"/>
                  </a:moveTo>
                  <a:lnTo>
                    <a:pt x="2464552" y="0"/>
                  </a:lnTo>
                  <a:lnTo>
                    <a:pt x="0" y="1769784"/>
                  </a:lnTo>
                  <a:lnTo>
                    <a:pt x="0" y="1617409"/>
                  </a:lnTo>
                  <a:close/>
                  <a:moveTo>
                    <a:pt x="1721710" y="0"/>
                  </a:moveTo>
                  <a:lnTo>
                    <a:pt x="1933903" y="0"/>
                  </a:lnTo>
                  <a:lnTo>
                    <a:pt x="0" y="1388728"/>
                  </a:lnTo>
                  <a:lnTo>
                    <a:pt x="0" y="1236352"/>
                  </a:lnTo>
                  <a:close/>
                  <a:moveTo>
                    <a:pt x="1191063" y="0"/>
                  </a:moveTo>
                  <a:lnTo>
                    <a:pt x="1403256" y="0"/>
                  </a:lnTo>
                  <a:lnTo>
                    <a:pt x="0" y="1007673"/>
                  </a:lnTo>
                  <a:lnTo>
                    <a:pt x="0" y="855298"/>
                  </a:lnTo>
                  <a:close/>
                  <a:moveTo>
                    <a:pt x="660413" y="0"/>
                  </a:moveTo>
                  <a:lnTo>
                    <a:pt x="872606" y="0"/>
                  </a:lnTo>
                  <a:lnTo>
                    <a:pt x="0" y="626615"/>
                  </a:lnTo>
                  <a:lnTo>
                    <a:pt x="0" y="474240"/>
                  </a:lnTo>
                  <a:close/>
                  <a:moveTo>
                    <a:pt x="129767" y="0"/>
                  </a:moveTo>
                  <a:lnTo>
                    <a:pt x="341960" y="0"/>
                  </a:lnTo>
                  <a:lnTo>
                    <a:pt x="0" y="245560"/>
                  </a:lnTo>
                  <a:lnTo>
                    <a:pt x="0" y="93185"/>
                  </a:lnTo>
                  <a:close/>
                </a:path>
              </a:pathLst>
            </a:custGeom>
            <a:solidFill>
              <a:srgbClr val="BF202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77B07D42-F5A3-AB3B-F9C6-3C9C998B8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7772400" cy="2514600"/>
            </a:xfrm>
            <a:prstGeom prst="rect">
              <a:avLst/>
            </a:prstGeom>
          </p:spPr>
        </p:pic>
        <p:grpSp>
          <p:nvGrpSpPr>
            <p:cNvPr id="11" name="Group 10">
              <a:extLst>
                <a:ext uri="{FF2B5EF4-FFF2-40B4-BE49-F238E27FC236}">
                  <a16:creationId xmlns:a16="http://schemas.microsoft.com/office/drawing/2014/main" id="{59B5F3E3-996B-B4B1-0DFE-BC687D17AB98}"/>
                </a:ext>
              </a:extLst>
            </p:cNvPr>
            <p:cNvGrpSpPr/>
            <p:nvPr/>
          </p:nvGrpSpPr>
          <p:grpSpPr>
            <a:xfrm>
              <a:off x="2101966" y="729165"/>
              <a:ext cx="5331304" cy="943462"/>
              <a:chOff x="2101966" y="729165"/>
              <a:chExt cx="5331304" cy="943462"/>
            </a:xfrm>
          </p:grpSpPr>
          <p:sp>
            <p:nvSpPr>
              <p:cNvPr id="6" name="TextBox 6"/>
              <p:cNvSpPr txBox="1"/>
              <p:nvPr/>
            </p:nvSpPr>
            <p:spPr>
              <a:xfrm>
                <a:off x="2101966" y="1377674"/>
                <a:ext cx="5052727" cy="294953"/>
              </a:xfrm>
              <a:prstGeom prst="rect">
                <a:avLst/>
              </a:prstGeom>
            </p:spPr>
            <p:txBody>
              <a:bodyPr lIns="0" tIns="0" rIns="0" bIns="0" rtlCol="0" anchor="t">
                <a:spAutoFit/>
              </a:bodyPr>
              <a:lstStyle/>
              <a:p>
                <a:pPr marL="0" lvl="0" indent="0">
                  <a:lnSpc>
                    <a:spcPts val="1171"/>
                  </a:lnSpc>
                </a:pPr>
                <a:r>
                  <a:rPr lang="en-US" sz="836" b="1">
                    <a:solidFill>
                      <a:srgbClr val="187D2B"/>
                    </a:solidFill>
                    <a:latin typeface="Raleway" pitchFamily="2" charset="0"/>
                  </a:rPr>
                  <a:t>You can add more details about your message in this space. If you need more space for text, you can reduce the size of the Your Message Here text by selecting it and changing the font size.</a:t>
                </a:r>
              </a:p>
            </p:txBody>
          </p:sp>
          <p:sp>
            <p:nvSpPr>
              <p:cNvPr id="7" name="TextBox 7"/>
              <p:cNvSpPr txBox="1"/>
              <p:nvPr/>
            </p:nvSpPr>
            <p:spPr>
              <a:xfrm>
                <a:off x="2101966" y="729165"/>
                <a:ext cx="5331304" cy="529583"/>
              </a:xfrm>
              <a:prstGeom prst="rect">
                <a:avLst/>
              </a:prstGeom>
            </p:spPr>
            <p:txBody>
              <a:bodyPr lIns="0" tIns="0" rIns="0" bIns="0" rtlCol="0" anchor="t">
                <a:spAutoFit/>
              </a:bodyPr>
              <a:lstStyle/>
              <a:p>
                <a:pPr marL="0" lvl="1" indent="0">
                  <a:lnSpc>
                    <a:spcPts val="3974"/>
                  </a:lnSpc>
                  <a:spcBef>
                    <a:spcPct val="0"/>
                  </a:spcBef>
                </a:pPr>
                <a:r>
                  <a:rPr lang="en-US" sz="3974" b="1" u="none" strike="noStrike">
                    <a:solidFill>
                      <a:srgbClr val="187D2B"/>
                    </a:solidFill>
                    <a:latin typeface="Playfair Display" pitchFamily="2" charset="0"/>
                  </a:rPr>
                  <a:t>GIFT CERTIFICATE</a:t>
                </a:r>
              </a:p>
            </p:txBody>
          </p:sp>
        </p:grpSp>
        <p:pic>
          <p:nvPicPr>
            <p:cNvPr id="16" name="Graphic 15">
              <a:extLst>
                <a:ext uri="{FF2B5EF4-FFF2-40B4-BE49-F238E27FC236}">
                  <a16:creationId xmlns:a16="http://schemas.microsoft.com/office/drawing/2014/main" id="{7093E421-C629-7021-2597-220234A1C6A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43" t="22727" r="76471" b="21403"/>
            <a:stretch/>
          </p:blipFill>
          <p:spPr>
            <a:xfrm>
              <a:off x="609600" y="571500"/>
              <a:ext cx="1219200" cy="1404888"/>
            </a:xfrm>
            <a:prstGeom prst="rect">
              <a:avLst/>
            </a:prstGeom>
          </p:spPr>
        </p:pic>
        <p:sp>
          <p:nvSpPr>
            <p:cNvPr id="9" name="TemplateLAB"/>
            <p:cNvSpPr/>
            <p:nvPr/>
          </p:nvSpPr>
          <p:spPr>
            <a:xfrm>
              <a:off x="4009820" y="1976388"/>
              <a:ext cx="701562" cy="115758"/>
            </a:xfrm>
            <a:custGeom>
              <a:avLst/>
              <a:gdLst/>
              <a:ahLst/>
              <a:cxnLst/>
              <a:rect l="l" t="t" r="r" b="b"/>
              <a:pathLst>
                <a:path w="701562" h="115758">
                  <a:moveTo>
                    <a:pt x="0" y="0"/>
                  </a:moveTo>
                  <a:lnTo>
                    <a:pt x="701562" y="0"/>
                  </a:lnTo>
                  <a:lnTo>
                    <a:pt x="701562" y="115757"/>
                  </a:lnTo>
                  <a:lnTo>
                    <a:pt x="0" y="115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57</Words>
  <Application>Microsoft Office PowerPoint</Application>
  <PresentationFormat>Custom</PresentationFormat>
  <Paragraphs>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Playfair Display</vt:lpstr>
      <vt:lpstr>Raleway</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Gift Certificate templates (Ticket size)</dc:title>
  <dc:creator>HOÀNG ANH</dc:creator>
  <cp:lastModifiedBy>5403</cp:lastModifiedBy>
  <cp:revision>16</cp:revision>
  <dcterms:created xsi:type="dcterms:W3CDTF">2006-08-16T00:00:00Z</dcterms:created>
  <dcterms:modified xsi:type="dcterms:W3CDTF">2023-08-21T09:36:42Z</dcterms:modified>
  <dc:identifier>DAFrqxZd1x0</dc:identifier>
</cp:coreProperties>
</file>