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61" r:id="rId3"/>
  </p:sldIdLst>
  <p:sldSz cx="7772400" cy="2514600"/>
  <p:notesSz cx="6858000" cy="9144000"/>
  <p:embeddedFontLst>
    <p:embeddedFont>
      <p:font typeface="Calibri" panose="020F0502020204030204" pitchFamily="34" charset="0"/>
      <p:regular r:id="rId4"/>
      <p:bold r:id="rId5"/>
      <p:italic r:id="rId6"/>
      <p:boldItalic r:id="rId7"/>
    </p:embeddedFont>
    <p:embeddedFont>
      <p:font typeface="Montserrat" pitchFamily="2" charset="0"/>
      <p:regular r:id="rId8"/>
      <p:bold r:id="rId9"/>
      <p:italic r:id="rId10"/>
      <p:boldItalic r:id="rId11"/>
    </p:embeddedFont>
    <p:embeddedFont>
      <p:font typeface="Paytone One"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2"/>
    <a:srgbClr val="BF2020"/>
    <a:srgbClr val="DB5235"/>
    <a:srgbClr val="1D7F2A"/>
    <a:srgbClr val="03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26" autoAdjust="0"/>
  </p:normalViewPr>
  <p:slideViewPr>
    <p:cSldViewPr>
      <p:cViewPr varScale="1">
        <p:scale>
          <a:sx n="149" d="100"/>
          <a:sy n="149" d="100"/>
        </p:scale>
        <p:origin x="120" y="610"/>
      </p:cViewPr>
      <p:guideLst>
        <p:guide pos="2880"/>
        <p:guide orient="horz" pos="7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2"/>
        </a:solidFill>
        <a:effectLst/>
      </p:bgPr>
    </p:bg>
    <p:spTree>
      <p:nvGrpSpPr>
        <p:cNvPr id="1" name=""/>
        <p:cNvGrpSpPr/>
        <p:nvPr/>
      </p:nvGrpSpPr>
      <p:grpSpPr>
        <a:xfrm>
          <a:off x="0" y="0"/>
          <a:ext cx="0" cy="0"/>
          <a:chOff x="0" y="0"/>
          <a:chExt cx="0" cy="0"/>
        </a:xfrm>
      </p:grpSpPr>
      <p:grpSp>
        <p:nvGrpSpPr>
          <p:cNvPr id="31" name="Group 11">
            <a:extLst>
              <a:ext uri="{FF2B5EF4-FFF2-40B4-BE49-F238E27FC236}">
                <a16:creationId xmlns:a16="http://schemas.microsoft.com/office/drawing/2014/main" id="{7F2B32DD-AD1C-EFF8-9F9E-BCA0C2FF17CB}"/>
              </a:ext>
            </a:extLst>
          </p:cNvPr>
          <p:cNvGrpSpPr/>
          <p:nvPr/>
        </p:nvGrpSpPr>
        <p:grpSpPr>
          <a:xfrm>
            <a:off x="0" y="0"/>
            <a:ext cx="7772399" cy="2514600"/>
            <a:chOff x="0" y="0"/>
            <a:chExt cx="7772399" cy="2514600"/>
          </a:xfrm>
        </p:grpSpPr>
        <p:sp>
          <p:nvSpPr>
            <p:cNvPr id="3" name="Freeform 3"/>
            <p:cNvSpPr/>
            <p:nvPr/>
          </p:nvSpPr>
          <p:spPr>
            <a:xfrm>
              <a:off x="0" y="0"/>
              <a:ext cx="5864597" cy="2514600"/>
            </a:xfrm>
            <a:custGeom>
              <a:avLst/>
              <a:gdLst/>
              <a:ahLst/>
              <a:cxnLst/>
              <a:rect l="l" t="t" r="r" b="b"/>
              <a:pathLst>
                <a:path w="6318758" h="2709333">
                  <a:moveTo>
                    <a:pt x="0" y="0"/>
                  </a:moveTo>
                  <a:lnTo>
                    <a:pt x="6318758" y="0"/>
                  </a:lnTo>
                  <a:lnTo>
                    <a:pt x="6318758" y="2709333"/>
                  </a:lnTo>
                  <a:lnTo>
                    <a:pt x="0" y="2709333"/>
                  </a:lnTo>
                  <a:close/>
                </a:path>
              </a:pathLst>
            </a:custGeom>
            <a:solidFill>
              <a:srgbClr val="C64529"/>
            </a:solidFill>
          </p:spPr>
          <p:txBody>
            <a:bodyPr/>
            <a:lstStyle/>
            <a:p>
              <a:endParaRPr lang="en-US"/>
            </a:p>
          </p:txBody>
        </p:sp>
        <p:sp>
          <p:nvSpPr>
            <p:cNvPr id="6" name="Freeform 6"/>
            <p:cNvSpPr/>
            <p:nvPr/>
          </p:nvSpPr>
          <p:spPr>
            <a:xfrm>
              <a:off x="145517" y="148376"/>
              <a:ext cx="5573563" cy="2217848"/>
            </a:xfrm>
            <a:custGeom>
              <a:avLst/>
              <a:gdLst/>
              <a:ahLst/>
              <a:cxnLst/>
              <a:rect l="l" t="t" r="r" b="b"/>
              <a:pathLst>
                <a:path w="6005186" h="2389601">
                  <a:moveTo>
                    <a:pt x="16669" y="0"/>
                  </a:moveTo>
                  <a:lnTo>
                    <a:pt x="5988517" y="0"/>
                  </a:lnTo>
                  <a:cubicBezTo>
                    <a:pt x="5992938" y="0"/>
                    <a:pt x="5997178" y="1756"/>
                    <a:pt x="6000304" y="4882"/>
                  </a:cubicBezTo>
                  <a:cubicBezTo>
                    <a:pt x="6003430" y="8008"/>
                    <a:pt x="6005186" y="12248"/>
                    <a:pt x="6005186" y="16669"/>
                  </a:cubicBezTo>
                  <a:lnTo>
                    <a:pt x="6005186" y="2372932"/>
                  </a:lnTo>
                  <a:cubicBezTo>
                    <a:pt x="6005186" y="2377353"/>
                    <a:pt x="6003430" y="2381593"/>
                    <a:pt x="6000304" y="2384719"/>
                  </a:cubicBezTo>
                  <a:cubicBezTo>
                    <a:pt x="5997178" y="2387845"/>
                    <a:pt x="5992938" y="2389601"/>
                    <a:pt x="5988517" y="2389601"/>
                  </a:cubicBezTo>
                  <a:lnTo>
                    <a:pt x="16669" y="2389601"/>
                  </a:lnTo>
                  <a:cubicBezTo>
                    <a:pt x="12248" y="2389601"/>
                    <a:pt x="8008" y="2387845"/>
                    <a:pt x="4882" y="2384719"/>
                  </a:cubicBezTo>
                  <a:cubicBezTo>
                    <a:pt x="1756" y="2381593"/>
                    <a:pt x="0" y="2377353"/>
                    <a:pt x="0" y="2372932"/>
                  </a:cubicBezTo>
                  <a:lnTo>
                    <a:pt x="0" y="16669"/>
                  </a:lnTo>
                  <a:cubicBezTo>
                    <a:pt x="0" y="12248"/>
                    <a:pt x="1756" y="8008"/>
                    <a:pt x="4882" y="4882"/>
                  </a:cubicBezTo>
                  <a:cubicBezTo>
                    <a:pt x="8008" y="1756"/>
                    <a:pt x="12248" y="0"/>
                    <a:pt x="16669" y="0"/>
                  </a:cubicBezTo>
                  <a:close/>
                </a:path>
              </a:pathLst>
            </a:custGeom>
            <a:solidFill>
              <a:srgbClr val="FFFBF2"/>
            </a:solidFill>
          </p:spPr>
          <p:txBody>
            <a:bodyPr/>
            <a:lstStyle/>
            <a:p>
              <a:endParaRPr lang="en-US"/>
            </a:p>
          </p:txBody>
        </p:sp>
        <p:sp>
          <p:nvSpPr>
            <p:cNvPr id="9" name="AutoShape 9"/>
            <p:cNvSpPr/>
            <p:nvPr/>
          </p:nvSpPr>
          <p:spPr>
            <a:xfrm flipV="1">
              <a:off x="5864597" y="8004"/>
              <a:ext cx="0" cy="2498593"/>
            </a:xfrm>
            <a:prstGeom prst="line">
              <a:avLst/>
            </a:prstGeom>
            <a:ln w="19050" cap="rnd">
              <a:solidFill>
                <a:srgbClr val="040606"/>
              </a:solidFill>
              <a:prstDash val="sysDash"/>
              <a:headEnd type="none" w="sm" len="sm"/>
              <a:tailEnd type="none" w="sm" len="sm"/>
            </a:ln>
          </p:spPr>
          <p:txBody>
            <a:bodyPr/>
            <a:lstStyle/>
            <a:p>
              <a:endParaRPr lang="en-US"/>
            </a:p>
          </p:txBody>
        </p:sp>
        <p:grpSp>
          <p:nvGrpSpPr>
            <p:cNvPr id="30" name="Group 29">
              <a:extLst>
                <a:ext uri="{FF2B5EF4-FFF2-40B4-BE49-F238E27FC236}">
                  <a16:creationId xmlns:a16="http://schemas.microsoft.com/office/drawing/2014/main" id="{1D99526C-D976-9CD2-A0C1-2C680A47E7F5}"/>
                </a:ext>
              </a:extLst>
            </p:cNvPr>
            <p:cNvGrpSpPr/>
            <p:nvPr/>
          </p:nvGrpSpPr>
          <p:grpSpPr>
            <a:xfrm>
              <a:off x="2338834" y="288012"/>
              <a:ext cx="5350961" cy="1890036"/>
              <a:chOff x="2338834" y="288012"/>
              <a:chExt cx="5350961" cy="1890036"/>
            </a:xfrm>
          </p:grpSpPr>
          <p:sp>
            <p:nvSpPr>
              <p:cNvPr id="28" name="TextBox 28"/>
              <p:cNvSpPr txBox="1"/>
              <p:nvPr/>
            </p:nvSpPr>
            <p:spPr>
              <a:xfrm>
                <a:off x="2395984" y="1905858"/>
                <a:ext cx="1983857" cy="272190"/>
              </a:xfrm>
              <a:prstGeom prst="rect">
                <a:avLst/>
              </a:prstGeom>
            </p:spPr>
            <p:txBody>
              <a:bodyPr lIns="0" tIns="0" rIns="0" bIns="0" rtlCol="0" anchor="t">
                <a:spAutoFit/>
              </a:bodyPr>
              <a:lstStyle/>
              <a:p>
                <a:pPr>
                  <a:lnSpc>
                    <a:spcPts val="1119"/>
                  </a:lnSpc>
                </a:pPr>
                <a:r>
                  <a:rPr lang="en-US" sz="799" b="1">
                    <a:solidFill>
                      <a:srgbClr val="000000"/>
                    </a:solidFill>
                    <a:latin typeface="Montserrat" pitchFamily="2" charset="0"/>
                  </a:rPr>
                  <a:t>A SPECIAL GIFT FOR YOU!</a:t>
                </a:r>
              </a:p>
              <a:p>
                <a:pPr>
                  <a:lnSpc>
                    <a:spcPts val="1119"/>
                  </a:lnSpc>
                </a:pPr>
                <a:endParaRPr lang="en-US" sz="799" b="1">
                  <a:solidFill>
                    <a:srgbClr val="000000"/>
                  </a:solidFill>
                  <a:latin typeface="Montserrat" pitchFamily="2" charset="0"/>
                </a:endParaRPr>
              </a:p>
            </p:txBody>
          </p:sp>
          <p:sp>
            <p:nvSpPr>
              <p:cNvPr id="8" name="TextBox 8"/>
              <p:cNvSpPr txBox="1"/>
              <p:nvPr/>
            </p:nvSpPr>
            <p:spPr>
              <a:xfrm>
                <a:off x="2338834" y="956401"/>
                <a:ext cx="2918966" cy="919867"/>
              </a:xfrm>
              <a:prstGeom prst="rect">
                <a:avLst/>
              </a:prstGeom>
              <a:ln>
                <a:noFill/>
              </a:ln>
            </p:spPr>
            <p:txBody>
              <a:bodyPr wrap="square" lIns="0" tIns="0" rIns="0" bIns="0" rtlCol="0" anchor="t">
                <a:spAutoFit/>
              </a:bodyPr>
              <a:lstStyle/>
              <a:p>
                <a:pPr>
                  <a:lnSpc>
                    <a:spcPts val="3592"/>
                  </a:lnSpc>
                </a:pPr>
                <a:r>
                  <a:rPr lang="en-US" sz="3592" dirty="0">
                    <a:ln w="9525">
                      <a:solidFill>
                        <a:schemeClr val="tx1"/>
                      </a:solidFill>
                    </a:ln>
                    <a:solidFill>
                      <a:srgbClr val="1D7F2A"/>
                    </a:solidFill>
                    <a:latin typeface="Paytone One"/>
                  </a:rPr>
                  <a:t>GIFT </a:t>
                </a:r>
              </a:p>
              <a:p>
                <a:pPr>
                  <a:lnSpc>
                    <a:spcPts val="3592"/>
                  </a:lnSpc>
                </a:pPr>
                <a:r>
                  <a:rPr lang="en-US" sz="3592" dirty="0">
                    <a:ln w="9525">
                      <a:solidFill>
                        <a:schemeClr val="tx1"/>
                      </a:solidFill>
                    </a:ln>
                    <a:solidFill>
                      <a:srgbClr val="1D7F2A"/>
                    </a:solidFill>
                    <a:latin typeface="Paytone One"/>
                  </a:rPr>
                  <a:t>CERTIFICATE</a:t>
                </a:r>
              </a:p>
            </p:txBody>
          </p:sp>
          <p:sp>
            <p:nvSpPr>
              <p:cNvPr id="23" name="AutoShape 23"/>
              <p:cNvSpPr/>
              <p:nvPr/>
            </p:nvSpPr>
            <p:spPr>
              <a:xfrm>
                <a:off x="6127689" y="1397703"/>
                <a:ext cx="691179" cy="0"/>
              </a:xfrm>
              <a:prstGeom prst="line">
                <a:avLst/>
              </a:prstGeom>
              <a:ln w="25400" cap="rnd">
                <a:solidFill>
                  <a:srgbClr val="040606"/>
                </a:solidFill>
                <a:prstDash val="sysDot"/>
                <a:headEnd type="none" w="sm" len="sm"/>
                <a:tailEnd type="none" w="sm" len="sm"/>
              </a:ln>
            </p:spPr>
            <p:txBody>
              <a:bodyPr/>
              <a:lstStyle/>
              <a:p>
                <a:endParaRPr lang="en-US"/>
              </a:p>
            </p:txBody>
          </p:sp>
          <p:sp>
            <p:nvSpPr>
              <p:cNvPr id="24" name="TextBox 24"/>
              <p:cNvSpPr txBox="1"/>
              <p:nvPr/>
            </p:nvSpPr>
            <p:spPr>
              <a:xfrm>
                <a:off x="6124606" y="1061849"/>
                <a:ext cx="849702" cy="131126"/>
              </a:xfrm>
              <a:prstGeom prst="rect">
                <a:avLst/>
              </a:prstGeom>
            </p:spPr>
            <p:txBody>
              <a:bodyPr lIns="0" tIns="0" rIns="0" bIns="0" rtlCol="0" anchor="t">
                <a:spAutoFit/>
              </a:bodyPr>
              <a:lstStyle/>
              <a:p>
                <a:pPr>
                  <a:lnSpc>
                    <a:spcPts val="1119"/>
                  </a:lnSpc>
                </a:pPr>
                <a:r>
                  <a:rPr lang="en-US" sz="799" b="1">
                    <a:solidFill>
                      <a:srgbClr val="000000"/>
                    </a:solidFill>
                    <a:latin typeface="Montserrat" pitchFamily="2" charset="0"/>
                  </a:rPr>
                  <a:t>AMOUNT :</a:t>
                </a:r>
              </a:p>
            </p:txBody>
          </p:sp>
          <p:sp>
            <p:nvSpPr>
              <p:cNvPr id="26" name="AutoShape 26"/>
              <p:cNvSpPr/>
              <p:nvPr/>
            </p:nvSpPr>
            <p:spPr>
              <a:xfrm>
                <a:off x="6127689" y="2159734"/>
                <a:ext cx="691179" cy="0"/>
              </a:xfrm>
              <a:prstGeom prst="line">
                <a:avLst/>
              </a:prstGeom>
              <a:ln w="25400" cap="rnd">
                <a:solidFill>
                  <a:srgbClr val="040606"/>
                </a:solidFill>
                <a:prstDash val="sysDot"/>
                <a:headEnd type="none" w="sm" len="sm"/>
                <a:tailEnd type="none" w="sm" len="sm"/>
              </a:ln>
            </p:spPr>
            <p:txBody>
              <a:bodyPr/>
              <a:lstStyle/>
              <a:p>
                <a:endParaRPr lang="en-US"/>
              </a:p>
            </p:txBody>
          </p:sp>
          <p:sp>
            <p:nvSpPr>
              <p:cNvPr id="27" name="TextBox 27"/>
              <p:cNvSpPr txBox="1"/>
              <p:nvPr/>
            </p:nvSpPr>
            <p:spPr>
              <a:xfrm>
                <a:off x="6124606" y="1823880"/>
                <a:ext cx="849702" cy="131126"/>
              </a:xfrm>
              <a:prstGeom prst="rect">
                <a:avLst/>
              </a:prstGeom>
            </p:spPr>
            <p:txBody>
              <a:bodyPr lIns="0" tIns="0" rIns="0" bIns="0" rtlCol="0" anchor="t">
                <a:spAutoFit/>
              </a:bodyPr>
              <a:lstStyle/>
              <a:p>
                <a:pPr>
                  <a:lnSpc>
                    <a:spcPts val="1119"/>
                  </a:lnSpc>
                </a:pPr>
                <a:r>
                  <a:rPr lang="en-US" sz="799" b="1">
                    <a:solidFill>
                      <a:srgbClr val="000000"/>
                    </a:solidFill>
                    <a:latin typeface="Montserrat" pitchFamily="2" charset="0"/>
                  </a:rPr>
                  <a:t>TO:</a:t>
                </a:r>
              </a:p>
            </p:txBody>
          </p:sp>
          <p:sp>
            <p:nvSpPr>
              <p:cNvPr id="21" name="TextBox 21"/>
              <p:cNvSpPr txBox="1"/>
              <p:nvPr/>
            </p:nvSpPr>
            <p:spPr>
              <a:xfrm>
                <a:off x="6012113" y="288012"/>
                <a:ext cx="1677682" cy="465948"/>
              </a:xfrm>
              <a:prstGeom prst="rect">
                <a:avLst/>
              </a:prstGeom>
            </p:spPr>
            <p:txBody>
              <a:bodyPr lIns="0" tIns="0" rIns="0" bIns="0" rtlCol="0" anchor="t">
                <a:spAutoFit/>
              </a:bodyPr>
              <a:lstStyle/>
              <a:p>
                <a:pPr>
                  <a:lnSpc>
                    <a:spcPts val="1849"/>
                  </a:lnSpc>
                </a:pPr>
                <a:r>
                  <a:rPr lang="en-US" sz="1849" dirty="0">
                    <a:ln w="6350">
                      <a:solidFill>
                        <a:srgbClr val="030202"/>
                      </a:solidFill>
                    </a:ln>
                    <a:solidFill>
                      <a:srgbClr val="1D7F2A"/>
                    </a:solidFill>
                    <a:latin typeface="Paytone One"/>
                  </a:rPr>
                  <a:t>MERRY </a:t>
                </a:r>
              </a:p>
              <a:p>
                <a:pPr>
                  <a:lnSpc>
                    <a:spcPts val="1849"/>
                  </a:lnSpc>
                </a:pPr>
                <a:r>
                  <a:rPr lang="en-US" sz="1849" dirty="0">
                    <a:ln w="6350">
                      <a:solidFill>
                        <a:srgbClr val="030202"/>
                      </a:solidFill>
                    </a:ln>
                    <a:solidFill>
                      <a:srgbClr val="1D7F2A"/>
                    </a:solidFill>
                    <a:latin typeface="Paytone One"/>
                  </a:rPr>
                  <a:t>CHRISTMAS!</a:t>
                </a:r>
              </a:p>
            </p:txBody>
          </p:sp>
        </p:grpSp>
        <p:grpSp>
          <p:nvGrpSpPr>
            <p:cNvPr id="25" name="Group 24">
              <a:extLst>
                <a:ext uri="{FF2B5EF4-FFF2-40B4-BE49-F238E27FC236}">
                  <a16:creationId xmlns:a16="http://schemas.microsoft.com/office/drawing/2014/main" id="{50AE711F-23DA-5CED-4D20-944FAC981045}"/>
                </a:ext>
              </a:extLst>
            </p:cNvPr>
            <p:cNvGrpSpPr/>
            <p:nvPr/>
          </p:nvGrpSpPr>
          <p:grpSpPr>
            <a:xfrm>
              <a:off x="484975" y="462614"/>
              <a:ext cx="7287424" cy="2051985"/>
              <a:chOff x="484975" y="462614"/>
              <a:chExt cx="7287424" cy="2051985"/>
            </a:xfrm>
          </p:grpSpPr>
          <p:pic>
            <p:nvPicPr>
              <p:cNvPr id="4" name="Graphic 3">
                <a:extLst>
                  <a:ext uri="{FF2B5EF4-FFF2-40B4-BE49-F238E27FC236}">
                    <a16:creationId xmlns:a16="http://schemas.microsoft.com/office/drawing/2014/main" id="{3394D76F-6C92-CC9E-AAFA-8C471557C8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40" t="18397" r="74306" b="12148"/>
              <a:stretch/>
            </p:blipFill>
            <p:spPr>
              <a:xfrm>
                <a:off x="484975" y="462614"/>
                <a:ext cx="1512062" cy="1746489"/>
              </a:xfrm>
              <a:prstGeom prst="rect">
                <a:avLst/>
              </a:prstGeom>
            </p:spPr>
          </p:pic>
          <p:pic>
            <p:nvPicPr>
              <p:cNvPr id="5" name="Graphic 4">
                <a:extLst>
                  <a:ext uri="{FF2B5EF4-FFF2-40B4-BE49-F238E27FC236}">
                    <a16:creationId xmlns:a16="http://schemas.microsoft.com/office/drawing/2014/main" id="{FFD1BE88-AEA8-DEAF-BF16-D4F31E87E04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255" t="40909"/>
              <a:stretch/>
            </p:blipFill>
            <p:spPr>
              <a:xfrm>
                <a:off x="6781800" y="1028700"/>
                <a:ext cx="990599" cy="1485899"/>
              </a:xfrm>
              <a:prstGeom prst="rect">
                <a:avLst/>
              </a:prstGeom>
            </p:spPr>
          </p:pic>
          <p:pic>
            <p:nvPicPr>
              <p:cNvPr id="7" name="Graphic 6">
                <a:extLst>
                  <a:ext uri="{FF2B5EF4-FFF2-40B4-BE49-F238E27FC236}">
                    <a16:creationId xmlns:a16="http://schemas.microsoft.com/office/drawing/2014/main" id="{7D4ADA34-5AD4-EC85-3BE7-3FF06D44D8B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784" t="22728" r="29715" b="48582"/>
              <a:stretch/>
            </p:blipFill>
            <p:spPr>
              <a:xfrm>
                <a:off x="4724400" y="571500"/>
                <a:ext cx="738419" cy="721453"/>
              </a:xfrm>
              <a:prstGeom prst="rect">
                <a:avLst/>
              </a:prstGeom>
            </p:spPr>
          </p:pic>
        </p:grpSp>
        <p:grpSp>
          <p:nvGrpSpPr>
            <p:cNvPr id="22" name="Group 21">
              <a:extLst>
                <a:ext uri="{FF2B5EF4-FFF2-40B4-BE49-F238E27FC236}">
                  <a16:creationId xmlns:a16="http://schemas.microsoft.com/office/drawing/2014/main" id="{67D6EED3-2190-7DFF-CC66-B67898F01C52}"/>
                </a:ext>
              </a:extLst>
            </p:cNvPr>
            <p:cNvGrpSpPr/>
            <p:nvPr/>
          </p:nvGrpSpPr>
          <p:grpSpPr>
            <a:xfrm>
              <a:off x="298189" y="148376"/>
              <a:ext cx="5164630" cy="314238"/>
              <a:chOff x="298189" y="148376"/>
              <a:chExt cx="5164630" cy="314238"/>
            </a:xfrm>
          </p:grpSpPr>
          <p:sp>
            <p:nvSpPr>
              <p:cNvPr id="19" name="AutoShape 19"/>
              <p:cNvSpPr/>
              <p:nvPr/>
            </p:nvSpPr>
            <p:spPr>
              <a:xfrm>
                <a:off x="298189" y="305495"/>
                <a:ext cx="1888776" cy="0"/>
              </a:xfrm>
              <a:prstGeom prst="line">
                <a:avLst/>
              </a:prstGeom>
              <a:ln w="12700" cap="rnd">
                <a:solidFill>
                  <a:srgbClr val="040606"/>
                </a:solidFill>
                <a:prstDash val="solid"/>
                <a:headEnd type="none" w="sm" len="sm"/>
                <a:tailEnd type="none" w="sm" len="sm"/>
              </a:ln>
            </p:spPr>
            <p:txBody>
              <a:bodyPr/>
              <a:lstStyle/>
              <a:p>
                <a:endParaRPr lang="en-US"/>
              </a:p>
            </p:txBody>
          </p:sp>
          <p:sp>
            <p:nvSpPr>
              <p:cNvPr id="20" name="AutoShape 20"/>
              <p:cNvSpPr/>
              <p:nvPr/>
            </p:nvSpPr>
            <p:spPr>
              <a:xfrm>
                <a:off x="3574043" y="305495"/>
                <a:ext cx="1888776" cy="0"/>
              </a:xfrm>
              <a:prstGeom prst="line">
                <a:avLst/>
              </a:prstGeom>
              <a:ln w="12700" cap="rnd">
                <a:solidFill>
                  <a:srgbClr val="040606"/>
                </a:solidFill>
                <a:prstDash val="solid"/>
                <a:headEnd type="none" w="sm" len="sm"/>
                <a:tailEnd type="none" w="sm" len="sm"/>
              </a:ln>
            </p:spPr>
            <p:txBody>
              <a:bodyPr/>
              <a:lstStyle/>
              <a:p>
                <a:endParaRPr lang="en-US"/>
              </a:p>
            </p:txBody>
          </p:sp>
          <p:pic>
            <p:nvPicPr>
              <p:cNvPr id="13" name="Graphic 12">
                <a:extLst>
                  <a:ext uri="{FF2B5EF4-FFF2-40B4-BE49-F238E27FC236}">
                    <a16:creationId xmlns:a16="http://schemas.microsoft.com/office/drawing/2014/main" id="{1B741825-CF0D-7ADF-7C4C-DD5EA556471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827" t="5901" r="55914" b="81603"/>
              <a:stretch/>
            </p:blipFill>
            <p:spPr>
              <a:xfrm>
                <a:off x="2395983" y="148376"/>
                <a:ext cx="1030545" cy="314238"/>
              </a:xfrm>
              <a:prstGeom prst="rect">
                <a:avLst/>
              </a:prstGeom>
            </p:spPr>
          </p:pic>
        </p:grpSp>
        <p:sp>
          <p:nvSpPr>
            <p:cNvPr id="29" name="TemplateLAB"/>
            <p:cNvSpPr/>
            <p:nvPr/>
          </p:nvSpPr>
          <p:spPr>
            <a:xfrm rot="-5400000">
              <a:off x="5287" y="1253515"/>
              <a:ext cx="701562" cy="115758"/>
            </a:xfrm>
            <a:custGeom>
              <a:avLst/>
              <a:gdLst/>
              <a:ahLst/>
              <a:cxnLst/>
              <a:rect l="l" t="t" r="r" b="b"/>
              <a:pathLst>
                <a:path w="701562" h="115758">
                  <a:moveTo>
                    <a:pt x="0" y="0"/>
                  </a:moveTo>
                  <a:lnTo>
                    <a:pt x="701562" y="0"/>
                  </a:lnTo>
                  <a:lnTo>
                    <a:pt x="701562" y="115758"/>
                  </a:lnTo>
                  <a:lnTo>
                    <a:pt x="0" y="115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2"/>
        </a:solidFill>
        <a:effectLst/>
      </p:bgPr>
    </p:bg>
    <p:spTree>
      <p:nvGrpSpPr>
        <p:cNvPr id="1" name=""/>
        <p:cNvGrpSpPr/>
        <p:nvPr/>
      </p:nvGrpSpPr>
      <p:grpSpPr>
        <a:xfrm>
          <a:off x="0" y="0"/>
          <a:ext cx="0" cy="0"/>
          <a:chOff x="0" y="0"/>
          <a:chExt cx="0" cy="0"/>
        </a:xfrm>
      </p:grpSpPr>
      <p:grpSp>
        <p:nvGrpSpPr>
          <p:cNvPr id="29" name="Group 11">
            <a:extLst>
              <a:ext uri="{FF2B5EF4-FFF2-40B4-BE49-F238E27FC236}">
                <a16:creationId xmlns:a16="http://schemas.microsoft.com/office/drawing/2014/main" id="{729E285B-62F5-2881-7E41-C9BC2422DDE4}"/>
              </a:ext>
            </a:extLst>
          </p:cNvPr>
          <p:cNvGrpSpPr/>
          <p:nvPr/>
        </p:nvGrpSpPr>
        <p:grpSpPr>
          <a:xfrm>
            <a:off x="251460" y="0"/>
            <a:ext cx="7520940" cy="2514600"/>
            <a:chOff x="251460" y="0"/>
            <a:chExt cx="7520940" cy="2514600"/>
          </a:xfrm>
        </p:grpSpPr>
        <p:sp>
          <p:nvSpPr>
            <p:cNvPr id="4" name="Freeform 4"/>
            <p:cNvSpPr/>
            <p:nvPr/>
          </p:nvSpPr>
          <p:spPr>
            <a:xfrm rot="10800000">
              <a:off x="1907803" y="0"/>
              <a:ext cx="5864597" cy="2514600"/>
            </a:xfrm>
            <a:custGeom>
              <a:avLst/>
              <a:gdLst/>
              <a:ahLst/>
              <a:cxnLst/>
              <a:rect l="l" t="t" r="r" b="b"/>
              <a:pathLst>
                <a:path w="6318758" h="2709333">
                  <a:moveTo>
                    <a:pt x="0" y="0"/>
                  </a:moveTo>
                  <a:lnTo>
                    <a:pt x="6318758" y="0"/>
                  </a:lnTo>
                  <a:lnTo>
                    <a:pt x="6318758" y="2709333"/>
                  </a:lnTo>
                  <a:lnTo>
                    <a:pt x="0" y="2709333"/>
                  </a:lnTo>
                  <a:close/>
                </a:path>
              </a:pathLst>
            </a:custGeom>
            <a:solidFill>
              <a:srgbClr val="C64529"/>
            </a:solidFill>
          </p:spPr>
          <p:txBody>
            <a:bodyPr/>
            <a:lstStyle/>
            <a:p>
              <a:endParaRPr lang="en-US"/>
            </a:p>
          </p:txBody>
        </p:sp>
        <p:sp>
          <p:nvSpPr>
            <p:cNvPr id="7" name="Freeform 7"/>
            <p:cNvSpPr/>
            <p:nvPr/>
          </p:nvSpPr>
          <p:spPr>
            <a:xfrm rot="10800000">
              <a:off x="2053319" y="148376"/>
              <a:ext cx="5573563" cy="2217848"/>
            </a:xfrm>
            <a:custGeom>
              <a:avLst/>
              <a:gdLst/>
              <a:ahLst/>
              <a:cxnLst/>
              <a:rect l="l" t="t" r="r" b="b"/>
              <a:pathLst>
                <a:path w="6005186" h="2389601">
                  <a:moveTo>
                    <a:pt x="16669" y="0"/>
                  </a:moveTo>
                  <a:lnTo>
                    <a:pt x="5988517" y="0"/>
                  </a:lnTo>
                  <a:cubicBezTo>
                    <a:pt x="5992938" y="0"/>
                    <a:pt x="5997178" y="1756"/>
                    <a:pt x="6000304" y="4882"/>
                  </a:cubicBezTo>
                  <a:cubicBezTo>
                    <a:pt x="6003430" y="8008"/>
                    <a:pt x="6005186" y="12248"/>
                    <a:pt x="6005186" y="16669"/>
                  </a:cubicBezTo>
                  <a:lnTo>
                    <a:pt x="6005186" y="2372932"/>
                  </a:lnTo>
                  <a:cubicBezTo>
                    <a:pt x="6005186" y="2377353"/>
                    <a:pt x="6003430" y="2381593"/>
                    <a:pt x="6000304" y="2384719"/>
                  </a:cubicBezTo>
                  <a:cubicBezTo>
                    <a:pt x="5997178" y="2387845"/>
                    <a:pt x="5992938" y="2389601"/>
                    <a:pt x="5988517" y="2389601"/>
                  </a:cubicBezTo>
                  <a:lnTo>
                    <a:pt x="16669" y="2389601"/>
                  </a:lnTo>
                  <a:cubicBezTo>
                    <a:pt x="12248" y="2389601"/>
                    <a:pt x="8008" y="2387845"/>
                    <a:pt x="4882" y="2384719"/>
                  </a:cubicBezTo>
                  <a:cubicBezTo>
                    <a:pt x="1756" y="2381593"/>
                    <a:pt x="0" y="2377353"/>
                    <a:pt x="0" y="2372932"/>
                  </a:cubicBezTo>
                  <a:lnTo>
                    <a:pt x="0" y="16669"/>
                  </a:lnTo>
                  <a:cubicBezTo>
                    <a:pt x="0" y="12248"/>
                    <a:pt x="1756" y="8008"/>
                    <a:pt x="4882" y="4882"/>
                  </a:cubicBezTo>
                  <a:cubicBezTo>
                    <a:pt x="8008" y="1756"/>
                    <a:pt x="12248" y="0"/>
                    <a:pt x="16669" y="0"/>
                  </a:cubicBezTo>
                  <a:close/>
                </a:path>
              </a:pathLst>
            </a:custGeom>
            <a:solidFill>
              <a:srgbClr val="FFFBF2"/>
            </a:solidFill>
          </p:spPr>
          <p:txBody>
            <a:bodyPr/>
            <a:lstStyle/>
            <a:p>
              <a:endParaRPr lang="en-US"/>
            </a:p>
          </p:txBody>
        </p:sp>
        <p:sp>
          <p:nvSpPr>
            <p:cNvPr id="9" name="AutoShape 9"/>
            <p:cNvSpPr/>
            <p:nvPr/>
          </p:nvSpPr>
          <p:spPr>
            <a:xfrm rot="10800000" flipV="1">
              <a:off x="1907803" y="8004"/>
              <a:ext cx="0" cy="2498593"/>
            </a:xfrm>
            <a:prstGeom prst="line">
              <a:avLst/>
            </a:prstGeom>
            <a:ln w="25400" cap="rnd">
              <a:solidFill>
                <a:srgbClr val="040606"/>
              </a:solidFill>
              <a:prstDash val="sysDash"/>
              <a:headEnd type="none" w="sm" len="sm"/>
              <a:tailEnd type="none" w="sm" len="sm"/>
            </a:ln>
          </p:spPr>
          <p:txBody>
            <a:bodyPr/>
            <a:lstStyle/>
            <a:p>
              <a:endParaRPr lang="en-US"/>
            </a:p>
          </p:txBody>
        </p:sp>
        <p:grpSp>
          <p:nvGrpSpPr>
            <p:cNvPr id="28" name="Group 27">
              <a:extLst>
                <a:ext uri="{FF2B5EF4-FFF2-40B4-BE49-F238E27FC236}">
                  <a16:creationId xmlns:a16="http://schemas.microsoft.com/office/drawing/2014/main" id="{013ABB68-3CCC-13D6-9A1A-A502B0C3264C}"/>
                </a:ext>
              </a:extLst>
            </p:cNvPr>
            <p:cNvGrpSpPr/>
            <p:nvPr/>
          </p:nvGrpSpPr>
          <p:grpSpPr>
            <a:xfrm>
              <a:off x="251460" y="280035"/>
              <a:ext cx="6700147" cy="1808441"/>
              <a:chOff x="251460" y="280035"/>
              <a:chExt cx="6700147" cy="1808441"/>
            </a:xfrm>
          </p:grpSpPr>
          <p:sp>
            <p:nvSpPr>
              <p:cNvPr id="10" name="TextBox 10"/>
              <p:cNvSpPr txBox="1"/>
              <p:nvPr/>
            </p:nvSpPr>
            <p:spPr>
              <a:xfrm>
                <a:off x="251460" y="1954368"/>
                <a:ext cx="1428217" cy="134108"/>
              </a:xfrm>
              <a:prstGeom prst="rect">
                <a:avLst/>
              </a:prstGeom>
            </p:spPr>
            <p:txBody>
              <a:bodyPr lIns="0" tIns="0" rIns="0" bIns="0" rtlCol="0" anchor="t">
                <a:spAutoFit/>
              </a:bodyPr>
              <a:lstStyle/>
              <a:p>
                <a:pPr>
                  <a:lnSpc>
                    <a:spcPts val="1119"/>
                  </a:lnSpc>
                </a:pPr>
                <a:r>
                  <a:rPr lang="en-US" sz="799" b="1" dirty="0">
                    <a:solidFill>
                      <a:srgbClr val="000000"/>
                    </a:solidFill>
                    <a:latin typeface="Montserrat" pitchFamily="2" charset="0"/>
                  </a:rPr>
                  <a:t>NO. 12345678</a:t>
                </a:r>
              </a:p>
            </p:txBody>
          </p:sp>
          <p:sp>
            <p:nvSpPr>
              <p:cNvPr id="13" name="TextBox 13"/>
              <p:cNvSpPr txBox="1"/>
              <p:nvPr/>
            </p:nvSpPr>
            <p:spPr>
              <a:xfrm>
                <a:off x="251460" y="280035"/>
                <a:ext cx="1677682" cy="432369"/>
              </a:xfrm>
              <a:prstGeom prst="rect">
                <a:avLst/>
              </a:prstGeom>
              <a:ln w="6350">
                <a:noFill/>
              </a:ln>
            </p:spPr>
            <p:txBody>
              <a:bodyPr lIns="0" tIns="0" rIns="0" bIns="0" rtlCol="0" anchor="t">
                <a:spAutoFit/>
              </a:bodyPr>
              <a:lstStyle/>
              <a:p>
                <a:pPr>
                  <a:lnSpc>
                    <a:spcPts val="1650"/>
                  </a:lnSpc>
                </a:pPr>
                <a:r>
                  <a:rPr lang="en-US" sz="1650" dirty="0">
                    <a:ln w="6350">
                      <a:solidFill>
                        <a:srgbClr val="040606"/>
                      </a:solidFill>
                    </a:ln>
                    <a:solidFill>
                      <a:srgbClr val="1D7F2A"/>
                    </a:solidFill>
                    <a:latin typeface="Paytone One"/>
                  </a:rPr>
                  <a:t>ENJOY YOUR PRESENT</a:t>
                </a:r>
              </a:p>
            </p:txBody>
          </p:sp>
          <p:sp>
            <p:nvSpPr>
              <p:cNvPr id="14" name="TextBox 14"/>
              <p:cNvSpPr txBox="1"/>
              <p:nvPr/>
            </p:nvSpPr>
            <p:spPr>
              <a:xfrm>
                <a:off x="251460" y="866785"/>
                <a:ext cx="1428217" cy="272190"/>
              </a:xfrm>
              <a:prstGeom prst="rect">
                <a:avLst/>
              </a:prstGeom>
            </p:spPr>
            <p:txBody>
              <a:bodyPr lIns="0" tIns="0" rIns="0" bIns="0" rtlCol="0" anchor="t">
                <a:spAutoFit/>
              </a:bodyPr>
              <a:lstStyle/>
              <a:p>
                <a:pPr>
                  <a:lnSpc>
                    <a:spcPts val="1119"/>
                  </a:lnSpc>
                </a:pPr>
                <a:r>
                  <a:rPr lang="en-US" sz="799" b="1" dirty="0">
                    <a:solidFill>
                      <a:srgbClr val="000000"/>
                    </a:solidFill>
                    <a:latin typeface="Montserrat" pitchFamily="2" charset="0"/>
                  </a:rPr>
                  <a:t>Valid throughout </a:t>
                </a:r>
              </a:p>
              <a:p>
                <a:pPr>
                  <a:lnSpc>
                    <a:spcPts val="1119"/>
                  </a:lnSpc>
                </a:pPr>
                <a:r>
                  <a:rPr lang="en-US" sz="799" b="1" dirty="0">
                    <a:solidFill>
                      <a:srgbClr val="000000"/>
                    </a:solidFill>
                    <a:latin typeface="Montserrat" pitchFamily="2" charset="0"/>
                  </a:rPr>
                  <a:t>the holidays!</a:t>
                </a:r>
              </a:p>
            </p:txBody>
          </p:sp>
          <p:sp>
            <p:nvSpPr>
              <p:cNvPr id="15" name="TextBox 15"/>
              <p:cNvSpPr txBox="1"/>
              <p:nvPr/>
            </p:nvSpPr>
            <p:spPr>
              <a:xfrm>
                <a:off x="2719070" y="462882"/>
                <a:ext cx="4232537" cy="422953"/>
              </a:xfrm>
              <a:prstGeom prst="rect">
                <a:avLst/>
              </a:prstGeom>
            </p:spPr>
            <p:txBody>
              <a:bodyPr lIns="0" tIns="0" rIns="0" bIns="0" rtlCol="0" anchor="t">
                <a:spAutoFit/>
              </a:bodyPr>
              <a:lstStyle/>
              <a:p>
                <a:pPr marL="0" lvl="1" indent="0" algn="ctr">
                  <a:lnSpc>
                    <a:spcPts val="1119"/>
                  </a:lnSpc>
                  <a:spcBef>
                    <a:spcPct val="0"/>
                  </a:spcBef>
                </a:pPr>
                <a:r>
                  <a:rPr lang="en-US" sz="799" b="1" u="none" strike="noStrike" dirty="0">
                    <a:solidFill>
                      <a:srgbClr val="000000"/>
                    </a:solidFill>
                    <a:latin typeface="Montserrat" pitchFamily="2" charset="0"/>
                  </a:rPr>
                  <a:t>YOU CAN ADD MORE DETAILS ABOUT YOUR MESSAGE IN THIS SPACE. IF YOU NEED MORE SPACE FOR TEXT, YOU CAN REDUCE THE SIZE OF THE YOUR MESSAGE HERE TEXT BY SELECTING IT AND CHANGING THE FONT SIZE.</a:t>
                </a:r>
              </a:p>
            </p:txBody>
          </p:sp>
        </p:grpSp>
        <p:grpSp>
          <p:nvGrpSpPr>
            <p:cNvPr id="8" name="Group 7">
              <a:extLst>
                <a:ext uri="{FF2B5EF4-FFF2-40B4-BE49-F238E27FC236}">
                  <a16:creationId xmlns:a16="http://schemas.microsoft.com/office/drawing/2014/main" id="{E01149AC-6B9E-C19B-32AF-6E67DA36CFE7}"/>
                </a:ext>
              </a:extLst>
            </p:cNvPr>
            <p:cNvGrpSpPr/>
            <p:nvPr/>
          </p:nvGrpSpPr>
          <p:grpSpPr>
            <a:xfrm>
              <a:off x="990600" y="952501"/>
              <a:ext cx="4538279" cy="1282064"/>
              <a:chOff x="990600" y="952501"/>
              <a:chExt cx="4538279" cy="1282064"/>
            </a:xfrm>
          </p:grpSpPr>
          <p:pic>
            <p:nvPicPr>
              <p:cNvPr id="3" name="Graphic 2">
                <a:extLst>
                  <a:ext uri="{FF2B5EF4-FFF2-40B4-BE49-F238E27FC236}">
                    <a16:creationId xmlns:a16="http://schemas.microsoft.com/office/drawing/2014/main" id="{24AD4DDB-741D-8180-EC8E-98CFDF4ABA9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745" t="50000" r="77326" b="11136"/>
              <a:stretch/>
            </p:blipFill>
            <p:spPr>
              <a:xfrm>
                <a:off x="990600" y="1257300"/>
                <a:ext cx="771681" cy="977265"/>
              </a:xfrm>
              <a:prstGeom prst="rect">
                <a:avLst/>
              </a:prstGeom>
            </p:spPr>
          </p:pic>
          <p:pic>
            <p:nvPicPr>
              <p:cNvPr id="5" name="Graphic 4">
                <a:extLst>
                  <a:ext uri="{FF2B5EF4-FFF2-40B4-BE49-F238E27FC236}">
                    <a16:creationId xmlns:a16="http://schemas.microsoft.com/office/drawing/2014/main" id="{AB54BEEC-6214-8164-0E8A-D580B3D01D1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3288" t="37879" r="28865" b="16946"/>
              <a:stretch/>
            </p:blipFill>
            <p:spPr>
              <a:xfrm>
                <a:off x="4141800" y="952501"/>
                <a:ext cx="1387079" cy="1135976"/>
              </a:xfrm>
              <a:prstGeom prst="rect">
                <a:avLst/>
              </a:prstGeom>
            </p:spPr>
          </p:pic>
        </p:grpSp>
        <p:grpSp>
          <p:nvGrpSpPr>
            <p:cNvPr id="16" name="Group 15">
              <a:extLst>
                <a:ext uri="{FF2B5EF4-FFF2-40B4-BE49-F238E27FC236}">
                  <a16:creationId xmlns:a16="http://schemas.microsoft.com/office/drawing/2014/main" id="{3448DCA8-75A4-0DCD-6267-121D2C84FA1F}"/>
                </a:ext>
              </a:extLst>
            </p:cNvPr>
            <p:cNvGrpSpPr/>
            <p:nvPr/>
          </p:nvGrpSpPr>
          <p:grpSpPr>
            <a:xfrm>
              <a:off x="2253024" y="2051718"/>
              <a:ext cx="5164630" cy="314503"/>
              <a:chOff x="2253024" y="2051718"/>
              <a:chExt cx="5164630" cy="314503"/>
            </a:xfrm>
          </p:grpSpPr>
          <p:sp>
            <p:nvSpPr>
              <p:cNvPr id="22" name="AutoShape 22"/>
              <p:cNvSpPr/>
              <p:nvPr/>
            </p:nvSpPr>
            <p:spPr>
              <a:xfrm>
                <a:off x="2253024" y="2210767"/>
                <a:ext cx="1888776" cy="0"/>
              </a:xfrm>
              <a:prstGeom prst="line">
                <a:avLst/>
              </a:prstGeom>
              <a:ln w="12700" cap="rnd">
                <a:solidFill>
                  <a:srgbClr val="040606"/>
                </a:solidFill>
                <a:prstDash val="solid"/>
                <a:headEnd type="none" w="sm" len="sm"/>
                <a:tailEnd type="none" w="sm" len="sm"/>
              </a:ln>
            </p:spPr>
            <p:txBody>
              <a:bodyPr/>
              <a:lstStyle/>
              <a:p>
                <a:endParaRPr lang="en-US"/>
              </a:p>
            </p:txBody>
          </p:sp>
          <p:sp>
            <p:nvSpPr>
              <p:cNvPr id="23" name="AutoShape 23"/>
              <p:cNvSpPr/>
              <p:nvPr/>
            </p:nvSpPr>
            <p:spPr>
              <a:xfrm>
                <a:off x="5528878" y="2210767"/>
                <a:ext cx="1888776" cy="0"/>
              </a:xfrm>
              <a:prstGeom prst="line">
                <a:avLst/>
              </a:prstGeom>
              <a:ln w="12700" cap="rnd">
                <a:solidFill>
                  <a:srgbClr val="040606"/>
                </a:solidFill>
                <a:prstDash val="solid"/>
                <a:headEnd type="none" w="sm" len="sm"/>
                <a:tailEnd type="none" w="sm" len="sm"/>
              </a:ln>
            </p:spPr>
            <p:txBody>
              <a:bodyPr/>
              <a:lstStyle/>
              <a:p>
                <a:endParaRPr lang="en-US"/>
              </a:p>
            </p:txBody>
          </p:sp>
          <p:pic>
            <p:nvPicPr>
              <p:cNvPr id="6" name="Graphic 5">
                <a:extLst>
                  <a:ext uri="{FF2B5EF4-FFF2-40B4-BE49-F238E27FC236}">
                    <a16:creationId xmlns:a16="http://schemas.microsoft.com/office/drawing/2014/main" id="{47624FF0-5BAD-52AE-BFDC-5E29202256F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858" t="81592" r="30737" b="5901"/>
              <a:stretch/>
            </p:blipFill>
            <p:spPr>
              <a:xfrm>
                <a:off x="4341505" y="2051718"/>
                <a:ext cx="1041856" cy="314503"/>
              </a:xfrm>
              <a:prstGeom prst="rect">
                <a:avLst/>
              </a:prstGeom>
            </p:spPr>
          </p:pic>
        </p:grpSp>
        <p:sp>
          <p:nvSpPr>
            <p:cNvPr id="24" name="TemplateLAB"/>
            <p:cNvSpPr/>
            <p:nvPr/>
          </p:nvSpPr>
          <p:spPr>
            <a:xfrm rot="-5400000">
              <a:off x="7008994" y="1622287"/>
              <a:ext cx="701562" cy="115758"/>
            </a:xfrm>
            <a:custGeom>
              <a:avLst/>
              <a:gdLst/>
              <a:ahLst/>
              <a:cxnLst/>
              <a:rect l="l" t="t" r="r" b="b"/>
              <a:pathLst>
                <a:path w="701562" h="115758">
                  <a:moveTo>
                    <a:pt x="0" y="0"/>
                  </a:moveTo>
                  <a:lnTo>
                    <a:pt x="701562" y="0"/>
                  </a:lnTo>
                  <a:lnTo>
                    <a:pt x="701562" y="115758"/>
                  </a:lnTo>
                  <a:lnTo>
                    <a:pt x="0" y="115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66</Words>
  <Application>Microsoft Office PowerPoint</Application>
  <PresentationFormat>Custom</PresentationFormat>
  <Paragraphs>12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Arial</vt:lpstr>
      <vt:lpstr>Montserrat</vt:lpstr>
      <vt:lpstr>Paytone One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Gift Certificate templates (Ticket size)</dc:title>
  <dc:creator>HOÀNG ANH</dc:creator>
  <cp:lastModifiedBy>HUONG NGUYEN THU</cp:lastModifiedBy>
  <cp:revision>17</cp:revision>
  <dcterms:created xsi:type="dcterms:W3CDTF">2006-08-16T00:00:00Z</dcterms:created>
  <dcterms:modified xsi:type="dcterms:W3CDTF">2023-08-23T05:09:47Z</dcterms:modified>
  <dc:identifier>DAFrqxZd1x0</dc:identifier>
</cp:coreProperties>
</file>