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2514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Open Sans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020"/>
    <a:srgbClr val="DB5235"/>
    <a:srgbClr val="1D7F2A"/>
    <a:srgbClr val="0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26" autoAdjust="0"/>
  </p:normalViewPr>
  <p:slideViewPr>
    <p:cSldViewPr>
      <p:cViewPr varScale="1">
        <p:scale>
          <a:sx n="149" d="100"/>
          <a:sy n="149" d="100"/>
        </p:scale>
        <p:origin x="120" y="610"/>
      </p:cViewPr>
      <p:guideLst>
        <p:guide pos="2880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0">
            <a:extLst>
              <a:ext uri="{FF2B5EF4-FFF2-40B4-BE49-F238E27FC236}">
                <a16:creationId xmlns:a16="http://schemas.microsoft.com/office/drawing/2014/main" id="{8C9AFCF9-811A-7669-8AAD-04753431F39E}"/>
              </a:ext>
            </a:extLst>
          </p:cNvPr>
          <p:cNvGrpSpPr/>
          <p:nvPr/>
        </p:nvGrpSpPr>
        <p:grpSpPr>
          <a:xfrm>
            <a:off x="168745" y="156870"/>
            <a:ext cx="7434910" cy="2247452"/>
            <a:chOff x="168745" y="156870"/>
            <a:chExt cx="7434910" cy="224745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60698EF-7B34-BF4A-61B9-5C8B685744D6}"/>
                </a:ext>
              </a:extLst>
            </p:cNvPr>
            <p:cNvGrpSpPr/>
            <p:nvPr/>
          </p:nvGrpSpPr>
          <p:grpSpPr>
            <a:xfrm>
              <a:off x="168745" y="161766"/>
              <a:ext cx="7434910" cy="2195964"/>
              <a:chOff x="168745" y="161766"/>
              <a:chExt cx="7434910" cy="219596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68745" y="161766"/>
                <a:ext cx="7434910" cy="2191069"/>
              </a:xfrm>
              <a:custGeom>
                <a:avLst/>
                <a:gdLst/>
                <a:ahLst/>
                <a:cxnLst/>
                <a:rect l="l" t="t" r="r" b="b"/>
                <a:pathLst>
                  <a:path w="7832437" h="2308220">
                    <a:moveTo>
                      <a:pt x="0" y="0"/>
                    </a:moveTo>
                    <a:lnTo>
                      <a:pt x="7832437" y="0"/>
                    </a:lnTo>
                    <a:lnTo>
                      <a:pt x="7832437" y="2308220"/>
                    </a:lnTo>
                    <a:lnTo>
                      <a:pt x="0" y="2308220"/>
                    </a:lnTo>
                    <a:close/>
                  </a:path>
                </a:pathLst>
              </a:custGeom>
              <a:solidFill>
                <a:srgbClr val="F4EEE6"/>
              </a:solidFill>
              <a:ln w="9525">
                <a:solidFill>
                  <a:srgbClr val="A61217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V="1">
                <a:off x="6882516" y="161766"/>
                <a:ext cx="0" cy="2191069"/>
              </a:xfrm>
              <a:prstGeom prst="line">
                <a:avLst/>
              </a:prstGeom>
              <a:ln w="9525" cap="flat">
                <a:solidFill>
                  <a:srgbClr val="A6121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5"/>
              <p:cNvSpPr/>
              <p:nvPr/>
            </p:nvSpPr>
            <p:spPr>
              <a:xfrm rot="-5400000">
                <a:off x="1290720" y="1472251"/>
                <a:ext cx="1753703" cy="0"/>
              </a:xfrm>
              <a:prstGeom prst="line">
                <a:avLst/>
              </a:prstGeom>
              <a:ln w="9525" cap="flat">
                <a:solidFill>
                  <a:srgbClr val="A6121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V="1">
                <a:off x="1879357" y="166661"/>
                <a:ext cx="0" cy="2191069"/>
              </a:xfrm>
              <a:prstGeom prst="line">
                <a:avLst/>
              </a:prstGeom>
              <a:ln w="9525" cap="flat">
                <a:solidFill>
                  <a:srgbClr val="A6121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5123207" y="166661"/>
                <a:ext cx="0" cy="2191069"/>
              </a:xfrm>
              <a:prstGeom prst="line">
                <a:avLst/>
              </a:prstGeom>
              <a:ln w="9525" cap="flat">
                <a:solidFill>
                  <a:srgbClr val="A6121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178616" y="1846273"/>
                <a:ext cx="1701215" cy="0"/>
              </a:xfrm>
              <a:prstGeom prst="line">
                <a:avLst/>
              </a:prstGeom>
              <a:ln w="9525" cap="flat">
                <a:solidFill>
                  <a:srgbClr val="A6121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AutoShape 15">
                <a:extLst>
                  <a:ext uri="{FF2B5EF4-FFF2-40B4-BE49-F238E27FC236}">
                    <a16:creationId xmlns:a16="http://schemas.microsoft.com/office/drawing/2014/main" id="{4E8F8E44-893B-1118-BB5D-4D2A7DD2A919}"/>
                  </a:ext>
                </a:extLst>
              </p:cNvPr>
              <p:cNvSpPr/>
              <p:nvPr/>
            </p:nvSpPr>
            <p:spPr>
              <a:xfrm rot="-5400000">
                <a:off x="3956602" y="1472251"/>
                <a:ext cx="1753703" cy="0"/>
              </a:xfrm>
              <a:prstGeom prst="line">
                <a:avLst/>
              </a:prstGeom>
              <a:ln w="9525" cap="flat">
                <a:solidFill>
                  <a:srgbClr val="A6121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0B5C48-2202-5685-05F7-43120CA614F4}"/>
                </a:ext>
              </a:extLst>
            </p:cNvPr>
            <p:cNvGrpSpPr/>
            <p:nvPr/>
          </p:nvGrpSpPr>
          <p:grpSpPr>
            <a:xfrm>
              <a:off x="325200" y="1951376"/>
              <a:ext cx="1452756" cy="251872"/>
              <a:chOff x="325200" y="1951376"/>
              <a:chExt cx="1452756" cy="251872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325200" y="1951376"/>
                <a:ext cx="1028723" cy="967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599" spc="110" dirty="0">
                    <a:solidFill>
                      <a:srgbClr val="A61217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EXPIRED AFTER: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325200" y="2049680"/>
                <a:ext cx="1452756" cy="153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spc="106">
                    <a:solidFill>
                      <a:srgbClr val="A61217"/>
                    </a:solidFill>
                    <a:latin typeface="Montserrat" pitchFamily="2" charset="0"/>
                  </a:rPr>
                  <a:t>31 DEC 2024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F8B99F-9E5A-CB44-777D-F85F0CE89CA9}"/>
                </a:ext>
              </a:extLst>
            </p:cNvPr>
            <p:cNvGrpSpPr/>
            <p:nvPr/>
          </p:nvGrpSpPr>
          <p:grpSpPr>
            <a:xfrm>
              <a:off x="5308944" y="246837"/>
              <a:ext cx="1387834" cy="1521589"/>
              <a:chOff x="5308944" y="246837"/>
              <a:chExt cx="1387834" cy="1521589"/>
            </a:xfrm>
          </p:grpSpPr>
          <p:sp>
            <p:nvSpPr>
              <p:cNvPr id="20" name="AutoShape 20"/>
              <p:cNvSpPr/>
              <p:nvPr/>
            </p:nvSpPr>
            <p:spPr>
              <a:xfrm>
                <a:off x="5436561" y="583182"/>
                <a:ext cx="1132601" cy="0"/>
              </a:xfrm>
              <a:prstGeom prst="line">
                <a:avLst/>
              </a:prstGeom>
              <a:ln w="9525" cap="flat">
                <a:solidFill>
                  <a:srgbClr val="A6121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5488500" y="246837"/>
                <a:ext cx="1028724" cy="967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599" b="1" i="1" spc="110">
                    <a:solidFill>
                      <a:srgbClr val="A61217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TO: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382323" y="1671668"/>
                <a:ext cx="1028724" cy="967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599" b="1" i="1" spc="110" dirty="0">
                    <a:solidFill>
                      <a:srgbClr val="A61217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MERRY CHRISTMAS!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308944" y="778444"/>
                <a:ext cx="1387834" cy="5213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839"/>
                  </a:lnSpc>
                  <a:spcBef>
                    <a:spcPct val="0"/>
                  </a:spcBef>
                </a:pPr>
                <a:r>
                  <a:rPr lang="en-US" sz="599" u="none" strike="noStrike" spc="110">
                    <a:solidFill>
                      <a:srgbClr val="A61217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This voucher is not redeemable for cash and cannot be replaced if it is lost, stolen, or destroyed.</a:t>
                </a:r>
              </a:p>
              <a:p>
                <a:pPr marL="0" lvl="0" indent="0" algn="ctr">
                  <a:lnSpc>
                    <a:spcPts val="839"/>
                  </a:lnSpc>
                  <a:spcBef>
                    <a:spcPct val="0"/>
                  </a:spcBef>
                </a:pPr>
                <a:endParaRPr lang="en-US" sz="599" u="none" strike="noStrike" spc="110">
                  <a:solidFill>
                    <a:srgbClr val="A61217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A238D25-9966-B3D4-E69F-C48A4235FAD4}"/>
                </a:ext>
              </a:extLst>
            </p:cNvPr>
            <p:cNvGrpSpPr/>
            <p:nvPr/>
          </p:nvGrpSpPr>
          <p:grpSpPr>
            <a:xfrm>
              <a:off x="6877753" y="160020"/>
              <a:ext cx="725901" cy="2188765"/>
              <a:chOff x="6877753" y="160020"/>
              <a:chExt cx="725901" cy="218876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6877753" y="160020"/>
                <a:ext cx="725901" cy="2188765"/>
              </a:xfrm>
              <a:custGeom>
                <a:avLst/>
                <a:gdLst/>
                <a:ahLst/>
                <a:cxnLst/>
                <a:rect l="l" t="t" r="r" b="b"/>
                <a:pathLst>
                  <a:path w="782116" h="2358265">
                    <a:moveTo>
                      <a:pt x="0" y="0"/>
                    </a:moveTo>
                    <a:lnTo>
                      <a:pt x="782116" y="0"/>
                    </a:lnTo>
                    <a:lnTo>
                      <a:pt x="782116" y="2358265"/>
                    </a:lnTo>
                    <a:lnTo>
                      <a:pt x="0" y="2358265"/>
                    </a:lnTo>
                    <a:close/>
                  </a:path>
                </a:pathLst>
              </a:custGeom>
              <a:solidFill>
                <a:srgbClr val="A6121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 rot="-5400000">
                <a:off x="6803427" y="1653177"/>
                <a:ext cx="880553" cy="1087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875"/>
                  </a:lnSpc>
                </a:pPr>
                <a:r>
                  <a:rPr lang="en-US" sz="700" b="1">
                    <a:solidFill>
                      <a:srgbClr val="F1EEE1"/>
                    </a:solidFill>
                    <a:latin typeface="Montserrat" pitchFamily="2" charset="0"/>
                  </a:rPr>
                  <a:t>GIFT CERTIFICATE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 rot="-5400000">
                <a:off x="6627577" y="560965"/>
                <a:ext cx="1201392" cy="4029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59"/>
                  </a:lnSpc>
                </a:pPr>
                <a:r>
                  <a:rPr lang="en-US" sz="2399" b="1" spc="86">
                    <a:solidFill>
                      <a:srgbClr val="F1EEE1"/>
                    </a:solidFill>
                    <a:latin typeface="Montserrat" pitchFamily="2" charset="0"/>
                  </a:rPr>
                  <a:t>$10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B9A6C3A-4B99-5F08-6F42-2BB0560E3D95}"/>
                </a:ext>
              </a:extLst>
            </p:cNvPr>
            <p:cNvGrpSpPr/>
            <p:nvPr/>
          </p:nvGrpSpPr>
          <p:grpSpPr>
            <a:xfrm>
              <a:off x="1874595" y="156870"/>
              <a:ext cx="3253374" cy="2051394"/>
              <a:chOff x="1874595" y="156870"/>
              <a:chExt cx="3253374" cy="205139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74595" y="156870"/>
                <a:ext cx="3253374" cy="438529"/>
              </a:xfrm>
              <a:custGeom>
                <a:avLst/>
                <a:gdLst/>
                <a:ahLst/>
                <a:cxnLst/>
                <a:rect l="l" t="t" r="r" b="b"/>
                <a:pathLst>
                  <a:path w="3505319" h="459790">
                    <a:moveTo>
                      <a:pt x="0" y="0"/>
                    </a:moveTo>
                    <a:lnTo>
                      <a:pt x="3505319" y="0"/>
                    </a:lnTo>
                    <a:lnTo>
                      <a:pt x="3505319" y="459790"/>
                    </a:lnTo>
                    <a:lnTo>
                      <a:pt x="0" y="459790"/>
                    </a:lnTo>
                    <a:close/>
                  </a:path>
                </a:pathLst>
              </a:custGeom>
              <a:solidFill>
                <a:srgbClr val="A6121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482484" y="480062"/>
                <a:ext cx="2172667" cy="14927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222"/>
                  </a:lnSpc>
                  <a:spcBef>
                    <a:spcPct val="0"/>
                  </a:spcBef>
                </a:pPr>
                <a:r>
                  <a:rPr lang="en-US" sz="8730" b="1" spc="314">
                    <a:solidFill>
                      <a:srgbClr val="A61217"/>
                    </a:solidFill>
                    <a:latin typeface="Montserrat" pitchFamily="2" charset="0"/>
                  </a:rPr>
                  <a:t>$10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2020277" y="213360"/>
                <a:ext cx="2958053" cy="3067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b="1" spc="241" dirty="0">
                    <a:solidFill>
                      <a:srgbClr val="F0EEE1"/>
                    </a:solidFill>
                    <a:latin typeface="Montserrat" pitchFamily="2" charset="0"/>
                  </a:rPr>
                  <a:t>GIFT CERTIFICATE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288672" y="1967599"/>
                <a:ext cx="2454294" cy="2406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 i="1" spc="125">
                    <a:solidFill>
                      <a:srgbClr val="A61217"/>
                    </a:solidFill>
                    <a:latin typeface="Montserrat" pitchFamily="2" charset="0"/>
                  </a:rPr>
                  <a:t>JUST FOR YOU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863C55-1760-9F30-63FE-24B046A4ABE9}"/>
                </a:ext>
              </a:extLst>
            </p:cNvPr>
            <p:cNvGrpSpPr/>
            <p:nvPr/>
          </p:nvGrpSpPr>
          <p:grpSpPr>
            <a:xfrm>
              <a:off x="408263" y="343594"/>
              <a:ext cx="6525936" cy="2060728"/>
              <a:chOff x="408263" y="343594"/>
              <a:chExt cx="6525936" cy="2060728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D4337EB4-207A-15E8-7BF6-C0A5C37654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5253" t="13665" r="78271" b="38575"/>
              <a:stretch/>
            </p:blipFill>
            <p:spPr>
              <a:xfrm>
                <a:off x="408263" y="343594"/>
                <a:ext cx="1280596" cy="1200975"/>
              </a:xfrm>
              <a:prstGeom prst="rect">
                <a:avLst/>
              </a:prstGeom>
            </p:spPr>
          </p:pic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534D6395-1048-80F5-E0D9-A0F84F310F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75881" t="56684" r="10784" b="6238"/>
              <a:stretch/>
            </p:blipFill>
            <p:spPr>
              <a:xfrm>
                <a:off x="5897804" y="1432520"/>
                <a:ext cx="1036395" cy="932354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1E30DCAB-3788-46A4-18E6-A060E72A73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23755" t="22459" r="71684" b="4655"/>
              <a:stretch/>
            </p:blipFill>
            <p:spPr>
              <a:xfrm>
                <a:off x="1847002" y="553224"/>
                <a:ext cx="358008" cy="1851098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79D8B4A5-79B9-CE7A-90AF-715C0631A6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23755" t="22459" r="71684" b="4655"/>
              <a:stretch/>
            </p:blipFill>
            <p:spPr>
              <a:xfrm>
                <a:off x="4802230" y="553224"/>
                <a:ext cx="358008" cy="1851098"/>
              </a:xfrm>
              <a:prstGeom prst="rect">
                <a:avLst/>
              </a:prstGeom>
            </p:spPr>
          </p:pic>
        </p:grpSp>
        <p:sp>
          <p:nvSpPr>
            <p:cNvPr id="36" name="TemplateLAB"/>
            <p:cNvSpPr/>
            <p:nvPr/>
          </p:nvSpPr>
          <p:spPr>
            <a:xfrm>
              <a:off x="678443" y="1649673"/>
              <a:ext cx="701562" cy="115758"/>
            </a:xfrm>
            <a:custGeom>
              <a:avLst/>
              <a:gdLst/>
              <a:ahLst/>
              <a:cxnLst/>
              <a:rect l="l" t="t" r="r" b="b"/>
              <a:pathLst>
                <a:path w="701562" h="115758">
                  <a:moveTo>
                    <a:pt x="0" y="0"/>
                  </a:moveTo>
                  <a:lnTo>
                    <a:pt x="701562" y="0"/>
                  </a:lnTo>
                  <a:lnTo>
                    <a:pt x="701562" y="115758"/>
                  </a:lnTo>
                  <a:lnTo>
                    <a:pt x="0" y="115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Montserrat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(Ticket size)</dc:title>
  <dc:creator>HOÀNG ANH</dc:creator>
  <cp:lastModifiedBy>HUONG NGUYEN THU</cp:lastModifiedBy>
  <cp:revision>18</cp:revision>
  <dcterms:created xsi:type="dcterms:W3CDTF">2006-08-16T00:00:00Z</dcterms:created>
  <dcterms:modified xsi:type="dcterms:W3CDTF">2023-08-23T05:07:28Z</dcterms:modified>
  <dc:identifier>DAFrqxZd1x0</dc:identifier>
</cp:coreProperties>
</file>