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772400" cy="2514600"/>
  <p:notesSz cx="6858000" cy="9144000"/>
  <p:embeddedFontLst>
    <p:embeddedFont>
      <p:font typeface="Anton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020"/>
    <a:srgbClr val="DB5235"/>
    <a:srgbClr val="1D7F2A"/>
    <a:srgbClr val="0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26" autoAdjust="0"/>
  </p:normalViewPr>
  <p:slideViewPr>
    <p:cSldViewPr>
      <p:cViewPr varScale="1">
        <p:scale>
          <a:sx n="127" d="100"/>
          <a:sy n="127" d="100"/>
        </p:scale>
        <p:origin x="91" y="830"/>
      </p:cViewPr>
      <p:guideLst>
        <p:guide pos="2880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7AA12CD-9421-2E9A-B11B-7E8F09BAB8F5}"/>
              </a:ext>
            </a:extLst>
          </p:cNvPr>
          <p:cNvGrpSpPr/>
          <p:nvPr/>
        </p:nvGrpSpPr>
        <p:grpSpPr>
          <a:xfrm>
            <a:off x="0" y="0"/>
            <a:ext cx="7772400" cy="2514600"/>
            <a:chOff x="0" y="0"/>
            <a:chExt cx="7772400" cy="25146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3ACA832-4E9D-A0BA-6D14-66CF92A017CF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7772400" cy="2514600"/>
            </a:xfrm>
            <a:custGeom>
              <a:avLst/>
              <a:gdLst>
                <a:gd name="connsiteX0" fmla="*/ 7772400 w 7772400"/>
                <a:gd name="connsiteY0" fmla="*/ 2410012 h 2514600"/>
                <a:gd name="connsiteX1" fmla="*/ 7772400 w 7772400"/>
                <a:gd name="connsiteY1" fmla="*/ 2509402 h 2514600"/>
                <a:gd name="connsiteX2" fmla="*/ 7767368 w 7772400"/>
                <a:gd name="connsiteY2" fmla="*/ 2514600 h 2514600"/>
                <a:gd name="connsiteX3" fmla="*/ 7671148 w 7772400"/>
                <a:gd name="connsiteY3" fmla="*/ 2514600 h 2514600"/>
                <a:gd name="connsiteX4" fmla="*/ 7772400 w 7772400"/>
                <a:gd name="connsiteY4" fmla="*/ 2183095 h 2514600"/>
                <a:gd name="connsiteX5" fmla="*/ 7772400 w 7772400"/>
                <a:gd name="connsiteY5" fmla="*/ 2282485 h 2514600"/>
                <a:gd name="connsiteX6" fmla="*/ 7547688 w 7772400"/>
                <a:gd name="connsiteY6" fmla="*/ 2514600 h 2514600"/>
                <a:gd name="connsiteX7" fmla="*/ 7451468 w 7772400"/>
                <a:gd name="connsiteY7" fmla="*/ 2514600 h 2514600"/>
                <a:gd name="connsiteX8" fmla="*/ 7772400 w 7772400"/>
                <a:gd name="connsiteY8" fmla="*/ 1956177 h 2514600"/>
                <a:gd name="connsiteX9" fmla="*/ 7772400 w 7772400"/>
                <a:gd name="connsiteY9" fmla="*/ 2055567 h 2514600"/>
                <a:gd name="connsiteX10" fmla="*/ 7328008 w 7772400"/>
                <a:gd name="connsiteY10" fmla="*/ 2514600 h 2514600"/>
                <a:gd name="connsiteX11" fmla="*/ 7231787 w 7772400"/>
                <a:gd name="connsiteY11" fmla="*/ 2514600 h 2514600"/>
                <a:gd name="connsiteX12" fmla="*/ 7772400 w 7772400"/>
                <a:gd name="connsiteY12" fmla="*/ 1729258 h 2514600"/>
                <a:gd name="connsiteX13" fmla="*/ 7772400 w 7772400"/>
                <a:gd name="connsiteY13" fmla="*/ 1828650 h 2514600"/>
                <a:gd name="connsiteX14" fmla="*/ 7108328 w 7772400"/>
                <a:gd name="connsiteY14" fmla="*/ 2514600 h 2514600"/>
                <a:gd name="connsiteX15" fmla="*/ 7012106 w 7772400"/>
                <a:gd name="connsiteY15" fmla="*/ 2514600 h 2514600"/>
                <a:gd name="connsiteX16" fmla="*/ 7772400 w 7772400"/>
                <a:gd name="connsiteY16" fmla="*/ 1502341 h 2514600"/>
                <a:gd name="connsiteX17" fmla="*/ 7772400 w 7772400"/>
                <a:gd name="connsiteY17" fmla="*/ 1601732 h 2514600"/>
                <a:gd name="connsiteX18" fmla="*/ 6888647 w 7772400"/>
                <a:gd name="connsiteY18" fmla="*/ 2514600 h 2514600"/>
                <a:gd name="connsiteX19" fmla="*/ 6792426 w 7772400"/>
                <a:gd name="connsiteY19" fmla="*/ 2514600 h 2514600"/>
                <a:gd name="connsiteX20" fmla="*/ 7772400 w 7772400"/>
                <a:gd name="connsiteY20" fmla="*/ 1275422 h 2514600"/>
                <a:gd name="connsiteX21" fmla="*/ 7772400 w 7772400"/>
                <a:gd name="connsiteY21" fmla="*/ 1374813 h 2514600"/>
                <a:gd name="connsiteX22" fmla="*/ 6668965 w 7772400"/>
                <a:gd name="connsiteY22" fmla="*/ 2514600 h 2514600"/>
                <a:gd name="connsiteX23" fmla="*/ 6572744 w 7772400"/>
                <a:gd name="connsiteY23" fmla="*/ 2514600 h 2514600"/>
                <a:gd name="connsiteX24" fmla="*/ 7772400 w 7772400"/>
                <a:gd name="connsiteY24" fmla="*/ 1048504 h 2514600"/>
                <a:gd name="connsiteX25" fmla="*/ 7772400 w 7772400"/>
                <a:gd name="connsiteY25" fmla="*/ 1147894 h 2514600"/>
                <a:gd name="connsiteX26" fmla="*/ 6449284 w 7772400"/>
                <a:gd name="connsiteY26" fmla="*/ 2514600 h 2514600"/>
                <a:gd name="connsiteX27" fmla="*/ 6353063 w 7772400"/>
                <a:gd name="connsiteY27" fmla="*/ 2514600 h 2514600"/>
                <a:gd name="connsiteX28" fmla="*/ 7772400 w 7772400"/>
                <a:gd name="connsiteY28" fmla="*/ 821587 h 2514600"/>
                <a:gd name="connsiteX29" fmla="*/ 7772400 w 7772400"/>
                <a:gd name="connsiteY29" fmla="*/ 920978 h 2514600"/>
                <a:gd name="connsiteX30" fmla="*/ 6229605 w 7772400"/>
                <a:gd name="connsiteY30" fmla="*/ 2514600 h 2514600"/>
                <a:gd name="connsiteX31" fmla="*/ 6133383 w 7772400"/>
                <a:gd name="connsiteY31" fmla="*/ 2514600 h 2514600"/>
                <a:gd name="connsiteX32" fmla="*/ 7772400 w 7772400"/>
                <a:gd name="connsiteY32" fmla="*/ 594670 h 2514600"/>
                <a:gd name="connsiteX33" fmla="*/ 7772400 w 7772400"/>
                <a:gd name="connsiteY33" fmla="*/ 694060 h 2514600"/>
                <a:gd name="connsiteX34" fmla="*/ 6009924 w 7772400"/>
                <a:gd name="connsiteY34" fmla="*/ 2514600 h 2514600"/>
                <a:gd name="connsiteX35" fmla="*/ 5913703 w 7772400"/>
                <a:gd name="connsiteY35" fmla="*/ 2514600 h 2514600"/>
                <a:gd name="connsiteX36" fmla="*/ 7772400 w 7772400"/>
                <a:gd name="connsiteY36" fmla="*/ 367752 h 2514600"/>
                <a:gd name="connsiteX37" fmla="*/ 7772400 w 7772400"/>
                <a:gd name="connsiteY37" fmla="*/ 467142 h 2514600"/>
                <a:gd name="connsiteX38" fmla="*/ 5790243 w 7772400"/>
                <a:gd name="connsiteY38" fmla="*/ 2514600 h 2514600"/>
                <a:gd name="connsiteX39" fmla="*/ 5694022 w 7772400"/>
                <a:gd name="connsiteY39" fmla="*/ 2514600 h 2514600"/>
                <a:gd name="connsiteX40" fmla="*/ 7772400 w 7772400"/>
                <a:gd name="connsiteY40" fmla="*/ 140833 h 2514600"/>
                <a:gd name="connsiteX41" fmla="*/ 7772400 w 7772400"/>
                <a:gd name="connsiteY41" fmla="*/ 240224 h 2514600"/>
                <a:gd name="connsiteX42" fmla="*/ 5570563 w 7772400"/>
                <a:gd name="connsiteY42" fmla="*/ 2514600 h 2514600"/>
                <a:gd name="connsiteX43" fmla="*/ 5474341 w 7772400"/>
                <a:gd name="connsiteY43" fmla="*/ 2514600 h 2514600"/>
                <a:gd name="connsiteX44" fmla="*/ 7689062 w 7772400"/>
                <a:gd name="connsiteY44" fmla="*/ 0 h 2514600"/>
                <a:gd name="connsiteX45" fmla="*/ 7772400 w 7772400"/>
                <a:gd name="connsiteY45" fmla="*/ 0 h 2514600"/>
                <a:gd name="connsiteX46" fmla="*/ 7772400 w 7772400"/>
                <a:gd name="connsiteY46" fmla="*/ 13306 h 2514600"/>
                <a:gd name="connsiteX47" fmla="*/ 5350881 w 7772400"/>
                <a:gd name="connsiteY47" fmla="*/ 2514600 h 2514600"/>
                <a:gd name="connsiteX48" fmla="*/ 5254661 w 7772400"/>
                <a:gd name="connsiteY48" fmla="*/ 2514600 h 2514600"/>
                <a:gd name="connsiteX49" fmla="*/ 7469382 w 7772400"/>
                <a:gd name="connsiteY49" fmla="*/ 0 h 2514600"/>
                <a:gd name="connsiteX50" fmla="*/ 7565601 w 7772400"/>
                <a:gd name="connsiteY50" fmla="*/ 0 h 2514600"/>
                <a:gd name="connsiteX51" fmla="*/ 5131201 w 7772400"/>
                <a:gd name="connsiteY51" fmla="*/ 2514600 h 2514600"/>
                <a:gd name="connsiteX52" fmla="*/ 5034981 w 7772400"/>
                <a:gd name="connsiteY52" fmla="*/ 2514600 h 2514600"/>
                <a:gd name="connsiteX53" fmla="*/ 7249701 w 7772400"/>
                <a:gd name="connsiteY53" fmla="*/ 0 h 2514600"/>
                <a:gd name="connsiteX54" fmla="*/ 7345922 w 7772400"/>
                <a:gd name="connsiteY54" fmla="*/ 0 h 2514600"/>
                <a:gd name="connsiteX55" fmla="*/ 4911521 w 7772400"/>
                <a:gd name="connsiteY55" fmla="*/ 2514600 h 2514600"/>
                <a:gd name="connsiteX56" fmla="*/ 4815300 w 7772400"/>
                <a:gd name="connsiteY56" fmla="*/ 2514600 h 2514600"/>
                <a:gd name="connsiteX57" fmla="*/ 7030030 w 7772400"/>
                <a:gd name="connsiteY57" fmla="*/ 0 h 2514600"/>
                <a:gd name="connsiteX58" fmla="*/ 7126241 w 7772400"/>
                <a:gd name="connsiteY58" fmla="*/ 0 h 2514600"/>
                <a:gd name="connsiteX59" fmla="*/ 4691840 w 7772400"/>
                <a:gd name="connsiteY59" fmla="*/ 2514600 h 2514600"/>
                <a:gd name="connsiteX60" fmla="*/ 4595634 w 7772400"/>
                <a:gd name="connsiteY60" fmla="*/ 2514600 h 2514600"/>
                <a:gd name="connsiteX61" fmla="*/ 6804501 w 7772400"/>
                <a:gd name="connsiteY61" fmla="*/ 0 h 2514600"/>
                <a:gd name="connsiteX62" fmla="*/ 6906570 w 7772400"/>
                <a:gd name="connsiteY62" fmla="*/ 0 h 2514600"/>
                <a:gd name="connsiteX63" fmla="*/ 4472174 w 7772400"/>
                <a:gd name="connsiteY63" fmla="*/ 2514600 h 2514600"/>
                <a:gd name="connsiteX64" fmla="*/ 4370102 w 7772400"/>
                <a:gd name="connsiteY64" fmla="*/ 2514600 h 2514600"/>
                <a:gd name="connsiteX65" fmla="*/ 6584824 w 7772400"/>
                <a:gd name="connsiteY65" fmla="*/ 0 h 2514600"/>
                <a:gd name="connsiteX66" fmla="*/ 6681042 w 7772400"/>
                <a:gd name="connsiteY66" fmla="*/ 0 h 2514600"/>
                <a:gd name="connsiteX67" fmla="*/ 4246643 w 7772400"/>
                <a:gd name="connsiteY67" fmla="*/ 2514600 h 2514600"/>
                <a:gd name="connsiteX68" fmla="*/ 4150425 w 7772400"/>
                <a:gd name="connsiteY68" fmla="*/ 2514600 h 2514600"/>
                <a:gd name="connsiteX69" fmla="*/ 6365144 w 7772400"/>
                <a:gd name="connsiteY69" fmla="*/ 0 h 2514600"/>
                <a:gd name="connsiteX70" fmla="*/ 6461365 w 7772400"/>
                <a:gd name="connsiteY70" fmla="*/ 0 h 2514600"/>
                <a:gd name="connsiteX71" fmla="*/ 4026965 w 7772400"/>
                <a:gd name="connsiteY71" fmla="*/ 2514600 h 2514600"/>
                <a:gd name="connsiteX72" fmla="*/ 3930744 w 7772400"/>
                <a:gd name="connsiteY72" fmla="*/ 2514600 h 2514600"/>
                <a:gd name="connsiteX73" fmla="*/ 6145465 w 7772400"/>
                <a:gd name="connsiteY73" fmla="*/ 0 h 2514600"/>
                <a:gd name="connsiteX74" fmla="*/ 6241685 w 7772400"/>
                <a:gd name="connsiteY74" fmla="*/ 0 h 2514600"/>
                <a:gd name="connsiteX75" fmla="*/ 3807285 w 7772400"/>
                <a:gd name="connsiteY75" fmla="*/ 2514600 h 2514600"/>
                <a:gd name="connsiteX76" fmla="*/ 3711065 w 7772400"/>
                <a:gd name="connsiteY76" fmla="*/ 2514600 h 2514600"/>
                <a:gd name="connsiteX77" fmla="*/ 5925783 w 7772400"/>
                <a:gd name="connsiteY77" fmla="*/ 0 h 2514600"/>
                <a:gd name="connsiteX78" fmla="*/ 6022006 w 7772400"/>
                <a:gd name="connsiteY78" fmla="*/ 0 h 2514600"/>
                <a:gd name="connsiteX79" fmla="*/ 3587606 w 7772400"/>
                <a:gd name="connsiteY79" fmla="*/ 2514600 h 2514600"/>
                <a:gd name="connsiteX80" fmla="*/ 3491384 w 7772400"/>
                <a:gd name="connsiteY80" fmla="*/ 2514600 h 2514600"/>
                <a:gd name="connsiteX81" fmla="*/ 5706104 w 7772400"/>
                <a:gd name="connsiteY81" fmla="*/ 0 h 2514600"/>
                <a:gd name="connsiteX82" fmla="*/ 5802324 w 7772400"/>
                <a:gd name="connsiteY82" fmla="*/ 0 h 2514600"/>
                <a:gd name="connsiteX83" fmla="*/ 3367924 w 7772400"/>
                <a:gd name="connsiteY83" fmla="*/ 2514600 h 2514600"/>
                <a:gd name="connsiteX84" fmla="*/ 3271705 w 7772400"/>
                <a:gd name="connsiteY84" fmla="*/ 2514600 h 2514600"/>
                <a:gd name="connsiteX85" fmla="*/ 5486424 w 7772400"/>
                <a:gd name="connsiteY85" fmla="*/ 0 h 2514600"/>
                <a:gd name="connsiteX86" fmla="*/ 5582645 w 7772400"/>
                <a:gd name="connsiteY86" fmla="*/ 0 h 2514600"/>
                <a:gd name="connsiteX87" fmla="*/ 3148245 w 7772400"/>
                <a:gd name="connsiteY87" fmla="*/ 2514600 h 2514600"/>
                <a:gd name="connsiteX88" fmla="*/ 3052024 w 7772400"/>
                <a:gd name="connsiteY88" fmla="*/ 2514600 h 2514600"/>
                <a:gd name="connsiteX89" fmla="*/ 5266744 w 7772400"/>
                <a:gd name="connsiteY89" fmla="*/ 0 h 2514600"/>
                <a:gd name="connsiteX90" fmla="*/ 5362964 w 7772400"/>
                <a:gd name="connsiteY90" fmla="*/ 0 h 2514600"/>
                <a:gd name="connsiteX91" fmla="*/ 2928565 w 7772400"/>
                <a:gd name="connsiteY91" fmla="*/ 2514600 h 2514600"/>
                <a:gd name="connsiteX92" fmla="*/ 2832345 w 7772400"/>
                <a:gd name="connsiteY92" fmla="*/ 2514600 h 2514600"/>
                <a:gd name="connsiteX93" fmla="*/ 5047064 w 7772400"/>
                <a:gd name="connsiteY93" fmla="*/ 0 h 2514600"/>
                <a:gd name="connsiteX94" fmla="*/ 5143285 w 7772400"/>
                <a:gd name="connsiteY94" fmla="*/ 0 h 2514600"/>
                <a:gd name="connsiteX95" fmla="*/ 2708885 w 7772400"/>
                <a:gd name="connsiteY95" fmla="*/ 2514600 h 2514600"/>
                <a:gd name="connsiteX96" fmla="*/ 2612664 w 7772400"/>
                <a:gd name="connsiteY96" fmla="*/ 2514600 h 2514600"/>
                <a:gd name="connsiteX97" fmla="*/ 4827384 w 7772400"/>
                <a:gd name="connsiteY97" fmla="*/ 0 h 2514600"/>
                <a:gd name="connsiteX98" fmla="*/ 4923604 w 7772400"/>
                <a:gd name="connsiteY98" fmla="*/ 0 h 2514600"/>
                <a:gd name="connsiteX99" fmla="*/ 2489204 w 7772400"/>
                <a:gd name="connsiteY99" fmla="*/ 2514600 h 2514600"/>
                <a:gd name="connsiteX100" fmla="*/ 2392985 w 7772400"/>
                <a:gd name="connsiteY100" fmla="*/ 2514600 h 2514600"/>
                <a:gd name="connsiteX101" fmla="*/ 4607703 w 7772400"/>
                <a:gd name="connsiteY101" fmla="*/ 0 h 2514600"/>
                <a:gd name="connsiteX102" fmla="*/ 4703925 w 7772400"/>
                <a:gd name="connsiteY102" fmla="*/ 0 h 2514600"/>
                <a:gd name="connsiteX103" fmla="*/ 2269525 w 7772400"/>
                <a:gd name="connsiteY103" fmla="*/ 2514600 h 2514600"/>
                <a:gd name="connsiteX104" fmla="*/ 2173304 w 7772400"/>
                <a:gd name="connsiteY104" fmla="*/ 2514600 h 2514600"/>
                <a:gd name="connsiteX105" fmla="*/ 4388018 w 7772400"/>
                <a:gd name="connsiteY105" fmla="*/ 0 h 2514600"/>
                <a:gd name="connsiteX106" fmla="*/ 4484238 w 7772400"/>
                <a:gd name="connsiteY106" fmla="*/ 0 h 2514600"/>
                <a:gd name="connsiteX107" fmla="*/ 2049840 w 7772400"/>
                <a:gd name="connsiteY107" fmla="*/ 2514600 h 2514600"/>
                <a:gd name="connsiteX108" fmla="*/ 1953620 w 7772400"/>
                <a:gd name="connsiteY108" fmla="*/ 2514600 h 2514600"/>
                <a:gd name="connsiteX109" fmla="*/ 4168338 w 7772400"/>
                <a:gd name="connsiteY109" fmla="*/ 0 h 2514600"/>
                <a:gd name="connsiteX110" fmla="*/ 4264558 w 7772400"/>
                <a:gd name="connsiteY110" fmla="*/ 0 h 2514600"/>
                <a:gd name="connsiteX111" fmla="*/ 1830161 w 7772400"/>
                <a:gd name="connsiteY111" fmla="*/ 2514600 h 2514600"/>
                <a:gd name="connsiteX112" fmla="*/ 1733940 w 7772400"/>
                <a:gd name="connsiteY112" fmla="*/ 2514600 h 2514600"/>
                <a:gd name="connsiteX113" fmla="*/ 3948660 w 7772400"/>
                <a:gd name="connsiteY113" fmla="*/ 0 h 2514600"/>
                <a:gd name="connsiteX114" fmla="*/ 4044879 w 7772400"/>
                <a:gd name="connsiteY114" fmla="*/ 0 h 2514600"/>
                <a:gd name="connsiteX115" fmla="*/ 1610481 w 7772400"/>
                <a:gd name="connsiteY115" fmla="*/ 2514600 h 2514600"/>
                <a:gd name="connsiteX116" fmla="*/ 1514262 w 7772400"/>
                <a:gd name="connsiteY116" fmla="*/ 2514600 h 2514600"/>
                <a:gd name="connsiteX117" fmla="*/ 3728977 w 7772400"/>
                <a:gd name="connsiteY117" fmla="*/ 0 h 2514600"/>
                <a:gd name="connsiteX118" fmla="*/ 3825198 w 7772400"/>
                <a:gd name="connsiteY118" fmla="*/ 0 h 2514600"/>
                <a:gd name="connsiteX119" fmla="*/ 1390801 w 7772400"/>
                <a:gd name="connsiteY119" fmla="*/ 2514600 h 2514600"/>
                <a:gd name="connsiteX120" fmla="*/ 1294579 w 7772400"/>
                <a:gd name="connsiteY120" fmla="*/ 2514600 h 2514600"/>
                <a:gd name="connsiteX121" fmla="*/ 3509295 w 7772400"/>
                <a:gd name="connsiteY121" fmla="*/ 0 h 2514600"/>
                <a:gd name="connsiteX122" fmla="*/ 3605517 w 7772400"/>
                <a:gd name="connsiteY122" fmla="*/ 0 h 2514600"/>
                <a:gd name="connsiteX123" fmla="*/ 1171119 w 7772400"/>
                <a:gd name="connsiteY123" fmla="*/ 2514600 h 2514600"/>
                <a:gd name="connsiteX124" fmla="*/ 1074898 w 7772400"/>
                <a:gd name="connsiteY124" fmla="*/ 2514600 h 2514600"/>
                <a:gd name="connsiteX125" fmla="*/ 3289614 w 7772400"/>
                <a:gd name="connsiteY125" fmla="*/ 0 h 2514600"/>
                <a:gd name="connsiteX126" fmla="*/ 3385836 w 7772400"/>
                <a:gd name="connsiteY126" fmla="*/ 0 h 2514600"/>
                <a:gd name="connsiteX127" fmla="*/ 951439 w 7772400"/>
                <a:gd name="connsiteY127" fmla="*/ 2514600 h 2514600"/>
                <a:gd name="connsiteX128" fmla="*/ 855216 w 7772400"/>
                <a:gd name="connsiteY128" fmla="*/ 2514600 h 2514600"/>
                <a:gd name="connsiteX129" fmla="*/ 3069934 w 7772400"/>
                <a:gd name="connsiteY129" fmla="*/ 0 h 2514600"/>
                <a:gd name="connsiteX130" fmla="*/ 3166154 w 7772400"/>
                <a:gd name="connsiteY130" fmla="*/ 0 h 2514600"/>
                <a:gd name="connsiteX131" fmla="*/ 731756 w 7772400"/>
                <a:gd name="connsiteY131" fmla="*/ 2514600 h 2514600"/>
                <a:gd name="connsiteX132" fmla="*/ 635537 w 7772400"/>
                <a:gd name="connsiteY132" fmla="*/ 2514600 h 2514600"/>
                <a:gd name="connsiteX133" fmla="*/ 2850255 w 7772400"/>
                <a:gd name="connsiteY133" fmla="*/ 0 h 2514600"/>
                <a:gd name="connsiteX134" fmla="*/ 2946475 w 7772400"/>
                <a:gd name="connsiteY134" fmla="*/ 0 h 2514600"/>
                <a:gd name="connsiteX135" fmla="*/ 512077 w 7772400"/>
                <a:gd name="connsiteY135" fmla="*/ 2514600 h 2514600"/>
                <a:gd name="connsiteX136" fmla="*/ 415857 w 7772400"/>
                <a:gd name="connsiteY136" fmla="*/ 2514600 h 2514600"/>
                <a:gd name="connsiteX137" fmla="*/ 2630575 w 7772400"/>
                <a:gd name="connsiteY137" fmla="*/ 0 h 2514600"/>
                <a:gd name="connsiteX138" fmla="*/ 2726794 w 7772400"/>
                <a:gd name="connsiteY138" fmla="*/ 0 h 2514600"/>
                <a:gd name="connsiteX139" fmla="*/ 292397 w 7772400"/>
                <a:gd name="connsiteY139" fmla="*/ 2514600 h 2514600"/>
                <a:gd name="connsiteX140" fmla="*/ 196177 w 7772400"/>
                <a:gd name="connsiteY140" fmla="*/ 2514600 h 2514600"/>
                <a:gd name="connsiteX141" fmla="*/ 2410893 w 7772400"/>
                <a:gd name="connsiteY141" fmla="*/ 0 h 2514600"/>
                <a:gd name="connsiteX142" fmla="*/ 2507114 w 7772400"/>
                <a:gd name="connsiteY142" fmla="*/ 0 h 2514600"/>
                <a:gd name="connsiteX143" fmla="*/ 72716 w 7772400"/>
                <a:gd name="connsiteY143" fmla="*/ 2514600 h 2514600"/>
                <a:gd name="connsiteX144" fmla="*/ 0 w 7772400"/>
                <a:gd name="connsiteY144" fmla="*/ 2514600 h 2514600"/>
                <a:gd name="connsiteX145" fmla="*/ 0 w 7772400"/>
                <a:gd name="connsiteY145" fmla="*/ 2490321 h 2514600"/>
                <a:gd name="connsiteX146" fmla="*/ 2191217 w 7772400"/>
                <a:gd name="connsiteY146" fmla="*/ 0 h 2514600"/>
                <a:gd name="connsiteX147" fmla="*/ 2287434 w 7772400"/>
                <a:gd name="connsiteY147" fmla="*/ 0 h 2514600"/>
                <a:gd name="connsiteX148" fmla="*/ 0 w 7772400"/>
                <a:gd name="connsiteY148" fmla="*/ 2362794 h 2514600"/>
                <a:gd name="connsiteX149" fmla="*/ 0 w 7772400"/>
                <a:gd name="connsiteY149" fmla="*/ 2263405 h 2514600"/>
                <a:gd name="connsiteX150" fmla="*/ 1971538 w 7772400"/>
                <a:gd name="connsiteY150" fmla="*/ 0 h 2514600"/>
                <a:gd name="connsiteX151" fmla="*/ 2067758 w 7772400"/>
                <a:gd name="connsiteY151" fmla="*/ 0 h 2514600"/>
                <a:gd name="connsiteX152" fmla="*/ 0 w 7772400"/>
                <a:gd name="connsiteY152" fmla="*/ 2135879 h 2514600"/>
                <a:gd name="connsiteX153" fmla="*/ 0 w 7772400"/>
                <a:gd name="connsiteY153" fmla="*/ 2036489 h 2514600"/>
                <a:gd name="connsiteX154" fmla="*/ 1751859 w 7772400"/>
                <a:gd name="connsiteY154" fmla="*/ 0 h 2514600"/>
                <a:gd name="connsiteX155" fmla="*/ 1848077 w 7772400"/>
                <a:gd name="connsiteY155" fmla="*/ 0 h 2514600"/>
                <a:gd name="connsiteX156" fmla="*/ 0 w 7772400"/>
                <a:gd name="connsiteY156" fmla="*/ 1908960 h 2514600"/>
                <a:gd name="connsiteX157" fmla="*/ 0 w 7772400"/>
                <a:gd name="connsiteY157" fmla="*/ 1809572 h 2514600"/>
                <a:gd name="connsiteX158" fmla="*/ 1532178 w 7772400"/>
                <a:gd name="connsiteY158" fmla="*/ 0 h 2514600"/>
                <a:gd name="connsiteX159" fmla="*/ 1628399 w 7772400"/>
                <a:gd name="connsiteY159" fmla="*/ 0 h 2514600"/>
                <a:gd name="connsiteX160" fmla="*/ 0 w 7772400"/>
                <a:gd name="connsiteY160" fmla="*/ 1682045 h 2514600"/>
                <a:gd name="connsiteX161" fmla="*/ 0 w 7772400"/>
                <a:gd name="connsiteY161" fmla="*/ 1582654 h 2514600"/>
                <a:gd name="connsiteX162" fmla="*/ 1312498 w 7772400"/>
                <a:gd name="connsiteY162" fmla="*/ 0 h 2514600"/>
                <a:gd name="connsiteX163" fmla="*/ 1408718 w 7772400"/>
                <a:gd name="connsiteY163" fmla="*/ 0 h 2514600"/>
                <a:gd name="connsiteX164" fmla="*/ 0 w 7772400"/>
                <a:gd name="connsiteY164" fmla="*/ 1455127 h 2514600"/>
                <a:gd name="connsiteX165" fmla="*/ 0 w 7772400"/>
                <a:gd name="connsiteY165" fmla="*/ 1355737 h 2514600"/>
                <a:gd name="connsiteX166" fmla="*/ 1092818 w 7772400"/>
                <a:gd name="connsiteY166" fmla="*/ 0 h 2514600"/>
                <a:gd name="connsiteX167" fmla="*/ 1189039 w 7772400"/>
                <a:gd name="connsiteY167" fmla="*/ 0 h 2514600"/>
                <a:gd name="connsiteX168" fmla="*/ 0 w 7772400"/>
                <a:gd name="connsiteY168" fmla="*/ 1228210 h 2514600"/>
                <a:gd name="connsiteX169" fmla="*/ 0 w 7772400"/>
                <a:gd name="connsiteY169" fmla="*/ 1128819 h 2514600"/>
                <a:gd name="connsiteX170" fmla="*/ 873137 w 7772400"/>
                <a:gd name="connsiteY170" fmla="*/ 0 h 2514600"/>
                <a:gd name="connsiteX171" fmla="*/ 969358 w 7772400"/>
                <a:gd name="connsiteY171" fmla="*/ 0 h 2514600"/>
                <a:gd name="connsiteX172" fmla="*/ 0 w 7772400"/>
                <a:gd name="connsiteY172" fmla="*/ 1001292 h 2514600"/>
                <a:gd name="connsiteX173" fmla="*/ 0 w 7772400"/>
                <a:gd name="connsiteY173" fmla="*/ 901901 h 2514600"/>
                <a:gd name="connsiteX174" fmla="*/ 653456 w 7772400"/>
                <a:gd name="connsiteY174" fmla="*/ 0 h 2514600"/>
                <a:gd name="connsiteX175" fmla="*/ 749677 w 7772400"/>
                <a:gd name="connsiteY175" fmla="*/ 0 h 2514600"/>
                <a:gd name="connsiteX176" fmla="*/ 0 w 7772400"/>
                <a:gd name="connsiteY176" fmla="*/ 774374 h 2514600"/>
                <a:gd name="connsiteX177" fmla="*/ 0 w 7772400"/>
                <a:gd name="connsiteY177" fmla="*/ 674983 h 2514600"/>
                <a:gd name="connsiteX178" fmla="*/ 433775 w 7772400"/>
                <a:gd name="connsiteY178" fmla="*/ 0 h 2514600"/>
                <a:gd name="connsiteX179" fmla="*/ 529997 w 7772400"/>
                <a:gd name="connsiteY179" fmla="*/ 0 h 2514600"/>
                <a:gd name="connsiteX180" fmla="*/ 0 w 7772400"/>
                <a:gd name="connsiteY180" fmla="*/ 547457 h 2514600"/>
                <a:gd name="connsiteX181" fmla="*/ 0 w 7772400"/>
                <a:gd name="connsiteY181" fmla="*/ 448065 h 2514600"/>
                <a:gd name="connsiteX182" fmla="*/ 214096 w 7772400"/>
                <a:gd name="connsiteY182" fmla="*/ 0 h 2514600"/>
                <a:gd name="connsiteX183" fmla="*/ 310316 w 7772400"/>
                <a:gd name="connsiteY183" fmla="*/ 0 h 2514600"/>
                <a:gd name="connsiteX184" fmla="*/ 0 w 7772400"/>
                <a:gd name="connsiteY184" fmla="*/ 320539 h 2514600"/>
                <a:gd name="connsiteX185" fmla="*/ 0 w 7772400"/>
                <a:gd name="connsiteY185" fmla="*/ 221149 h 2514600"/>
                <a:gd name="connsiteX186" fmla="*/ 0 w 7772400"/>
                <a:gd name="connsiteY186" fmla="*/ 0 h 2514600"/>
                <a:gd name="connsiteX187" fmla="*/ 90635 w 7772400"/>
                <a:gd name="connsiteY187" fmla="*/ 0 h 2514600"/>
                <a:gd name="connsiteX188" fmla="*/ 0 w 7772400"/>
                <a:gd name="connsiteY188" fmla="*/ 93621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7772400" h="2514600">
                  <a:moveTo>
                    <a:pt x="7772400" y="2410012"/>
                  </a:moveTo>
                  <a:lnTo>
                    <a:pt x="7772400" y="2509402"/>
                  </a:lnTo>
                  <a:lnTo>
                    <a:pt x="7767368" y="2514600"/>
                  </a:lnTo>
                  <a:lnTo>
                    <a:pt x="7671148" y="2514600"/>
                  </a:lnTo>
                  <a:close/>
                  <a:moveTo>
                    <a:pt x="7772400" y="2183095"/>
                  </a:moveTo>
                  <a:lnTo>
                    <a:pt x="7772400" y="2282485"/>
                  </a:lnTo>
                  <a:lnTo>
                    <a:pt x="7547688" y="2514600"/>
                  </a:lnTo>
                  <a:lnTo>
                    <a:pt x="7451468" y="2514600"/>
                  </a:lnTo>
                  <a:close/>
                  <a:moveTo>
                    <a:pt x="7772400" y="1956177"/>
                  </a:moveTo>
                  <a:lnTo>
                    <a:pt x="7772400" y="2055567"/>
                  </a:lnTo>
                  <a:lnTo>
                    <a:pt x="7328008" y="2514600"/>
                  </a:lnTo>
                  <a:lnTo>
                    <a:pt x="7231787" y="2514600"/>
                  </a:lnTo>
                  <a:close/>
                  <a:moveTo>
                    <a:pt x="7772400" y="1729258"/>
                  </a:moveTo>
                  <a:lnTo>
                    <a:pt x="7772400" y="1828650"/>
                  </a:lnTo>
                  <a:lnTo>
                    <a:pt x="7108328" y="2514600"/>
                  </a:lnTo>
                  <a:lnTo>
                    <a:pt x="7012106" y="2514600"/>
                  </a:lnTo>
                  <a:close/>
                  <a:moveTo>
                    <a:pt x="7772400" y="1502341"/>
                  </a:moveTo>
                  <a:lnTo>
                    <a:pt x="7772400" y="1601732"/>
                  </a:lnTo>
                  <a:lnTo>
                    <a:pt x="6888647" y="2514600"/>
                  </a:lnTo>
                  <a:lnTo>
                    <a:pt x="6792426" y="2514600"/>
                  </a:lnTo>
                  <a:close/>
                  <a:moveTo>
                    <a:pt x="7772400" y="1275422"/>
                  </a:moveTo>
                  <a:lnTo>
                    <a:pt x="7772400" y="1374813"/>
                  </a:lnTo>
                  <a:lnTo>
                    <a:pt x="6668965" y="2514600"/>
                  </a:lnTo>
                  <a:lnTo>
                    <a:pt x="6572744" y="2514600"/>
                  </a:lnTo>
                  <a:close/>
                  <a:moveTo>
                    <a:pt x="7772400" y="1048504"/>
                  </a:moveTo>
                  <a:lnTo>
                    <a:pt x="7772400" y="1147894"/>
                  </a:lnTo>
                  <a:lnTo>
                    <a:pt x="6449284" y="2514600"/>
                  </a:lnTo>
                  <a:lnTo>
                    <a:pt x="6353063" y="2514600"/>
                  </a:lnTo>
                  <a:close/>
                  <a:moveTo>
                    <a:pt x="7772400" y="821587"/>
                  </a:moveTo>
                  <a:lnTo>
                    <a:pt x="7772400" y="920978"/>
                  </a:lnTo>
                  <a:lnTo>
                    <a:pt x="6229605" y="2514600"/>
                  </a:lnTo>
                  <a:lnTo>
                    <a:pt x="6133383" y="2514600"/>
                  </a:lnTo>
                  <a:close/>
                  <a:moveTo>
                    <a:pt x="7772400" y="594670"/>
                  </a:moveTo>
                  <a:lnTo>
                    <a:pt x="7772400" y="694060"/>
                  </a:lnTo>
                  <a:lnTo>
                    <a:pt x="6009924" y="2514600"/>
                  </a:lnTo>
                  <a:lnTo>
                    <a:pt x="5913703" y="2514600"/>
                  </a:lnTo>
                  <a:close/>
                  <a:moveTo>
                    <a:pt x="7772400" y="367752"/>
                  </a:moveTo>
                  <a:lnTo>
                    <a:pt x="7772400" y="467142"/>
                  </a:lnTo>
                  <a:lnTo>
                    <a:pt x="5790243" y="2514600"/>
                  </a:lnTo>
                  <a:lnTo>
                    <a:pt x="5694022" y="2514600"/>
                  </a:lnTo>
                  <a:close/>
                  <a:moveTo>
                    <a:pt x="7772400" y="140833"/>
                  </a:moveTo>
                  <a:lnTo>
                    <a:pt x="7772400" y="240224"/>
                  </a:lnTo>
                  <a:lnTo>
                    <a:pt x="5570563" y="2514600"/>
                  </a:lnTo>
                  <a:lnTo>
                    <a:pt x="5474341" y="2514600"/>
                  </a:lnTo>
                  <a:close/>
                  <a:moveTo>
                    <a:pt x="7689062" y="0"/>
                  </a:moveTo>
                  <a:lnTo>
                    <a:pt x="7772400" y="0"/>
                  </a:lnTo>
                  <a:lnTo>
                    <a:pt x="7772400" y="13306"/>
                  </a:lnTo>
                  <a:lnTo>
                    <a:pt x="5350881" y="2514600"/>
                  </a:lnTo>
                  <a:lnTo>
                    <a:pt x="5254661" y="2514600"/>
                  </a:lnTo>
                  <a:close/>
                  <a:moveTo>
                    <a:pt x="7469382" y="0"/>
                  </a:moveTo>
                  <a:lnTo>
                    <a:pt x="7565601" y="0"/>
                  </a:lnTo>
                  <a:lnTo>
                    <a:pt x="5131201" y="2514600"/>
                  </a:lnTo>
                  <a:lnTo>
                    <a:pt x="5034981" y="2514600"/>
                  </a:lnTo>
                  <a:close/>
                  <a:moveTo>
                    <a:pt x="7249701" y="0"/>
                  </a:moveTo>
                  <a:lnTo>
                    <a:pt x="7345922" y="0"/>
                  </a:lnTo>
                  <a:lnTo>
                    <a:pt x="4911521" y="2514600"/>
                  </a:lnTo>
                  <a:lnTo>
                    <a:pt x="4815300" y="2514600"/>
                  </a:lnTo>
                  <a:close/>
                  <a:moveTo>
                    <a:pt x="7030030" y="0"/>
                  </a:moveTo>
                  <a:lnTo>
                    <a:pt x="7126241" y="0"/>
                  </a:lnTo>
                  <a:lnTo>
                    <a:pt x="4691840" y="2514600"/>
                  </a:lnTo>
                  <a:lnTo>
                    <a:pt x="4595634" y="2514600"/>
                  </a:lnTo>
                  <a:close/>
                  <a:moveTo>
                    <a:pt x="6804501" y="0"/>
                  </a:moveTo>
                  <a:lnTo>
                    <a:pt x="6906570" y="0"/>
                  </a:lnTo>
                  <a:lnTo>
                    <a:pt x="4472174" y="2514600"/>
                  </a:lnTo>
                  <a:lnTo>
                    <a:pt x="4370102" y="2514600"/>
                  </a:lnTo>
                  <a:close/>
                  <a:moveTo>
                    <a:pt x="6584824" y="0"/>
                  </a:moveTo>
                  <a:lnTo>
                    <a:pt x="6681042" y="0"/>
                  </a:lnTo>
                  <a:lnTo>
                    <a:pt x="4246643" y="2514600"/>
                  </a:lnTo>
                  <a:lnTo>
                    <a:pt x="4150425" y="2514600"/>
                  </a:lnTo>
                  <a:close/>
                  <a:moveTo>
                    <a:pt x="6365144" y="0"/>
                  </a:moveTo>
                  <a:lnTo>
                    <a:pt x="6461365" y="0"/>
                  </a:lnTo>
                  <a:lnTo>
                    <a:pt x="4026965" y="2514600"/>
                  </a:lnTo>
                  <a:lnTo>
                    <a:pt x="3930744" y="2514600"/>
                  </a:lnTo>
                  <a:close/>
                  <a:moveTo>
                    <a:pt x="6145465" y="0"/>
                  </a:moveTo>
                  <a:lnTo>
                    <a:pt x="6241685" y="0"/>
                  </a:lnTo>
                  <a:lnTo>
                    <a:pt x="3807285" y="2514600"/>
                  </a:lnTo>
                  <a:lnTo>
                    <a:pt x="3711065" y="2514600"/>
                  </a:lnTo>
                  <a:close/>
                  <a:moveTo>
                    <a:pt x="5925783" y="0"/>
                  </a:moveTo>
                  <a:lnTo>
                    <a:pt x="6022006" y="0"/>
                  </a:lnTo>
                  <a:lnTo>
                    <a:pt x="3587606" y="2514600"/>
                  </a:lnTo>
                  <a:lnTo>
                    <a:pt x="3491384" y="2514600"/>
                  </a:lnTo>
                  <a:close/>
                  <a:moveTo>
                    <a:pt x="5706104" y="0"/>
                  </a:moveTo>
                  <a:lnTo>
                    <a:pt x="5802324" y="0"/>
                  </a:lnTo>
                  <a:lnTo>
                    <a:pt x="3367924" y="2514600"/>
                  </a:lnTo>
                  <a:lnTo>
                    <a:pt x="3271705" y="2514600"/>
                  </a:lnTo>
                  <a:close/>
                  <a:moveTo>
                    <a:pt x="5486424" y="0"/>
                  </a:moveTo>
                  <a:lnTo>
                    <a:pt x="5582645" y="0"/>
                  </a:lnTo>
                  <a:lnTo>
                    <a:pt x="3148245" y="2514600"/>
                  </a:lnTo>
                  <a:lnTo>
                    <a:pt x="3052024" y="2514600"/>
                  </a:lnTo>
                  <a:close/>
                  <a:moveTo>
                    <a:pt x="5266744" y="0"/>
                  </a:moveTo>
                  <a:lnTo>
                    <a:pt x="5362964" y="0"/>
                  </a:lnTo>
                  <a:lnTo>
                    <a:pt x="2928565" y="2514600"/>
                  </a:lnTo>
                  <a:lnTo>
                    <a:pt x="2832345" y="2514600"/>
                  </a:lnTo>
                  <a:close/>
                  <a:moveTo>
                    <a:pt x="5047064" y="0"/>
                  </a:moveTo>
                  <a:lnTo>
                    <a:pt x="5143285" y="0"/>
                  </a:lnTo>
                  <a:lnTo>
                    <a:pt x="2708885" y="2514600"/>
                  </a:lnTo>
                  <a:lnTo>
                    <a:pt x="2612664" y="2514600"/>
                  </a:lnTo>
                  <a:close/>
                  <a:moveTo>
                    <a:pt x="4827384" y="0"/>
                  </a:moveTo>
                  <a:lnTo>
                    <a:pt x="4923604" y="0"/>
                  </a:lnTo>
                  <a:lnTo>
                    <a:pt x="2489204" y="2514600"/>
                  </a:lnTo>
                  <a:lnTo>
                    <a:pt x="2392985" y="2514600"/>
                  </a:lnTo>
                  <a:close/>
                  <a:moveTo>
                    <a:pt x="4607703" y="0"/>
                  </a:moveTo>
                  <a:lnTo>
                    <a:pt x="4703925" y="0"/>
                  </a:lnTo>
                  <a:lnTo>
                    <a:pt x="2269525" y="2514600"/>
                  </a:lnTo>
                  <a:lnTo>
                    <a:pt x="2173304" y="2514600"/>
                  </a:lnTo>
                  <a:close/>
                  <a:moveTo>
                    <a:pt x="4388018" y="0"/>
                  </a:moveTo>
                  <a:lnTo>
                    <a:pt x="4484238" y="0"/>
                  </a:lnTo>
                  <a:lnTo>
                    <a:pt x="2049840" y="2514600"/>
                  </a:lnTo>
                  <a:lnTo>
                    <a:pt x="1953620" y="2514600"/>
                  </a:lnTo>
                  <a:close/>
                  <a:moveTo>
                    <a:pt x="4168338" y="0"/>
                  </a:moveTo>
                  <a:lnTo>
                    <a:pt x="4264558" y="0"/>
                  </a:lnTo>
                  <a:lnTo>
                    <a:pt x="1830161" y="2514600"/>
                  </a:lnTo>
                  <a:lnTo>
                    <a:pt x="1733940" y="2514600"/>
                  </a:lnTo>
                  <a:close/>
                  <a:moveTo>
                    <a:pt x="3948660" y="0"/>
                  </a:moveTo>
                  <a:lnTo>
                    <a:pt x="4044879" y="0"/>
                  </a:lnTo>
                  <a:lnTo>
                    <a:pt x="1610481" y="2514600"/>
                  </a:lnTo>
                  <a:lnTo>
                    <a:pt x="1514262" y="2514600"/>
                  </a:lnTo>
                  <a:close/>
                  <a:moveTo>
                    <a:pt x="3728977" y="0"/>
                  </a:moveTo>
                  <a:lnTo>
                    <a:pt x="3825198" y="0"/>
                  </a:lnTo>
                  <a:lnTo>
                    <a:pt x="1390801" y="2514600"/>
                  </a:lnTo>
                  <a:lnTo>
                    <a:pt x="1294579" y="2514600"/>
                  </a:lnTo>
                  <a:close/>
                  <a:moveTo>
                    <a:pt x="3509295" y="0"/>
                  </a:moveTo>
                  <a:lnTo>
                    <a:pt x="3605517" y="0"/>
                  </a:lnTo>
                  <a:lnTo>
                    <a:pt x="1171119" y="2514600"/>
                  </a:lnTo>
                  <a:lnTo>
                    <a:pt x="1074898" y="2514600"/>
                  </a:lnTo>
                  <a:close/>
                  <a:moveTo>
                    <a:pt x="3289614" y="0"/>
                  </a:moveTo>
                  <a:lnTo>
                    <a:pt x="3385836" y="0"/>
                  </a:lnTo>
                  <a:lnTo>
                    <a:pt x="951439" y="2514600"/>
                  </a:lnTo>
                  <a:lnTo>
                    <a:pt x="855216" y="2514600"/>
                  </a:lnTo>
                  <a:close/>
                  <a:moveTo>
                    <a:pt x="3069934" y="0"/>
                  </a:moveTo>
                  <a:lnTo>
                    <a:pt x="3166154" y="0"/>
                  </a:lnTo>
                  <a:lnTo>
                    <a:pt x="731756" y="2514600"/>
                  </a:lnTo>
                  <a:lnTo>
                    <a:pt x="635537" y="2514600"/>
                  </a:lnTo>
                  <a:close/>
                  <a:moveTo>
                    <a:pt x="2850255" y="0"/>
                  </a:moveTo>
                  <a:lnTo>
                    <a:pt x="2946475" y="0"/>
                  </a:lnTo>
                  <a:lnTo>
                    <a:pt x="512077" y="2514600"/>
                  </a:lnTo>
                  <a:lnTo>
                    <a:pt x="415857" y="2514600"/>
                  </a:lnTo>
                  <a:close/>
                  <a:moveTo>
                    <a:pt x="2630575" y="0"/>
                  </a:moveTo>
                  <a:lnTo>
                    <a:pt x="2726794" y="0"/>
                  </a:lnTo>
                  <a:lnTo>
                    <a:pt x="292397" y="2514600"/>
                  </a:lnTo>
                  <a:lnTo>
                    <a:pt x="196177" y="2514600"/>
                  </a:lnTo>
                  <a:close/>
                  <a:moveTo>
                    <a:pt x="2410893" y="0"/>
                  </a:moveTo>
                  <a:lnTo>
                    <a:pt x="2507114" y="0"/>
                  </a:lnTo>
                  <a:lnTo>
                    <a:pt x="72716" y="2514600"/>
                  </a:lnTo>
                  <a:lnTo>
                    <a:pt x="0" y="2514600"/>
                  </a:lnTo>
                  <a:lnTo>
                    <a:pt x="0" y="2490321"/>
                  </a:lnTo>
                  <a:close/>
                  <a:moveTo>
                    <a:pt x="2191217" y="0"/>
                  </a:moveTo>
                  <a:lnTo>
                    <a:pt x="2287434" y="0"/>
                  </a:lnTo>
                  <a:lnTo>
                    <a:pt x="0" y="2362794"/>
                  </a:lnTo>
                  <a:lnTo>
                    <a:pt x="0" y="2263405"/>
                  </a:lnTo>
                  <a:close/>
                  <a:moveTo>
                    <a:pt x="1971538" y="0"/>
                  </a:moveTo>
                  <a:lnTo>
                    <a:pt x="2067758" y="0"/>
                  </a:lnTo>
                  <a:lnTo>
                    <a:pt x="0" y="2135879"/>
                  </a:lnTo>
                  <a:lnTo>
                    <a:pt x="0" y="2036489"/>
                  </a:lnTo>
                  <a:close/>
                  <a:moveTo>
                    <a:pt x="1751859" y="0"/>
                  </a:moveTo>
                  <a:lnTo>
                    <a:pt x="1848077" y="0"/>
                  </a:lnTo>
                  <a:lnTo>
                    <a:pt x="0" y="1908960"/>
                  </a:lnTo>
                  <a:lnTo>
                    <a:pt x="0" y="1809572"/>
                  </a:lnTo>
                  <a:close/>
                  <a:moveTo>
                    <a:pt x="1532178" y="0"/>
                  </a:moveTo>
                  <a:lnTo>
                    <a:pt x="1628399" y="0"/>
                  </a:lnTo>
                  <a:lnTo>
                    <a:pt x="0" y="1682045"/>
                  </a:lnTo>
                  <a:lnTo>
                    <a:pt x="0" y="1582654"/>
                  </a:lnTo>
                  <a:close/>
                  <a:moveTo>
                    <a:pt x="1312498" y="0"/>
                  </a:moveTo>
                  <a:lnTo>
                    <a:pt x="1408718" y="0"/>
                  </a:lnTo>
                  <a:lnTo>
                    <a:pt x="0" y="1455127"/>
                  </a:lnTo>
                  <a:lnTo>
                    <a:pt x="0" y="1355737"/>
                  </a:lnTo>
                  <a:close/>
                  <a:moveTo>
                    <a:pt x="1092818" y="0"/>
                  </a:moveTo>
                  <a:lnTo>
                    <a:pt x="1189039" y="0"/>
                  </a:lnTo>
                  <a:lnTo>
                    <a:pt x="0" y="1228210"/>
                  </a:lnTo>
                  <a:lnTo>
                    <a:pt x="0" y="1128819"/>
                  </a:lnTo>
                  <a:close/>
                  <a:moveTo>
                    <a:pt x="873137" y="0"/>
                  </a:moveTo>
                  <a:lnTo>
                    <a:pt x="969358" y="0"/>
                  </a:lnTo>
                  <a:lnTo>
                    <a:pt x="0" y="1001292"/>
                  </a:lnTo>
                  <a:lnTo>
                    <a:pt x="0" y="901901"/>
                  </a:lnTo>
                  <a:close/>
                  <a:moveTo>
                    <a:pt x="653456" y="0"/>
                  </a:moveTo>
                  <a:lnTo>
                    <a:pt x="749677" y="0"/>
                  </a:lnTo>
                  <a:lnTo>
                    <a:pt x="0" y="774374"/>
                  </a:lnTo>
                  <a:lnTo>
                    <a:pt x="0" y="674983"/>
                  </a:lnTo>
                  <a:close/>
                  <a:moveTo>
                    <a:pt x="433775" y="0"/>
                  </a:moveTo>
                  <a:lnTo>
                    <a:pt x="529997" y="0"/>
                  </a:lnTo>
                  <a:lnTo>
                    <a:pt x="0" y="547457"/>
                  </a:lnTo>
                  <a:lnTo>
                    <a:pt x="0" y="448065"/>
                  </a:lnTo>
                  <a:close/>
                  <a:moveTo>
                    <a:pt x="214096" y="0"/>
                  </a:moveTo>
                  <a:lnTo>
                    <a:pt x="310316" y="0"/>
                  </a:lnTo>
                  <a:lnTo>
                    <a:pt x="0" y="320539"/>
                  </a:lnTo>
                  <a:lnTo>
                    <a:pt x="0" y="221149"/>
                  </a:lnTo>
                  <a:close/>
                  <a:moveTo>
                    <a:pt x="0" y="0"/>
                  </a:moveTo>
                  <a:lnTo>
                    <a:pt x="90635" y="0"/>
                  </a:lnTo>
                  <a:lnTo>
                    <a:pt x="0" y="93621"/>
                  </a:lnTo>
                  <a:close/>
                </a:path>
              </a:pathLst>
            </a:custGeom>
            <a:solidFill>
              <a:srgbClr val="DB5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742162C-EE32-4EEA-DACE-4611A0582771}"/>
                </a:ext>
              </a:extLst>
            </p:cNvPr>
            <p:cNvGrpSpPr/>
            <p:nvPr/>
          </p:nvGrpSpPr>
          <p:grpSpPr>
            <a:xfrm>
              <a:off x="207588" y="216787"/>
              <a:ext cx="7313352" cy="2081027"/>
              <a:chOff x="207588" y="216787"/>
              <a:chExt cx="7313352" cy="2081027"/>
            </a:xfrm>
          </p:grpSpPr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55C7F18E-329E-936F-69B9-C05FDAA9C555}"/>
                  </a:ext>
                </a:extLst>
              </p:cNvPr>
              <p:cNvSpPr/>
              <p:nvPr/>
            </p:nvSpPr>
            <p:spPr>
              <a:xfrm>
                <a:off x="5363953" y="216787"/>
                <a:ext cx="2156987" cy="2081027"/>
              </a:xfrm>
              <a:custGeom>
                <a:avLst/>
                <a:gdLst/>
                <a:ahLst/>
                <a:cxnLst/>
                <a:rect l="l" t="t" r="r" b="b"/>
                <a:pathLst>
                  <a:path w="2324027" h="2242183">
                    <a:moveTo>
                      <a:pt x="43071" y="0"/>
                    </a:moveTo>
                    <a:lnTo>
                      <a:pt x="2280956" y="0"/>
                    </a:lnTo>
                    <a:cubicBezTo>
                      <a:pt x="2292379" y="0"/>
                      <a:pt x="2303334" y="4538"/>
                      <a:pt x="2311412" y="12615"/>
                    </a:cubicBezTo>
                    <a:cubicBezTo>
                      <a:pt x="2319489" y="20692"/>
                      <a:pt x="2324027" y="31648"/>
                      <a:pt x="2324027" y="43071"/>
                    </a:cubicBezTo>
                    <a:lnTo>
                      <a:pt x="2324027" y="2199112"/>
                    </a:lnTo>
                    <a:cubicBezTo>
                      <a:pt x="2324027" y="2210535"/>
                      <a:pt x="2319489" y="2221490"/>
                      <a:pt x="2311412" y="2229567"/>
                    </a:cubicBezTo>
                    <a:cubicBezTo>
                      <a:pt x="2303334" y="2237645"/>
                      <a:pt x="2292379" y="2242183"/>
                      <a:pt x="2280956" y="2242183"/>
                    </a:cubicBezTo>
                    <a:lnTo>
                      <a:pt x="43071" y="2242183"/>
                    </a:lnTo>
                    <a:cubicBezTo>
                      <a:pt x="19283" y="2242183"/>
                      <a:pt x="0" y="2222899"/>
                      <a:pt x="0" y="2199112"/>
                    </a:cubicBezTo>
                    <a:lnTo>
                      <a:pt x="0" y="43071"/>
                    </a:lnTo>
                    <a:cubicBezTo>
                      <a:pt x="0" y="31648"/>
                      <a:pt x="4538" y="20692"/>
                      <a:pt x="12615" y="12615"/>
                    </a:cubicBezTo>
                    <a:cubicBezTo>
                      <a:pt x="20692" y="4538"/>
                      <a:pt x="31648" y="0"/>
                      <a:pt x="430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">
                <a:extLst>
                  <a:ext uri="{FF2B5EF4-FFF2-40B4-BE49-F238E27FC236}">
                    <a16:creationId xmlns:a16="http://schemas.microsoft.com/office/drawing/2014/main" id="{92518F2A-D166-273E-BEA8-AF4DEEB8EF69}"/>
                  </a:ext>
                </a:extLst>
              </p:cNvPr>
              <p:cNvSpPr/>
              <p:nvPr/>
            </p:nvSpPr>
            <p:spPr>
              <a:xfrm>
                <a:off x="207588" y="216787"/>
                <a:ext cx="1169249" cy="2081027"/>
              </a:xfrm>
              <a:custGeom>
                <a:avLst/>
                <a:gdLst/>
                <a:ahLst/>
                <a:cxnLst/>
                <a:rect l="l" t="t" r="r" b="b"/>
                <a:pathLst>
                  <a:path w="2324027" h="2242183">
                    <a:moveTo>
                      <a:pt x="43071" y="0"/>
                    </a:moveTo>
                    <a:lnTo>
                      <a:pt x="2280956" y="0"/>
                    </a:lnTo>
                    <a:cubicBezTo>
                      <a:pt x="2292379" y="0"/>
                      <a:pt x="2303334" y="4538"/>
                      <a:pt x="2311412" y="12615"/>
                    </a:cubicBezTo>
                    <a:cubicBezTo>
                      <a:pt x="2319489" y="20692"/>
                      <a:pt x="2324027" y="31648"/>
                      <a:pt x="2324027" y="43071"/>
                    </a:cubicBezTo>
                    <a:lnTo>
                      <a:pt x="2324027" y="2199112"/>
                    </a:lnTo>
                    <a:cubicBezTo>
                      <a:pt x="2324027" y="2210535"/>
                      <a:pt x="2319489" y="2221490"/>
                      <a:pt x="2311412" y="2229567"/>
                    </a:cubicBezTo>
                    <a:cubicBezTo>
                      <a:pt x="2303334" y="2237645"/>
                      <a:pt x="2292379" y="2242183"/>
                      <a:pt x="2280956" y="2242183"/>
                    </a:cubicBezTo>
                    <a:lnTo>
                      <a:pt x="43071" y="2242183"/>
                    </a:lnTo>
                    <a:cubicBezTo>
                      <a:pt x="19283" y="2242183"/>
                      <a:pt x="0" y="2222899"/>
                      <a:pt x="0" y="2199112"/>
                    </a:cubicBezTo>
                    <a:lnTo>
                      <a:pt x="0" y="43071"/>
                    </a:lnTo>
                    <a:cubicBezTo>
                      <a:pt x="0" y="31648"/>
                      <a:pt x="4538" y="20692"/>
                      <a:pt x="12615" y="12615"/>
                    </a:cubicBezTo>
                    <a:cubicBezTo>
                      <a:pt x="20692" y="4538"/>
                      <a:pt x="31648" y="0"/>
                      <a:pt x="430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1">
                <a:extLst>
                  <a:ext uri="{FF2B5EF4-FFF2-40B4-BE49-F238E27FC236}">
                    <a16:creationId xmlns:a16="http://schemas.microsoft.com/office/drawing/2014/main" id="{0B4CF9D1-D3C0-907C-6AD2-DEDD12710C0C}"/>
                  </a:ext>
                </a:extLst>
              </p:cNvPr>
              <p:cNvSpPr/>
              <p:nvPr/>
            </p:nvSpPr>
            <p:spPr>
              <a:xfrm>
                <a:off x="1376836" y="216787"/>
                <a:ext cx="3987116" cy="2081027"/>
              </a:xfrm>
              <a:custGeom>
                <a:avLst/>
                <a:gdLst/>
                <a:ahLst/>
                <a:cxnLst/>
                <a:rect l="l" t="t" r="r" b="b"/>
                <a:pathLst>
                  <a:path w="4295883" h="2242183">
                    <a:moveTo>
                      <a:pt x="23301" y="0"/>
                    </a:moveTo>
                    <a:lnTo>
                      <a:pt x="4272582" y="0"/>
                    </a:lnTo>
                    <a:cubicBezTo>
                      <a:pt x="4278762" y="0"/>
                      <a:pt x="4284688" y="2455"/>
                      <a:pt x="4289058" y="6825"/>
                    </a:cubicBezTo>
                    <a:cubicBezTo>
                      <a:pt x="4293428" y="11194"/>
                      <a:pt x="4295883" y="17121"/>
                      <a:pt x="4295883" y="23301"/>
                    </a:cubicBezTo>
                    <a:lnTo>
                      <a:pt x="4295883" y="2218882"/>
                    </a:lnTo>
                    <a:cubicBezTo>
                      <a:pt x="4295883" y="2231750"/>
                      <a:pt x="4285450" y="2242183"/>
                      <a:pt x="4272582" y="2242183"/>
                    </a:cubicBezTo>
                    <a:lnTo>
                      <a:pt x="23301" y="2242183"/>
                    </a:lnTo>
                    <a:cubicBezTo>
                      <a:pt x="10432" y="2242183"/>
                      <a:pt x="0" y="2231750"/>
                      <a:pt x="0" y="2218882"/>
                    </a:cubicBezTo>
                    <a:lnTo>
                      <a:pt x="0" y="23301"/>
                    </a:lnTo>
                    <a:cubicBezTo>
                      <a:pt x="0" y="10432"/>
                      <a:pt x="10432" y="0"/>
                      <a:pt x="2330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AutoShape 20">
                <a:extLst>
                  <a:ext uri="{FF2B5EF4-FFF2-40B4-BE49-F238E27FC236}">
                    <a16:creationId xmlns:a16="http://schemas.microsoft.com/office/drawing/2014/main" id="{B98383DD-E9FE-8623-B1DF-85B7CF41FB3E}"/>
                  </a:ext>
                </a:extLst>
              </p:cNvPr>
              <p:cNvSpPr/>
              <p:nvPr/>
            </p:nvSpPr>
            <p:spPr>
              <a:xfrm flipH="1">
                <a:off x="5363953" y="224846"/>
                <a:ext cx="1370" cy="2064909"/>
              </a:xfrm>
              <a:prstGeom prst="line">
                <a:avLst/>
              </a:prstGeom>
              <a:ln w="3175" cap="rnd">
                <a:solidFill>
                  <a:srgbClr val="DB5235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AutoShape 20">
                <a:extLst>
                  <a:ext uri="{FF2B5EF4-FFF2-40B4-BE49-F238E27FC236}">
                    <a16:creationId xmlns:a16="http://schemas.microsoft.com/office/drawing/2014/main" id="{0B795AC6-8CD6-7A15-620F-24D8B9EAECC5}"/>
                  </a:ext>
                </a:extLst>
              </p:cNvPr>
              <p:cNvSpPr/>
              <p:nvPr/>
            </p:nvSpPr>
            <p:spPr>
              <a:xfrm flipH="1">
                <a:off x="1375467" y="224846"/>
                <a:ext cx="1370" cy="2064909"/>
              </a:xfrm>
              <a:prstGeom prst="line">
                <a:avLst/>
              </a:prstGeom>
              <a:ln w="3175" cap="rnd">
                <a:solidFill>
                  <a:srgbClr val="DB5235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1EC963-AAC0-52B1-54CB-A218876D75CF}"/>
                </a:ext>
              </a:extLst>
            </p:cNvPr>
            <p:cNvGrpSpPr/>
            <p:nvPr/>
          </p:nvGrpSpPr>
          <p:grpSpPr>
            <a:xfrm>
              <a:off x="360721" y="480200"/>
              <a:ext cx="6949028" cy="1544763"/>
              <a:chOff x="360721" y="480200"/>
              <a:chExt cx="6949028" cy="154476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FAD33A7-70A9-8D7F-3DCA-1843AEEC8363}"/>
                  </a:ext>
                </a:extLst>
              </p:cNvPr>
              <p:cNvGrpSpPr/>
              <p:nvPr/>
            </p:nvGrpSpPr>
            <p:grpSpPr>
              <a:xfrm>
                <a:off x="5575143" y="480200"/>
                <a:ext cx="1734606" cy="1544763"/>
                <a:chOff x="5575143" y="480200"/>
                <a:chExt cx="1734606" cy="1544763"/>
              </a:xfrm>
            </p:grpSpPr>
            <p:sp>
              <p:nvSpPr>
                <p:cNvPr id="74" name="TextBox 13">
                  <a:extLst>
                    <a:ext uri="{FF2B5EF4-FFF2-40B4-BE49-F238E27FC236}">
                      <a16:creationId xmlns:a16="http://schemas.microsoft.com/office/drawing/2014/main" id="{377885AE-0902-6CE5-78E7-97D6C9E828A0}"/>
                    </a:ext>
                  </a:extLst>
                </p:cNvPr>
                <p:cNvSpPr txBox="1"/>
                <p:nvPr/>
              </p:nvSpPr>
              <p:spPr>
                <a:xfrm>
                  <a:off x="5577855" y="480200"/>
                  <a:ext cx="654906" cy="1381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08"/>
                    </a:lnSpc>
                  </a:pPr>
                  <a:r>
                    <a:rPr lang="en-US" sz="887" b="1" spc="44" dirty="0">
                      <a:solidFill>
                        <a:srgbClr val="414042"/>
                      </a:solidFill>
                      <a:latin typeface="Raleway" pitchFamily="2" charset="0"/>
                    </a:rPr>
                    <a:t>TO:</a:t>
                  </a: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DE6B261C-B18E-67D9-C0AC-DC442CDD1187}"/>
                    </a:ext>
                  </a:extLst>
                </p:cNvPr>
                <p:cNvSpPr/>
                <p:nvPr/>
              </p:nvSpPr>
              <p:spPr>
                <a:xfrm>
                  <a:off x="5575143" y="772645"/>
                  <a:ext cx="1734606" cy="33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936" h="355854">
                      <a:moveTo>
                        <a:pt x="53559" y="0"/>
                      </a:moveTo>
                      <a:lnTo>
                        <a:pt x="1815378" y="0"/>
                      </a:lnTo>
                      <a:cubicBezTo>
                        <a:pt x="1829582" y="0"/>
                        <a:pt x="1843205" y="5643"/>
                        <a:pt x="1853249" y="15687"/>
                      </a:cubicBezTo>
                      <a:cubicBezTo>
                        <a:pt x="1863294" y="25731"/>
                        <a:pt x="1868936" y="39354"/>
                        <a:pt x="1868936" y="53559"/>
                      </a:cubicBezTo>
                      <a:lnTo>
                        <a:pt x="1868936" y="302296"/>
                      </a:lnTo>
                      <a:cubicBezTo>
                        <a:pt x="1868936" y="316500"/>
                        <a:pt x="1863294" y="330123"/>
                        <a:pt x="1853249" y="340167"/>
                      </a:cubicBezTo>
                      <a:cubicBezTo>
                        <a:pt x="1843205" y="350211"/>
                        <a:pt x="1829582" y="355854"/>
                        <a:pt x="1815378" y="355854"/>
                      </a:cubicBezTo>
                      <a:lnTo>
                        <a:pt x="53559" y="355854"/>
                      </a:lnTo>
                      <a:cubicBezTo>
                        <a:pt x="39354" y="355854"/>
                        <a:pt x="25731" y="350211"/>
                        <a:pt x="15687" y="340167"/>
                      </a:cubicBezTo>
                      <a:cubicBezTo>
                        <a:pt x="5643" y="330123"/>
                        <a:pt x="0" y="316500"/>
                        <a:pt x="0" y="302296"/>
                      </a:cubicBezTo>
                      <a:lnTo>
                        <a:pt x="0" y="53559"/>
                      </a:lnTo>
                      <a:cubicBezTo>
                        <a:pt x="0" y="39354"/>
                        <a:pt x="5643" y="25731"/>
                        <a:pt x="15687" y="15687"/>
                      </a:cubicBezTo>
                      <a:cubicBezTo>
                        <a:pt x="25731" y="5643"/>
                        <a:pt x="39354" y="0"/>
                        <a:pt x="53559" y="0"/>
                      </a:cubicBezTo>
                      <a:close/>
                    </a:path>
                  </a:pathLst>
                </a:custGeom>
                <a:solidFill>
                  <a:srgbClr val="FAEFD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TextBox 18">
                  <a:extLst>
                    <a:ext uri="{FF2B5EF4-FFF2-40B4-BE49-F238E27FC236}">
                      <a16:creationId xmlns:a16="http://schemas.microsoft.com/office/drawing/2014/main" id="{F270816E-C042-0A56-C0AF-5E7FFA73C62E}"/>
                    </a:ext>
                  </a:extLst>
                </p:cNvPr>
                <p:cNvSpPr txBox="1"/>
                <p:nvPr/>
              </p:nvSpPr>
              <p:spPr>
                <a:xfrm>
                  <a:off x="5577855" y="1404533"/>
                  <a:ext cx="654906" cy="1358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08"/>
                    </a:lnSpc>
                  </a:pPr>
                  <a:r>
                    <a:rPr lang="en-US" sz="887" b="1" spc="44">
                      <a:solidFill>
                        <a:srgbClr val="414042"/>
                      </a:solidFill>
                      <a:latin typeface="Raleway" pitchFamily="2" charset="0"/>
                    </a:rPr>
                    <a:t>AMOUNT:</a:t>
                  </a:r>
                </a:p>
              </p:txBody>
            </p:sp>
            <p:sp>
              <p:nvSpPr>
                <p:cNvPr id="77" name="Freeform 20">
                  <a:extLst>
                    <a:ext uri="{FF2B5EF4-FFF2-40B4-BE49-F238E27FC236}">
                      <a16:creationId xmlns:a16="http://schemas.microsoft.com/office/drawing/2014/main" id="{64E5D151-76AE-8DB8-7BA9-E6028333089A}"/>
                    </a:ext>
                  </a:extLst>
                </p:cNvPr>
                <p:cNvSpPr/>
                <p:nvPr/>
              </p:nvSpPr>
              <p:spPr>
                <a:xfrm>
                  <a:off x="5575143" y="1694685"/>
                  <a:ext cx="1734606" cy="3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936" h="355854">
                      <a:moveTo>
                        <a:pt x="53559" y="0"/>
                      </a:moveTo>
                      <a:lnTo>
                        <a:pt x="1815378" y="0"/>
                      </a:lnTo>
                      <a:cubicBezTo>
                        <a:pt x="1829582" y="0"/>
                        <a:pt x="1843205" y="5643"/>
                        <a:pt x="1853249" y="15687"/>
                      </a:cubicBezTo>
                      <a:cubicBezTo>
                        <a:pt x="1863294" y="25731"/>
                        <a:pt x="1868936" y="39354"/>
                        <a:pt x="1868936" y="53559"/>
                      </a:cubicBezTo>
                      <a:lnTo>
                        <a:pt x="1868936" y="302296"/>
                      </a:lnTo>
                      <a:cubicBezTo>
                        <a:pt x="1868936" y="316500"/>
                        <a:pt x="1863294" y="330123"/>
                        <a:pt x="1853249" y="340167"/>
                      </a:cubicBezTo>
                      <a:cubicBezTo>
                        <a:pt x="1843205" y="350211"/>
                        <a:pt x="1829582" y="355854"/>
                        <a:pt x="1815378" y="355854"/>
                      </a:cubicBezTo>
                      <a:lnTo>
                        <a:pt x="53559" y="355854"/>
                      </a:lnTo>
                      <a:cubicBezTo>
                        <a:pt x="39354" y="355854"/>
                        <a:pt x="25731" y="350211"/>
                        <a:pt x="15687" y="340167"/>
                      </a:cubicBezTo>
                      <a:cubicBezTo>
                        <a:pt x="5643" y="330123"/>
                        <a:pt x="0" y="316500"/>
                        <a:pt x="0" y="302296"/>
                      </a:cubicBezTo>
                      <a:lnTo>
                        <a:pt x="0" y="53559"/>
                      </a:lnTo>
                      <a:cubicBezTo>
                        <a:pt x="0" y="39354"/>
                        <a:pt x="5643" y="25731"/>
                        <a:pt x="15687" y="15687"/>
                      </a:cubicBezTo>
                      <a:cubicBezTo>
                        <a:pt x="25731" y="5643"/>
                        <a:pt x="39354" y="0"/>
                        <a:pt x="53559" y="0"/>
                      </a:cubicBezTo>
                      <a:close/>
                    </a:path>
                  </a:pathLst>
                </a:custGeom>
                <a:solidFill>
                  <a:srgbClr val="FAEFD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6A6D6DF-C37A-76A6-4521-4650399F4C4F}"/>
                  </a:ext>
                </a:extLst>
              </p:cNvPr>
              <p:cNvGrpSpPr/>
              <p:nvPr/>
            </p:nvGrpSpPr>
            <p:grpSpPr>
              <a:xfrm>
                <a:off x="360721" y="489724"/>
                <a:ext cx="806565" cy="1535150"/>
                <a:chOff x="360721" y="489724"/>
                <a:chExt cx="806565" cy="1535150"/>
              </a:xfrm>
            </p:grpSpPr>
            <p:sp>
              <p:nvSpPr>
                <p:cNvPr id="80" name="TextBox 22">
                  <a:extLst>
                    <a:ext uri="{FF2B5EF4-FFF2-40B4-BE49-F238E27FC236}">
                      <a16:creationId xmlns:a16="http://schemas.microsoft.com/office/drawing/2014/main" id="{19B04AB4-497B-248A-BD04-E070B6A12FA3}"/>
                    </a:ext>
                  </a:extLst>
                </p:cNvPr>
                <p:cNvSpPr txBox="1"/>
                <p:nvPr/>
              </p:nvSpPr>
              <p:spPr>
                <a:xfrm rot="16200000">
                  <a:off x="113644" y="971232"/>
                  <a:ext cx="1535150" cy="572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40"/>
                    </a:lnSpc>
                  </a:pPr>
                  <a:r>
                    <a:rPr lang="en-US" sz="1100" dirty="0">
                      <a:solidFill>
                        <a:srgbClr val="414042"/>
                      </a:solidFill>
                      <a:latin typeface="Raleway" pitchFamily="2" charset="0"/>
                    </a:rPr>
                    <a:t>A discount of $50 on purchasing gift item at our {Name}, {Location}</a:t>
                  </a:r>
                </a:p>
              </p:txBody>
            </p:sp>
            <p:sp>
              <p:nvSpPr>
                <p:cNvPr id="81" name="TextBox 23">
                  <a:extLst>
                    <a:ext uri="{FF2B5EF4-FFF2-40B4-BE49-F238E27FC236}">
                      <a16:creationId xmlns:a16="http://schemas.microsoft.com/office/drawing/2014/main" id="{21326F92-3FF7-913D-47AB-04A697871C31}"/>
                    </a:ext>
                  </a:extLst>
                </p:cNvPr>
                <p:cNvSpPr txBox="1"/>
                <p:nvPr/>
              </p:nvSpPr>
              <p:spPr>
                <a:xfrm rot="16200000">
                  <a:off x="-28880" y="1167147"/>
                  <a:ext cx="959508" cy="1803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70"/>
                    </a:lnSpc>
                  </a:pPr>
                  <a:r>
                    <a:rPr lang="en-US" sz="1176" b="1" spc="58" dirty="0">
                      <a:solidFill>
                        <a:srgbClr val="DB5235"/>
                      </a:solidFill>
                      <a:latin typeface="Raleway" pitchFamily="2" charset="0"/>
                    </a:rPr>
                    <a:t>No. 100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06E60DE-F1E1-EC17-11FF-2F0BAA18C9CE}"/>
                  </a:ext>
                </a:extLst>
              </p:cNvPr>
              <p:cNvGrpSpPr/>
              <p:nvPr/>
            </p:nvGrpSpPr>
            <p:grpSpPr>
              <a:xfrm>
                <a:off x="1735969" y="558619"/>
                <a:ext cx="3204054" cy="1461494"/>
                <a:chOff x="1735969" y="558619"/>
                <a:chExt cx="3204054" cy="1461494"/>
              </a:xfrm>
            </p:grpSpPr>
            <p:sp>
              <p:nvSpPr>
                <p:cNvPr id="87" name="AutoShape 27">
                  <a:extLst>
                    <a:ext uri="{FF2B5EF4-FFF2-40B4-BE49-F238E27FC236}">
                      <a16:creationId xmlns:a16="http://schemas.microsoft.com/office/drawing/2014/main" id="{589DC6E7-B8AF-9BBA-A56D-617226DEC405}"/>
                    </a:ext>
                  </a:extLst>
                </p:cNvPr>
                <p:cNvSpPr/>
                <p:nvPr/>
              </p:nvSpPr>
              <p:spPr>
                <a:xfrm>
                  <a:off x="1735969" y="2020113"/>
                  <a:ext cx="1857831" cy="0"/>
                </a:xfrm>
                <a:prstGeom prst="line">
                  <a:avLst/>
                </a:prstGeom>
                <a:ln w="9525" cap="rnd">
                  <a:solidFill>
                    <a:srgbClr val="5D9693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TextBox 24">
                  <a:extLst>
                    <a:ext uri="{FF2B5EF4-FFF2-40B4-BE49-F238E27FC236}">
                      <a16:creationId xmlns:a16="http://schemas.microsoft.com/office/drawing/2014/main" id="{FDECA16C-C959-7581-BCEC-0EB692169912}"/>
                    </a:ext>
                  </a:extLst>
                </p:cNvPr>
                <p:cNvSpPr txBox="1"/>
                <p:nvPr/>
              </p:nvSpPr>
              <p:spPr>
                <a:xfrm>
                  <a:off x="1735969" y="876826"/>
                  <a:ext cx="3204054" cy="4059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346"/>
                    </a:lnSpc>
                  </a:pPr>
                  <a:r>
                    <a:rPr lang="en-US" sz="2390" dirty="0">
                      <a:solidFill>
                        <a:srgbClr val="5D9693"/>
                      </a:solidFill>
                      <a:latin typeface="Anton"/>
                    </a:rPr>
                    <a:t>GIFT CERTIFICATE</a:t>
                  </a:r>
                </a:p>
              </p:txBody>
            </p:sp>
            <p:sp>
              <p:nvSpPr>
                <p:cNvPr id="85" name="TextBox 25">
                  <a:extLst>
                    <a:ext uri="{FF2B5EF4-FFF2-40B4-BE49-F238E27FC236}">
                      <a16:creationId xmlns:a16="http://schemas.microsoft.com/office/drawing/2014/main" id="{9E97135A-3661-FBF5-B746-312DA450FD1A}"/>
                    </a:ext>
                  </a:extLst>
                </p:cNvPr>
                <p:cNvSpPr txBox="1"/>
                <p:nvPr/>
              </p:nvSpPr>
              <p:spPr>
                <a:xfrm>
                  <a:off x="1735969" y="1402152"/>
                  <a:ext cx="1659859" cy="18106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70"/>
                    </a:lnSpc>
                    <a:spcBef>
                      <a:spcPct val="0"/>
                    </a:spcBef>
                  </a:pPr>
                  <a:r>
                    <a:rPr lang="en-US" sz="1176" b="1" spc="58" dirty="0">
                      <a:solidFill>
                        <a:srgbClr val="414042"/>
                      </a:solidFill>
                      <a:latin typeface="Raleway" pitchFamily="2" charset="0"/>
                    </a:rPr>
                    <a:t>V</a:t>
                  </a:r>
                  <a:r>
                    <a:rPr lang="en-US" sz="1176" b="1" u="none" strike="noStrike" spc="58" dirty="0">
                      <a:solidFill>
                        <a:srgbClr val="414042"/>
                      </a:solidFill>
                      <a:latin typeface="Raleway" pitchFamily="2" charset="0"/>
                    </a:rPr>
                    <a:t>alid until:</a:t>
                  </a:r>
                </a:p>
              </p:txBody>
            </p:sp>
            <p:sp>
              <p:nvSpPr>
                <p:cNvPr id="88" name="TextBox 28">
                  <a:extLst>
                    <a:ext uri="{FF2B5EF4-FFF2-40B4-BE49-F238E27FC236}">
                      <a16:creationId xmlns:a16="http://schemas.microsoft.com/office/drawing/2014/main" id="{9F4848EC-2A02-3652-84D4-31757FD855A9}"/>
                    </a:ext>
                  </a:extLst>
                </p:cNvPr>
                <p:cNvSpPr txBox="1"/>
                <p:nvPr/>
              </p:nvSpPr>
              <p:spPr>
                <a:xfrm>
                  <a:off x="1735969" y="558619"/>
                  <a:ext cx="1845503" cy="1829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470"/>
                    </a:lnSpc>
                    <a:spcBef>
                      <a:spcPct val="0"/>
                    </a:spcBef>
                  </a:pPr>
                  <a:r>
                    <a:rPr lang="en-US" sz="1176" b="1" u="none" strike="noStrike" spc="58" dirty="0">
                      <a:solidFill>
                        <a:srgbClr val="414042"/>
                      </a:solidFill>
                      <a:latin typeface="Raleway" pitchFamily="2" charset="0"/>
                    </a:rPr>
                    <a:t>A special gift for you!</a:t>
                  </a:r>
                </a:p>
              </p:txBody>
            </p:sp>
          </p:grp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422EFBE0-38B7-A58C-A076-88241CF7D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2032" t="16667" r="34222" b="17242"/>
            <a:stretch/>
          </p:blipFill>
          <p:spPr>
            <a:xfrm>
              <a:off x="4044080" y="419100"/>
              <a:ext cx="1068413" cy="1661925"/>
            </a:xfrm>
            <a:prstGeom prst="rect">
              <a:avLst/>
            </a:prstGeom>
          </p:spPr>
        </p:pic>
        <p:sp>
          <p:nvSpPr>
            <p:cNvPr id="92" name="TemplateLAB">
              <a:extLst>
                <a:ext uri="{FF2B5EF4-FFF2-40B4-BE49-F238E27FC236}">
                  <a16:creationId xmlns:a16="http://schemas.microsoft.com/office/drawing/2014/main" id="{933861CB-6E8E-184C-4503-5EF882B412A6}"/>
                </a:ext>
              </a:extLst>
            </p:cNvPr>
            <p:cNvSpPr/>
            <p:nvPr/>
          </p:nvSpPr>
          <p:spPr>
            <a:xfrm rot="-5400000">
              <a:off x="4858357" y="782627"/>
              <a:ext cx="701562" cy="115758"/>
            </a:xfrm>
            <a:custGeom>
              <a:avLst/>
              <a:gdLst/>
              <a:ahLst/>
              <a:cxnLst/>
              <a:rect l="l" t="t" r="r" b="b"/>
              <a:pathLst>
                <a:path w="701562" h="115758">
                  <a:moveTo>
                    <a:pt x="0" y="0"/>
                  </a:moveTo>
                  <a:lnTo>
                    <a:pt x="701562" y="0"/>
                  </a:lnTo>
                  <a:lnTo>
                    <a:pt x="701562" y="115758"/>
                  </a:lnTo>
                  <a:lnTo>
                    <a:pt x="0" y="11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03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Anton</vt:lpstr>
      <vt:lpstr>Raleway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(Ticket size)</dc:title>
  <dc:creator>HOÀNG ANH</dc:creator>
  <cp:lastModifiedBy>5403</cp:lastModifiedBy>
  <cp:revision>16</cp:revision>
  <dcterms:created xsi:type="dcterms:W3CDTF">2006-08-16T00:00:00Z</dcterms:created>
  <dcterms:modified xsi:type="dcterms:W3CDTF">2023-08-21T09:30:30Z</dcterms:modified>
  <dc:identifier>DAFrqxZd1x0</dc:identifier>
</cp:coreProperties>
</file>