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772400" cy="2514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reat Vibes" pitchFamily="2" charset="0"/>
      <p:regular r:id="rId7"/>
    </p:embeddedFont>
    <p:embeddedFont>
      <p:font typeface="Nunito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020"/>
    <a:srgbClr val="DB5235"/>
    <a:srgbClr val="1D7F2A"/>
    <a:srgbClr val="0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26" autoAdjust="0"/>
  </p:normalViewPr>
  <p:slideViewPr>
    <p:cSldViewPr>
      <p:cViewPr>
        <p:scale>
          <a:sx n="75" d="100"/>
          <a:sy n="75" d="100"/>
        </p:scale>
        <p:origin x="1992" y="1238"/>
      </p:cViewPr>
      <p:guideLst>
        <p:guide pos="2880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8">
            <a:extLst>
              <a:ext uri="{FF2B5EF4-FFF2-40B4-BE49-F238E27FC236}">
                <a16:creationId xmlns:a16="http://schemas.microsoft.com/office/drawing/2014/main" id="{F03EC1A0-318A-37A4-8299-444714F89E4D}"/>
              </a:ext>
            </a:extLst>
          </p:cNvPr>
          <p:cNvGrpSpPr/>
          <p:nvPr/>
        </p:nvGrpSpPr>
        <p:grpSpPr>
          <a:xfrm>
            <a:off x="103694" y="-377190"/>
            <a:ext cx="7543013" cy="3268980"/>
            <a:chOff x="103694" y="-377190"/>
            <a:chExt cx="7543013" cy="3268980"/>
          </a:xfrm>
        </p:grpSpPr>
        <p:sp>
          <p:nvSpPr>
            <p:cNvPr id="3" name="Freeform 3"/>
            <p:cNvSpPr/>
            <p:nvPr/>
          </p:nvSpPr>
          <p:spPr>
            <a:xfrm>
              <a:off x="103694" y="85120"/>
              <a:ext cx="6563091" cy="2344361"/>
            </a:xfrm>
            <a:custGeom>
              <a:avLst/>
              <a:gdLst/>
              <a:ahLst/>
              <a:cxnLst/>
              <a:rect l="l" t="t" r="r" b="b"/>
              <a:pathLst>
                <a:path w="7642216" h="2729828">
                  <a:moveTo>
                    <a:pt x="0" y="0"/>
                  </a:moveTo>
                  <a:lnTo>
                    <a:pt x="7642216" y="0"/>
                  </a:lnTo>
                  <a:lnTo>
                    <a:pt x="7642216" y="2729828"/>
                  </a:lnTo>
                  <a:lnTo>
                    <a:pt x="0" y="2729828"/>
                  </a:lnTo>
                  <a:close/>
                </a:path>
              </a:pathLst>
            </a:custGeom>
            <a:solidFill>
              <a:srgbClr val="2557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884772" y="85120"/>
              <a:ext cx="761935" cy="2344361"/>
            </a:xfrm>
            <a:custGeom>
              <a:avLst/>
              <a:gdLst/>
              <a:ahLst/>
              <a:cxnLst/>
              <a:rect l="l" t="t" r="r" b="b"/>
              <a:pathLst>
                <a:path w="887215" h="2729828">
                  <a:moveTo>
                    <a:pt x="0" y="0"/>
                  </a:moveTo>
                  <a:lnTo>
                    <a:pt x="887215" y="0"/>
                  </a:lnTo>
                  <a:lnTo>
                    <a:pt x="887215" y="2729828"/>
                  </a:lnTo>
                  <a:lnTo>
                    <a:pt x="0" y="2729828"/>
                  </a:lnTo>
                  <a:close/>
                </a:path>
              </a:pathLst>
            </a:custGeom>
            <a:solidFill>
              <a:srgbClr val="25573E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AAFCD4F-CD7D-040E-93BC-B95D388403E1}"/>
                </a:ext>
              </a:extLst>
            </p:cNvPr>
            <p:cNvGrpSpPr/>
            <p:nvPr/>
          </p:nvGrpSpPr>
          <p:grpSpPr>
            <a:xfrm>
              <a:off x="744489" y="219399"/>
              <a:ext cx="6669236" cy="2044223"/>
              <a:chOff x="744489" y="219399"/>
              <a:chExt cx="6669236" cy="204422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100C498-7684-7353-D689-BAF95D875028}"/>
                  </a:ext>
                </a:extLst>
              </p:cNvPr>
              <p:cNvSpPr/>
              <p:nvPr/>
            </p:nvSpPr>
            <p:spPr>
              <a:xfrm>
                <a:off x="744489" y="369030"/>
                <a:ext cx="218641" cy="190016"/>
              </a:xfrm>
              <a:custGeom>
                <a:avLst/>
                <a:gdLst>
                  <a:gd name="connsiteX0" fmla="*/ 218627 w 218641"/>
                  <a:gd name="connsiteY0" fmla="*/ 3040 h 190016"/>
                  <a:gd name="connsiteX1" fmla="*/ 216841 w 218641"/>
                  <a:gd name="connsiteY1" fmla="*/ 19808 h 190016"/>
                  <a:gd name="connsiteX2" fmla="*/ 214113 w 218641"/>
                  <a:gd name="connsiteY2" fmla="*/ 22288 h 190016"/>
                  <a:gd name="connsiteX3" fmla="*/ 213864 w 218641"/>
                  <a:gd name="connsiteY3" fmla="*/ 22239 h 190016"/>
                  <a:gd name="connsiteX4" fmla="*/ 211433 w 218641"/>
                  <a:gd name="connsiteY4" fmla="*/ 19212 h 190016"/>
                  <a:gd name="connsiteX5" fmla="*/ 213220 w 218641"/>
                  <a:gd name="connsiteY5" fmla="*/ 2444 h 190016"/>
                  <a:gd name="connsiteX6" fmla="*/ 216196 w 218641"/>
                  <a:gd name="connsiteY6" fmla="*/ 14 h 190016"/>
                  <a:gd name="connsiteX7" fmla="*/ 218627 w 218641"/>
                  <a:gd name="connsiteY7" fmla="*/ 3040 h 190016"/>
                  <a:gd name="connsiteX8" fmla="*/ 209796 w 218641"/>
                  <a:gd name="connsiteY8" fmla="*/ 60091 h 190016"/>
                  <a:gd name="connsiteX9" fmla="*/ 206770 w 218641"/>
                  <a:gd name="connsiteY9" fmla="*/ 62522 h 190016"/>
                  <a:gd name="connsiteX10" fmla="*/ 200966 w 218641"/>
                  <a:gd name="connsiteY10" fmla="*/ 116992 h 190016"/>
                  <a:gd name="connsiteX11" fmla="*/ 203397 w 218641"/>
                  <a:gd name="connsiteY11" fmla="*/ 120018 h 190016"/>
                  <a:gd name="connsiteX12" fmla="*/ 203695 w 218641"/>
                  <a:gd name="connsiteY12" fmla="*/ 120068 h 190016"/>
                  <a:gd name="connsiteX13" fmla="*/ 206374 w 218641"/>
                  <a:gd name="connsiteY13" fmla="*/ 117588 h 190016"/>
                  <a:gd name="connsiteX14" fmla="*/ 212227 w 218641"/>
                  <a:gd name="connsiteY14" fmla="*/ 63116 h 190016"/>
                  <a:gd name="connsiteX15" fmla="*/ 209796 w 218641"/>
                  <a:gd name="connsiteY15" fmla="*/ 60091 h 190016"/>
                  <a:gd name="connsiteX16" fmla="*/ 161526 w 218641"/>
                  <a:gd name="connsiteY16" fmla="*/ 47688 h 190016"/>
                  <a:gd name="connsiteX17" fmla="*/ 158005 w 218641"/>
                  <a:gd name="connsiteY17" fmla="*/ 46051 h 190016"/>
                  <a:gd name="connsiteX18" fmla="*/ 156417 w 218641"/>
                  <a:gd name="connsiteY18" fmla="*/ 49622 h 190016"/>
                  <a:gd name="connsiteX19" fmla="*/ 182462 w 218641"/>
                  <a:gd name="connsiteY19" fmla="*/ 119472 h 190016"/>
                  <a:gd name="connsiteX20" fmla="*/ 184992 w 218641"/>
                  <a:gd name="connsiteY20" fmla="*/ 121259 h 190016"/>
                  <a:gd name="connsiteX21" fmla="*/ 185934 w 218641"/>
                  <a:gd name="connsiteY21" fmla="*/ 121060 h 190016"/>
                  <a:gd name="connsiteX22" fmla="*/ 187522 w 218641"/>
                  <a:gd name="connsiteY22" fmla="*/ 117489 h 190016"/>
                  <a:gd name="connsiteX23" fmla="*/ 76248 w 218641"/>
                  <a:gd name="connsiteY23" fmla="*/ 38510 h 190016"/>
                  <a:gd name="connsiteX24" fmla="*/ 72379 w 218641"/>
                  <a:gd name="connsiteY24" fmla="*/ 38709 h 190016"/>
                  <a:gd name="connsiteX25" fmla="*/ 72577 w 218641"/>
                  <a:gd name="connsiteY25" fmla="*/ 42579 h 190016"/>
                  <a:gd name="connsiteX26" fmla="*/ 166983 w 218641"/>
                  <a:gd name="connsiteY26" fmla="*/ 130139 h 190016"/>
                  <a:gd name="connsiteX27" fmla="*/ 168820 w 218641"/>
                  <a:gd name="connsiteY27" fmla="*/ 130883 h 190016"/>
                  <a:gd name="connsiteX28" fmla="*/ 170853 w 218641"/>
                  <a:gd name="connsiteY28" fmla="*/ 129941 h 190016"/>
                  <a:gd name="connsiteX29" fmla="*/ 170655 w 218641"/>
                  <a:gd name="connsiteY29" fmla="*/ 126071 h 190016"/>
                  <a:gd name="connsiteX30" fmla="*/ 34973 w 218641"/>
                  <a:gd name="connsiteY30" fmla="*/ 111883 h 190016"/>
                  <a:gd name="connsiteX31" fmla="*/ 37602 w 218641"/>
                  <a:gd name="connsiteY31" fmla="*/ 109848 h 190016"/>
                  <a:gd name="connsiteX32" fmla="*/ 35718 w 218641"/>
                  <a:gd name="connsiteY32" fmla="*/ 106426 h 190016"/>
                  <a:gd name="connsiteX33" fmla="*/ 3471 w 218641"/>
                  <a:gd name="connsiteY33" fmla="*/ 97348 h 190016"/>
                  <a:gd name="connsiteX34" fmla="*/ 98 w 218641"/>
                  <a:gd name="connsiteY34" fmla="*/ 99232 h 190016"/>
                  <a:gd name="connsiteX35" fmla="*/ 1983 w 218641"/>
                  <a:gd name="connsiteY35" fmla="*/ 102655 h 190016"/>
                  <a:gd name="connsiteX36" fmla="*/ 34229 w 218641"/>
                  <a:gd name="connsiteY36" fmla="*/ 111784 h 190016"/>
                  <a:gd name="connsiteX37" fmla="*/ 34973 w 218641"/>
                  <a:gd name="connsiteY37" fmla="*/ 111883 h 190016"/>
                  <a:gd name="connsiteX38" fmla="*/ 159443 w 218641"/>
                  <a:gd name="connsiteY38" fmla="*/ 141400 h 190016"/>
                  <a:gd name="connsiteX39" fmla="*/ 103137 w 218641"/>
                  <a:gd name="connsiteY39" fmla="*/ 125525 h 190016"/>
                  <a:gd name="connsiteX40" fmla="*/ 99813 w 218641"/>
                  <a:gd name="connsiteY40" fmla="*/ 127410 h 190016"/>
                  <a:gd name="connsiteX41" fmla="*/ 101698 w 218641"/>
                  <a:gd name="connsiteY41" fmla="*/ 130834 h 190016"/>
                  <a:gd name="connsiteX42" fmla="*/ 158005 w 218641"/>
                  <a:gd name="connsiteY42" fmla="*/ 146758 h 190016"/>
                  <a:gd name="connsiteX43" fmla="*/ 158749 w 218641"/>
                  <a:gd name="connsiteY43" fmla="*/ 146857 h 190016"/>
                  <a:gd name="connsiteX44" fmla="*/ 161378 w 218641"/>
                  <a:gd name="connsiteY44" fmla="*/ 144823 h 190016"/>
                  <a:gd name="connsiteX45" fmla="*/ 159443 w 218641"/>
                  <a:gd name="connsiteY45" fmla="*/ 141400 h 190016"/>
                  <a:gd name="connsiteX46" fmla="*/ 62903 w 218641"/>
                  <a:gd name="connsiteY46" fmla="*/ 179153 h 190016"/>
                  <a:gd name="connsiteX47" fmla="*/ 36313 w 218641"/>
                  <a:gd name="connsiteY47" fmla="*/ 184510 h 190016"/>
                  <a:gd name="connsiteX48" fmla="*/ 34180 w 218641"/>
                  <a:gd name="connsiteY48" fmla="*/ 187786 h 190016"/>
                  <a:gd name="connsiteX49" fmla="*/ 36858 w 218641"/>
                  <a:gd name="connsiteY49" fmla="*/ 190017 h 190016"/>
                  <a:gd name="connsiteX50" fmla="*/ 37404 w 218641"/>
                  <a:gd name="connsiteY50" fmla="*/ 189967 h 190016"/>
                  <a:gd name="connsiteX51" fmla="*/ 63945 w 218641"/>
                  <a:gd name="connsiteY51" fmla="*/ 184560 h 190016"/>
                  <a:gd name="connsiteX52" fmla="*/ 66078 w 218641"/>
                  <a:gd name="connsiteY52" fmla="*/ 181335 h 190016"/>
                  <a:gd name="connsiteX53" fmla="*/ 62903 w 218641"/>
                  <a:gd name="connsiteY53" fmla="*/ 179153 h 190016"/>
                  <a:gd name="connsiteX54" fmla="*/ 156318 w 218641"/>
                  <a:gd name="connsiteY54" fmla="*/ 160252 h 190016"/>
                  <a:gd name="connsiteX55" fmla="*/ 100061 w 218641"/>
                  <a:gd name="connsiteY55" fmla="*/ 171612 h 190016"/>
                  <a:gd name="connsiteX56" fmla="*/ 97927 w 218641"/>
                  <a:gd name="connsiteY56" fmla="*/ 174886 h 190016"/>
                  <a:gd name="connsiteX57" fmla="*/ 100607 w 218641"/>
                  <a:gd name="connsiteY57" fmla="*/ 177119 h 190016"/>
                  <a:gd name="connsiteX58" fmla="*/ 101102 w 218641"/>
                  <a:gd name="connsiteY58" fmla="*/ 177069 h 190016"/>
                  <a:gd name="connsiteX59" fmla="*/ 157359 w 218641"/>
                  <a:gd name="connsiteY59" fmla="*/ 165660 h 190016"/>
                  <a:gd name="connsiteX60" fmla="*/ 159493 w 218641"/>
                  <a:gd name="connsiteY60" fmla="*/ 162435 h 190016"/>
                  <a:gd name="connsiteX61" fmla="*/ 156318 w 218641"/>
                  <a:gd name="connsiteY61" fmla="*/ 160252 h 19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8641" h="190016">
                    <a:moveTo>
                      <a:pt x="218627" y="3040"/>
                    </a:moveTo>
                    <a:lnTo>
                      <a:pt x="216841" y="19808"/>
                    </a:lnTo>
                    <a:cubicBezTo>
                      <a:pt x="216693" y="21197"/>
                      <a:pt x="215501" y="22288"/>
                      <a:pt x="214113" y="22288"/>
                    </a:cubicBezTo>
                    <a:cubicBezTo>
                      <a:pt x="214014" y="22288"/>
                      <a:pt x="213965" y="22288"/>
                      <a:pt x="213864" y="22239"/>
                    </a:cubicBezTo>
                    <a:cubicBezTo>
                      <a:pt x="212326" y="22090"/>
                      <a:pt x="211285" y="20750"/>
                      <a:pt x="211433" y="19212"/>
                    </a:cubicBezTo>
                    <a:lnTo>
                      <a:pt x="213220" y="2444"/>
                    </a:lnTo>
                    <a:cubicBezTo>
                      <a:pt x="213369" y="956"/>
                      <a:pt x="214707" y="-135"/>
                      <a:pt x="216196" y="14"/>
                    </a:cubicBezTo>
                    <a:cubicBezTo>
                      <a:pt x="217734" y="162"/>
                      <a:pt x="218777" y="1552"/>
                      <a:pt x="218627" y="3040"/>
                    </a:cubicBezTo>
                    <a:close/>
                    <a:moveTo>
                      <a:pt x="209796" y="60091"/>
                    </a:moveTo>
                    <a:cubicBezTo>
                      <a:pt x="208308" y="59941"/>
                      <a:pt x="206969" y="61033"/>
                      <a:pt x="206770" y="62522"/>
                    </a:cubicBezTo>
                    <a:lnTo>
                      <a:pt x="200966" y="116992"/>
                    </a:lnTo>
                    <a:cubicBezTo>
                      <a:pt x="200818" y="118530"/>
                      <a:pt x="201908" y="119870"/>
                      <a:pt x="203397" y="120018"/>
                    </a:cubicBezTo>
                    <a:cubicBezTo>
                      <a:pt x="203496" y="120068"/>
                      <a:pt x="203595" y="120068"/>
                      <a:pt x="203695" y="120068"/>
                    </a:cubicBezTo>
                    <a:cubicBezTo>
                      <a:pt x="205034" y="120068"/>
                      <a:pt x="206225" y="119027"/>
                      <a:pt x="206374" y="117588"/>
                    </a:cubicBezTo>
                    <a:lnTo>
                      <a:pt x="212227" y="63116"/>
                    </a:lnTo>
                    <a:cubicBezTo>
                      <a:pt x="212377" y="61629"/>
                      <a:pt x="211285" y="60239"/>
                      <a:pt x="209796" y="60091"/>
                    </a:cubicBezTo>
                    <a:close/>
                    <a:moveTo>
                      <a:pt x="161526" y="47688"/>
                    </a:moveTo>
                    <a:cubicBezTo>
                      <a:pt x="160981" y="46249"/>
                      <a:pt x="159443" y="45554"/>
                      <a:pt x="158005" y="46051"/>
                    </a:cubicBezTo>
                    <a:cubicBezTo>
                      <a:pt x="156615" y="46597"/>
                      <a:pt x="155920" y="48185"/>
                      <a:pt x="156417" y="49622"/>
                    </a:cubicBezTo>
                    <a:lnTo>
                      <a:pt x="182462" y="119472"/>
                    </a:lnTo>
                    <a:cubicBezTo>
                      <a:pt x="182858" y="120565"/>
                      <a:pt x="183901" y="121259"/>
                      <a:pt x="184992" y="121259"/>
                    </a:cubicBezTo>
                    <a:cubicBezTo>
                      <a:pt x="185289" y="121259"/>
                      <a:pt x="185637" y="121210"/>
                      <a:pt x="185934" y="121060"/>
                    </a:cubicBezTo>
                    <a:cubicBezTo>
                      <a:pt x="187373" y="120515"/>
                      <a:pt x="188068" y="118927"/>
                      <a:pt x="187522" y="117489"/>
                    </a:cubicBezTo>
                    <a:close/>
                    <a:moveTo>
                      <a:pt x="76248" y="38510"/>
                    </a:moveTo>
                    <a:cubicBezTo>
                      <a:pt x="75108" y="37468"/>
                      <a:pt x="73420" y="37567"/>
                      <a:pt x="72379" y="38709"/>
                    </a:cubicBezTo>
                    <a:cubicBezTo>
                      <a:pt x="71387" y="39800"/>
                      <a:pt x="71436" y="41536"/>
                      <a:pt x="72577" y="42579"/>
                    </a:cubicBezTo>
                    <a:lnTo>
                      <a:pt x="166983" y="130139"/>
                    </a:lnTo>
                    <a:cubicBezTo>
                      <a:pt x="167530" y="130636"/>
                      <a:pt x="168175" y="130883"/>
                      <a:pt x="168820" y="130883"/>
                    </a:cubicBezTo>
                    <a:cubicBezTo>
                      <a:pt x="169564" y="130883"/>
                      <a:pt x="170307" y="130535"/>
                      <a:pt x="170853" y="129941"/>
                    </a:cubicBezTo>
                    <a:cubicBezTo>
                      <a:pt x="171845" y="128849"/>
                      <a:pt x="171795" y="127113"/>
                      <a:pt x="170655" y="126071"/>
                    </a:cubicBezTo>
                    <a:close/>
                    <a:moveTo>
                      <a:pt x="34973" y="111883"/>
                    </a:moveTo>
                    <a:cubicBezTo>
                      <a:pt x="36165" y="111883"/>
                      <a:pt x="37255" y="111040"/>
                      <a:pt x="37602" y="109848"/>
                    </a:cubicBezTo>
                    <a:cubicBezTo>
                      <a:pt x="38000" y="108360"/>
                      <a:pt x="37156" y="106873"/>
                      <a:pt x="35718" y="106426"/>
                    </a:cubicBezTo>
                    <a:lnTo>
                      <a:pt x="3471" y="97348"/>
                    </a:lnTo>
                    <a:cubicBezTo>
                      <a:pt x="2032" y="96950"/>
                      <a:pt x="495" y="97793"/>
                      <a:pt x="98" y="99232"/>
                    </a:cubicBezTo>
                    <a:cubicBezTo>
                      <a:pt x="-298" y="100721"/>
                      <a:pt x="545" y="102259"/>
                      <a:pt x="1983" y="102655"/>
                    </a:cubicBezTo>
                    <a:lnTo>
                      <a:pt x="34229" y="111784"/>
                    </a:lnTo>
                    <a:cubicBezTo>
                      <a:pt x="34477" y="111833"/>
                      <a:pt x="34726" y="111883"/>
                      <a:pt x="34973" y="111883"/>
                    </a:cubicBezTo>
                    <a:close/>
                    <a:moveTo>
                      <a:pt x="159443" y="141400"/>
                    </a:moveTo>
                    <a:lnTo>
                      <a:pt x="103137" y="125525"/>
                    </a:lnTo>
                    <a:cubicBezTo>
                      <a:pt x="101698" y="125078"/>
                      <a:pt x="100209" y="125972"/>
                      <a:pt x="99813" y="127410"/>
                    </a:cubicBezTo>
                    <a:cubicBezTo>
                      <a:pt x="99416" y="128898"/>
                      <a:pt x="100259" y="130436"/>
                      <a:pt x="101698" y="130834"/>
                    </a:cubicBezTo>
                    <a:lnTo>
                      <a:pt x="158005" y="146758"/>
                    </a:lnTo>
                    <a:cubicBezTo>
                      <a:pt x="158252" y="146808"/>
                      <a:pt x="158501" y="146857"/>
                      <a:pt x="158749" y="146857"/>
                    </a:cubicBezTo>
                    <a:cubicBezTo>
                      <a:pt x="159939" y="146857"/>
                      <a:pt x="161031" y="146014"/>
                      <a:pt x="161378" y="144823"/>
                    </a:cubicBezTo>
                    <a:cubicBezTo>
                      <a:pt x="161775" y="143336"/>
                      <a:pt x="160932" y="141847"/>
                      <a:pt x="159443" y="141400"/>
                    </a:cubicBezTo>
                    <a:close/>
                    <a:moveTo>
                      <a:pt x="62903" y="179153"/>
                    </a:moveTo>
                    <a:lnTo>
                      <a:pt x="36313" y="184510"/>
                    </a:lnTo>
                    <a:cubicBezTo>
                      <a:pt x="34874" y="184809"/>
                      <a:pt x="33882" y="186297"/>
                      <a:pt x="34180" y="187786"/>
                    </a:cubicBezTo>
                    <a:cubicBezTo>
                      <a:pt x="34427" y="189075"/>
                      <a:pt x="35569" y="190017"/>
                      <a:pt x="36858" y="190017"/>
                    </a:cubicBezTo>
                    <a:cubicBezTo>
                      <a:pt x="37057" y="190017"/>
                      <a:pt x="37206" y="189967"/>
                      <a:pt x="37404" y="189967"/>
                    </a:cubicBezTo>
                    <a:lnTo>
                      <a:pt x="63945" y="184560"/>
                    </a:lnTo>
                    <a:cubicBezTo>
                      <a:pt x="65433" y="184263"/>
                      <a:pt x="66377" y="182824"/>
                      <a:pt x="66078" y="181335"/>
                    </a:cubicBezTo>
                    <a:cubicBezTo>
                      <a:pt x="65781" y="179848"/>
                      <a:pt x="64392" y="178855"/>
                      <a:pt x="62903" y="179153"/>
                    </a:cubicBezTo>
                    <a:close/>
                    <a:moveTo>
                      <a:pt x="156318" y="160252"/>
                    </a:moveTo>
                    <a:lnTo>
                      <a:pt x="100061" y="171612"/>
                    </a:lnTo>
                    <a:cubicBezTo>
                      <a:pt x="98572" y="171960"/>
                      <a:pt x="97630" y="173398"/>
                      <a:pt x="97927" y="174886"/>
                    </a:cubicBezTo>
                    <a:cubicBezTo>
                      <a:pt x="98176" y="176177"/>
                      <a:pt x="99317" y="177119"/>
                      <a:pt x="100607" y="177119"/>
                    </a:cubicBezTo>
                    <a:cubicBezTo>
                      <a:pt x="100756" y="177119"/>
                      <a:pt x="100954" y="177069"/>
                      <a:pt x="101102" y="177069"/>
                    </a:cubicBezTo>
                    <a:lnTo>
                      <a:pt x="157359" y="165660"/>
                    </a:lnTo>
                    <a:cubicBezTo>
                      <a:pt x="158848" y="165361"/>
                      <a:pt x="159790" y="163922"/>
                      <a:pt x="159493" y="162435"/>
                    </a:cubicBezTo>
                    <a:cubicBezTo>
                      <a:pt x="159195" y="160947"/>
                      <a:pt x="157757" y="159954"/>
                      <a:pt x="156318" y="160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419379B-A73B-04AD-FDD4-FD12E8505E63}"/>
                  </a:ext>
                </a:extLst>
              </p:cNvPr>
              <p:cNvSpPr/>
              <p:nvPr/>
            </p:nvSpPr>
            <p:spPr>
              <a:xfrm>
                <a:off x="2033338" y="369030"/>
                <a:ext cx="218650" cy="190016"/>
              </a:xfrm>
              <a:custGeom>
                <a:avLst/>
                <a:gdLst>
                  <a:gd name="connsiteX0" fmla="*/ 218626 w 218650"/>
                  <a:gd name="connsiteY0" fmla="*/ 3040 h 190016"/>
                  <a:gd name="connsiteX1" fmla="*/ 216848 w 218650"/>
                  <a:gd name="connsiteY1" fmla="*/ 19808 h 190016"/>
                  <a:gd name="connsiteX2" fmla="*/ 214168 w 218650"/>
                  <a:gd name="connsiteY2" fmla="*/ 22288 h 190016"/>
                  <a:gd name="connsiteX3" fmla="*/ 213863 w 218650"/>
                  <a:gd name="connsiteY3" fmla="*/ 22239 h 190016"/>
                  <a:gd name="connsiteX4" fmla="*/ 211437 w 218650"/>
                  <a:gd name="connsiteY4" fmla="*/ 19212 h 190016"/>
                  <a:gd name="connsiteX5" fmla="*/ 213228 w 218650"/>
                  <a:gd name="connsiteY5" fmla="*/ 2444 h 190016"/>
                  <a:gd name="connsiteX6" fmla="*/ 216251 w 218650"/>
                  <a:gd name="connsiteY6" fmla="*/ 14 h 190016"/>
                  <a:gd name="connsiteX7" fmla="*/ 218626 w 218650"/>
                  <a:gd name="connsiteY7" fmla="*/ 3040 h 190016"/>
                  <a:gd name="connsiteX8" fmla="*/ 209799 w 218650"/>
                  <a:gd name="connsiteY8" fmla="*/ 60091 h 190016"/>
                  <a:gd name="connsiteX9" fmla="*/ 206827 w 218650"/>
                  <a:gd name="connsiteY9" fmla="*/ 62522 h 190016"/>
                  <a:gd name="connsiteX10" fmla="*/ 200973 w 218650"/>
                  <a:gd name="connsiteY10" fmla="*/ 116992 h 190016"/>
                  <a:gd name="connsiteX11" fmla="*/ 203398 w 218650"/>
                  <a:gd name="connsiteY11" fmla="*/ 120018 h 190016"/>
                  <a:gd name="connsiteX12" fmla="*/ 203703 w 218650"/>
                  <a:gd name="connsiteY12" fmla="*/ 120068 h 190016"/>
                  <a:gd name="connsiteX13" fmla="*/ 206370 w 218650"/>
                  <a:gd name="connsiteY13" fmla="*/ 117588 h 190016"/>
                  <a:gd name="connsiteX14" fmla="*/ 212225 w 218650"/>
                  <a:gd name="connsiteY14" fmla="*/ 63116 h 190016"/>
                  <a:gd name="connsiteX15" fmla="*/ 209799 w 218650"/>
                  <a:gd name="connsiteY15" fmla="*/ 60091 h 190016"/>
                  <a:gd name="connsiteX16" fmla="*/ 161527 w 218650"/>
                  <a:gd name="connsiteY16" fmla="*/ 47688 h 190016"/>
                  <a:gd name="connsiteX17" fmla="*/ 158009 w 218650"/>
                  <a:gd name="connsiteY17" fmla="*/ 46051 h 190016"/>
                  <a:gd name="connsiteX18" fmla="*/ 156472 w 218650"/>
                  <a:gd name="connsiteY18" fmla="*/ 49622 h 190016"/>
                  <a:gd name="connsiteX19" fmla="*/ 182469 w 218650"/>
                  <a:gd name="connsiteY19" fmla="*/ 119472 h 190016"/>
                  <a:gd name="connsiteX20" fmla="*/ 184996 w 218650"/>
                  <a:gd name="connsiteY20" fmla="*/ 121259 h 190016"/>
                  <a:gd name="connsiteX21" fmla="*/ 185987 w 218650"/>
                  <a:gd name="connsiteY21" fmla="*/ 121060 h 190016"/>
                  <a:gd name="connsiteX22" fmla="*/ 187523 w 218650"/>
                  <a:gd name="connsiteY22" fmla="*/ 117489 h 190016"/>
                  <a:gd name="connsiteX23" fmla="*/ 76246 w 218650"/>
                  <a:gd name="connsiteY23" fmla="*/ 38510 h 190016"/>
                  <a:gd name="connsiteX24" fmla="*/ 72436 w 218650"/>
                  <a:gd name="connsiteY24" fmla="*/ 38709 h 190016"/>
                  <a:gd name="connsiteX25" fmla="*/ 72576 w 218650"/>
                  <a:gd name="connsiteY25" fmla="*/ 42579 h 190016"/>
                  <a:gd name="connsiteX26" fmla="*/ 167038 w 218650"/>
                  <a:gd name="connsiteY26" fmla="*/ 130139 h 190016"/>
                  <a:gd name="connsiteX27" fmla="*/ 168867 w 218650"/>
                  <a:gd name="connsiteY27" fmla="*/ 130883 h 190016"/>
                  <a:gd name="connsiteX28" fmla="*/ 170861 w 218650"/>
                  <a:gd name="connsiteY28" fmla="*/ 129941 h 190016"/>
                  <a:gd name="connsiteX29" fmla="*/ 170709 w 218650"/>
                  <a:gd name="connsiteY29" fmla="*/ 126071 h 190016"/>
                  <a:gd name="connsiteX30" fmla="*/ 34971 w 218650"/>
                  <a:gd name="connsiteY30" fmla="*/ 111883 h 190016"/>
                  <a:gd name="connsiteX31" fmla="*/ 37600 w 218650"/>
                  <a:gd name="connsiteY31" fmla="*/ 109848 h 190016"/>
                  <a:gd name="connsiteX32" fmla="*/ 35720 w 218650"/>
                  <a:gd name="connsiteY32" fmla="*/ 106426 h 190016"/>
                  <a:gd name="connsiteX33" fmla="*/ 3475 w 218650"/>
                  <a:gd name="connsiteY33" fmla="*/ 97348 h 190016"/>
                  <a:gd name="connsiteX34" fmla="*/ 97 w 218650"/>
                  <a:gd name="connsiteY34" fmla="*/ 99232 h 190016"/>
                  <a:gd name="connsiteX35" fmla="*/ 2040 w 218650"/>
                  <a:gd name="connsiteY35" fmla="*/ 102655 h 190016"/>
                  <a:gd name="connsiteX36" fmla="*/ 34234 w 218650"/>
                  <a:gd name="connsiteY36" fmla="*/ 111784 h 190016"/>
                  <a:gd name="connsiteX37" fmla="*/ 34971 w 218650"/>
                  <a:gd name="connsiteY37" fmla="*/ 111883 h 190016"/>
                  <a:gd name="connsiteX38" fmla="*/ 159495 w 218650"/>
                  <a:gd name="connsiteY38" fmla="*/ 141400 h 190016"/>
                  <a:gd name="connsiteX39" fmla="*/ 103183 w 218650"/>
                  <a:gd name="connsiteY39" fmla="*/ 125525 h 190016"/>
                  <a:gd name="connsiteX40" fmla="*/ 99817 w 218650"/>
                  <a:gd name="connsiteY40" fmla="*/ 127410 h 190016"/>
                  <a:gd name="connsiteX41" fmla="*/ 101697 w 218650"/>
                  <a:gd name="connsiteY41" fmla="*/ 130834 h 190016"/>
                  <a:gd name="connsiteX42" fmla="*/ 158009 w 218650"/>
                  <a:gd name="connsiteY42" fmla="*/ 146758 h 190016"/>
                  <a:gd name="connsiteX43" fmla="*/ 158745 w 218650"/>
                  <a:gd name="connsiteY43" fmla="*/ 146857 h 190016"/>
                  <a:gd name="connsiteX44" fmla="*/ 161374 w 218650"/>
                  <a:gd name="connsiteY44" fmla="*/ 144823 h 190016"/>
                  <a:gd name="connsiteX45" fmla="*/ 159495 w 218650"/>
                  <a:gd name="connsiteY45" fmla="*/ 141400 h 190016"/>
                  <a:gd name="connsiteX46" fmla="*/ 62911 w 218650"/>
                  <a:gd name="connsiteY46" fmla="*/ 179153 h 190016"/>
                  <a:gd name="connsiteX47" fmla="*/ 36368 w 218650"/>
                  <a:gd name="connsiteY47" fmla="*/ 184510 h 190016"/>
                  <a:gd name="connsiteX48" fmla="*/ 34184 w 218650"/>
                  <a:gd name="connsiteY48" fmla="*/ 187786 h 190016"/>
                  <a:gd name="connsiteX49" fmla="*/ 36863 w 218650"/>
                  <a:gd name="connsiteY49" fmla="*/ 190017 h 190016"/>
                  <a:gd name="connsiteX50" fmla="*/ 37409 w 218650"/>
                  <a:gd name="connsiteY50" fmla="*/ 189967 h 190016"/>
                  <a:gd name="connsiteX51" fmla="*/ 64003 w 218650"/>
                  <a:gd name="connsiteY51" fmla="*/ 184560 h 190016"/>
                  <a:gd name="connsiteX52" fmla="*/ 66124 w 218650"/>
                  <a:gd name="connsiteY52" fmla="*/ 181335 h 190016"/>
                  <a:gd name="connsiteX53" fmla="*/ 62911 w 218650"/>
                  <a:gd name="connsiteY53" fmla="*/ 179153 h 190016"/>
                  <a:gd name="connsiteX54" fmla="*/ 156320 w 218650"/>
                  <a:gd name="connsiteY54" fmla="*/ 160252 h 190016"/>
                  <a:gd name="connsiteX55" fmla="*/ 100058 w 218650"/>
                  <a:gd name="connsiteY55" fmla="*/ 171612 h 190016"/>
                  <a:gd name="connsiteX56" fmla="*/ 97925 w 218650"/>
                  <a:gd name="connsiteY56" fmla="*/ 174886 h 190016"/>
                  <a:gd name="connsiteX57" fmla="*/ 100605 w 218650"/>
                  <a:gd name="connsiteY57" fmla="*/ 177119 h 190016"/>
                  <a:gd name="connsiteX58" fmla="*/ 101151 w 218650"/>
                  <a:gd name="connsiteY58" fmla="*/ 177069 h 190016"/>
                  <a:gd name="connsiteX59" fmla="*/ 157361 w 218650"/>
                  <a:gd name="connsiteY59" fmla="*/ 165660 h 190016"/>
                  <a:gd name="connsiteX60" fmla="*/ 159495 w 218650"/>
                  <a:gd name="connsiteY60" fmla="*/ 162435 h 190016"/>
                  <a:gd name="connsiteX61" fmla="*/ 156320 w 218650"/>
                  <a:gd name="connsiteY61" fmla="*/ 160252 h 19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8650" h="190016">
                    <a:moveTo>
                      <a:pt x="218626" y="3040"/>
                    </a:moveTo>
                    <a:lnTo>
                      <a:pt x="216848" y="19808"/>
                    </a:lnTo>
                    <a:cubicBezTo>
                      <a:pt x="216695" y="21197"/>
                      <a:pt x="215502" y="22288"/>
                      <a:pt x="214168" y="22288"/>
                    </a:cubicBezTo>
                    <a:cubicBezTo>
                      <a:pt x="214066" y="22288"/>
                      <a:pt x="213965" y="22288"/>
                      <a:pt x="213863" y="22239"/>
                    </a:cubicBezTo>
                    <a:cubicBezTo>
                      <a:pt x="212377" y="22090"/>
                      <a:pt x="211285" y="20750"/>
                      <a:pt x="211437" y="19212"/>
                    </a:cubicBezTo>
                    <a:lnTo>
                      <a:pt x="213228" y="2444"/>
                    </a:lnTo>
                    <a:cubicBezTo>
                      <a:pt x="213368" y="956"/>
                      <a:pt x="214765" y="-135"/>
                      <a:pt x="216251" y="14"/>
                    </a:cubicBezTo>
                    <a:cubicBezTo>
                      <a:pt x="217737" y="162"/>
                      <a:pt x="218829" y="1552"/>
                      <a:pt x="218626" y="3040"/>
                    </a:cubicBezTo>
                    <a:close/>
                    <a:moveTo>
                      <a:pt x="209799" y="60091"/>
                    </a:moveTo>
                    <a:cubicBezTo>
                      <a:pt x="208313" y="59941"/>
                      <a:pt x="206967" y="61033"/>
                      <a:pt x="206827" y="62522"/>
                    </a:cubicBezTo>
                    <a:lnTo>
                      <a:pt x="200973" y="116992"/>
                    </a:lnTo>
                    <a:cubicBezTo>
                      <a:pt x="200820" y="118530"/>
                      <a:pt x="201912" y="119870"/>
                      <a:pt x="203398" y="120018"/>
                    </a:cubicBezTo>
                    <a:cubicBezTo>
                      <a:pt x="203500" y="120068"/>
                      <a:pt x="203602" y="120068"/>
                      <a:pt x="203703" y="120068"/>
                    </a:cubicBezTo>
                    <a:cubicBezTo>
                      <a:pt x="205087" y="120068"/>
                      <a:pt x="206230" y="119027"/>
                      <a:pt x="206370" y="117588"/>
                    </a:cubicBezTo>
                    <a:lnTo>
                      <a:pt x="212225" y="63116"/>
                    </a:lnTo>
                    <a:cubicBezTo>
                      <a:pt x="212377" y="61629"/>
                      <a:pt x="211285" y="60239"/>
                      <a:pt x="209799" y="60091"/>
                    </a:cubicBezTo>
                    <a:close/>
                    <a:moveTo>
                      <a:pt x="161527" y="47688"/>
                    </a:moveTo>
                    <a:cubicBezTo>
                      <a:pt x="160980" y="46249"/>
                      <a:pt x="159444" y="45554"/>
                      <a:pt x="158009" y="46051"/>
                    </a:cubicBezTo>
                    <a:cubicBezTo>
                      <a:pt x="156624" y="46597"/>
                      <a:pt x="155926" y="48185"/>
                      <a:pt x="156472" y="49622"/>
                    </a:cubicBezTo>
                    <a:lnTo>
                      <a:pt x="182469" y="119472"/>
                    </a:lnTo>
                    <a:cubicBezTo>
                      <a:pt x="182862" y="120565"/>
                      <a:pt x="183904" y="121259"/>
                      <a:pt x="184996" y="121259"/>
                    </a:cubicBezTo>
                    <a:cubicBezTo>
                      <a:pt x="185339" y="121259"/>
                      <a:pt x="185644" y="121210"/>
                      <a:pt x="185987" y="121060"/>
                    </a:cubicBezTo>
                    <a:cubicBezTo>
                      <a:pt x="187371" y="120515"/>
                      <a:pt x="188070" y="118927"/>
                      <a:pt x="187523" y="117489"/>
                    </a:cubicBezTo>
                    <a:close/>
                    <a:moveTo>
                      <a:pt x="76246" y="38510"/>
                    </a:moveTo>
                    <a:cubicBezTo>
                      <a:pt x="75154" y="37468"/>
                      <a:pt x="73427" y="37567"/>
                      <a:pt x="72436" y="38709"/>
                    </a:cubicBezTo>
                    <a:cubicBezTo>
                      <a:pt x="71395" y="39800"/>
                      <a:pt x="71483" y="41536"/>
                      <a:pt x="72576" y="42579"/>
                    </a:cubicBezTo>
                    <a:lnTo>
                      <a:pt x="167038" y="130139"/>
                    </a:lnTo>
                    <a:cubicBezTo>
                      <a:pt x="167534" y="130636"/>
                      <a:pt x="168181" y="130883"/>
                      <a:pt x="168867" y="130883"/>
                    </a:cubicBezTo>
                    <a:cubicBezTo>
                      <a:pt x="169616" y="130883"/>
                      <a:pt x="170315" y="130535"/>
                      <a:pt x="170861" y="129941"/>
                    </a:cubicBezTo>
                    <a:cubicBezTo>
                      <a:pt x="171902" y="128849"/>
                      <a:pt x="171801" y="127113"/>
                      <a:pt x="170709" y="126071"/>
                    </a:cubicBezTo>
                    <a:close/>
                    <a:moveTo>
                      <a:pt x="34971" y="111883"/>
                    </a:moveTo>
                    <a:cubicBezTo>
                      <a:pt x="36165" y="111883"/>
                      <a:pt x="37257" y="111040"/>
                      <a:pt x="37600" y="109848"/>
                    </a:cubicBezTo>
                    <a:cubicBezTo>
                      <a:pt x="38006" y="108360"/>
                      <a:pt x="37155" y="106873"/>
                      <a:pt x="35720" y="106426"/>
                    </a:cubicBezTo>
                    <a:lnTo>
                      <a:pt x="3475" y="97348"/>
                    </a:lnTo>
                    <a:cubicBezTo>
                      <a:pt x="2040" y="96950"/>
                      <a:pt x="541" y="97793"/>
                      <a:pt x="97" y="99232"/>
                    </a:cubicBezTo>
                    <a:cubicBezTo>
                      <a:pt x="-297" y="100721"/>
                      <a:pt x="541" y="102259"/>
                      <a:pt x="2040" y="102655"/>
                    </a:cubicBezTo>
                    <a:lnTo>
                      <a:pt x="34234" y="111784"/>
                    </a:lnTo>
                    <a:cubicBezTo>
                      <a:pt x="34476" y="111833"/>
                      <a:pt x="34730" y="111883"/>
                      <a:pt x="34971" y="111883"/>
                    </a:cubicBezTo>
                    <a:close/>
                    <a:moveTo>
                      <a:pt x="159495" y="141400"/>
                    </a:moveTo>
                    <a:lnTo>
                      <a:pt x="103183" y="125525"/>
                    </a:lnTo>
                    <a:cubicBezTo>
                      <a:pt x="101697" y="125078"/>
                      <a:pt x="100211" y="125972"/>
                      <a:pt x="99817" y="127410"/>
                    </a:cubicBezTo>
                    <a:cubicBezTo>
                      <a:pt x="99424" y="128898"/>
                      <a:pt x="100262" y="130436"/>
                      <a:pt x="101697" y="130834"/>
                    </a:cubicBezTo>
                    <a:lnTo>
                      <a:pt x="158009" y="146758"/>
                    </a:lnTo>
                    <a:cubicBezTo>
                      <a:pt x="158250" y="146808"/>
                      <a:pt x="158504" y="146857"/>
                      <a:pt x="158745" y="146857"/>
                    </a:cubicBezTo>
                    <a:cubicBezTo>
                      <a:pt x="159939" y="146857"/>
                      <a:pt x="161031" y="146014"/>
                      <a:pt x="161374" y="144823"/>
                    </a:cubicBezTo>
                    <a:cubicBezTo>
                      <a:pt x="161780" y="143336"/>
                      <a:pt x="160930" y="141847"/>
                      <a:pt x="159495" y="141400"/>
                    </a:cubicBezTo>
                    <a:close/>
                    <a:moveTo>
                      <a:pt x="62911" y="179153"/>
                    </a:moveTo>
                    <a:lnTo>
                      <a:pt x="36368" y="184510"/>
                    </a:lnTo>
                    <a:cubicBezTo>
                      <a:pt x="34882" y="184809"/>
                      <a:pt x="33930" y="186297"/>
                      <a:pt x="34184" y="187786"/>
                    </a:cubicBezTo>
                    <a:cubicBezTo>
                      <a:pt x="34476" y="189075"/>
                      <a:pt x="35619" y="190017"/>
                      <a:pt x="36863" y="190017"/>
                    </a:cubicBezTo>
                    <a:cubicBezTo>
                      <a:pt x="37054" y="190017"/>
                      <a:pt x="37206" y="189967"/>
                      <a:pt x="37409" y="189967"/>
                    </a:cubicBezTo>
                    <a:lnTo>
                      <a:pt x="64003" y="184560"/>
                    </a:lnTo>
                    <a:cubicBezTo>
                      <a:pt x="65438" y="184263"/>
                      <a:pt x="66429" y="182824"/>
                      <a:pt x="66124" y="181335"/>
                    </a:cubicBezTo>
                    <a:cubicBezTo>
                      <a:pt x="65832" y="179848"/>
                      <a:pt x="64397" y="178855"/>
                      <a:pt x="62911" y="179153"/>
                    </a:cubicBezTo>
                    <a:close/>
                    <a:moveTo>
                      <a:pt x="156320" y="160252"/>
                    </a:moveTo>
                    <a:lnTo>
                      <a:pt x="100058" y="171612"/>
                    </a:lnTo>
                    <a:cubicBezTo>
                      <a:pt x="98573" y="171960"/>
                      <a:pt x="97633" y="173398"/>
                      <a:pt x="97925" y="174886"/>
                    </a:cubicBezTo>
                    <a:cubicBezTo>
                      <a:pt x="98179" y="176177"/>
                      <a:pt x="99322" y="177119"/>
                      <a:pt x="100605" y="177119"/>
                    </a:cubicBezTo>
                    <a:cubicBezTo>
                      <a:pt x="100757" y="177119"/>
                      <a:pt x="100960" y="177069"/>
                      <a:pt x="101151" y="177069"/>
                    </a:cubicBezTo>
                    <a:lnTo>
                      <a:pt x="157361" y="165660"/>
                    </a:lnTo>
                    <a:cubicBezTo>
                      <a:pt x="158847" y="165361"/>
                      <a:pt x="159799" y="163922"/>
                      <a:pt x="159495" y="162435"/>
                    </a:cubicBezTo>
                    <a:cubicBezTo>
                      <a:pt x="159253" y="160947"/>
                      <a:pt x="157805" y="159954"/>
                      <a:pt x="156320" y="16025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1763330-1750-8B3C-4E7A-616B62EF3735}"/>
                  </a:ext>
                </a:extLst>
              </p:cNvPr>
              <p:cNvSpPr/>
              <p:nvPr/>
            </p:nvSpPr>
            <p:spPr>
              <a:xfrm>
                <a:off x="5048260" y="219399"/>
                <a:ext cx="1141328" cy="1226746"/>
              </a:xfrm>
              <a:custGeom>
                <a:avLst/>
                <a:gdLst>
                  <a:gd name="connsiteX0" fmla="*/ 598980 w 1141328"/>
                  <a:gd name="connsiteY0" fmla="*/ -219 h 1226746"/>
                  <a:gd name="connsiteX1" fmla="*/ 549966 w 1141328"/>
                  <a:gd name="connsiteY1" fmla="*/ 72260 h 1226746"/>
                  <a:gd name="connsiteX2" fmla="*/ 463546 w 1141328"/>
                  <a:gd name="connsiteY2" fmla="*/ 85357 h 1226746"/>
                  <a:gd name="connsiteX3" fmla="*/ 517126 w 1141328"/>
                  <a:gd name="connsiteY3" fmla="*/ 154512 h 1226746"/>
                  <a:gd name="connsiteX4" fmla="*/ 502838 w 1141328"/>
                  <a:gd name="connsiteY4" fmla="*/ 240832 h 1226746"/>
                  <a:gd name="connsiteX5" fmla="*/ 520747 w 1141328"/>
                  <a:gd name="connsiteY5" fmla="*/ 241230 h 1226746"/>
                  <a:gd name="connsiteX6" fmla="*/ 506409 w 1141328"/>
                  <a:gd name="connsiteY6" fmla="*/ 273227 h 1226746"/>
                  <a:gd name="connsiteX7" fmla="*/ 465979 w 1141328"/>
                  <a:gd name="connsiteY7" fmla="*/ 338415 h 1226746"/>
                  <a:gd name="connsiteX8" fmla="*/ 436857 w 1141328"/>
                  <a:gd name="connsiteY8" fmla="*/ 374927 h 1226746"/>
                  <a:gd name="connsiteX9" fmla="*/ 407688 w 1141328"/>
                  <a:gd name="connsiteY9" fmla="*/ 411439 h 1226746"/>
                  <a:gd name="connsiteX10" fmla="*/ 403867 w 1141328"/>
                  <a:gd name="connsiteY10" fmla="*/ 458568 h 1226746"/>
                  <a:gd name="connsiteX11" fmla="*/ 413938 w 1141328"/>
                  <a:gd name="connsiteY11" fmla="*/ 461047 h 1226746"/>
                  <a:gd name="connsiteX12" fmla="*/ 403124 w 1141328"/>
                  <a:gd name="connsiteY12" fmla="*/ 481934 h 1226746"/>
                  <a:gd name="connsiteX13" fmla="*/ 368396 w 1141328"/>
                  <a:gd name="connsiteY13" fmla="*/ 537695 h 1226746"/>
                  <a:gd name="connsiteX14" fmla="*/ 327172 w 1141328"/>
                  <a:gd name="connsiteY14" fmla="*/ 588644 h 1226746"/>
                  <a:gd name="connsiteX15" fmla="*/ 360311 w 1141328"/>
                  <a:gd name="connsiteY15" fmla="*/ 621136 h 1226746"/>
                  <a:gd name="connsiteX16" fmla="*/ 362045 w 1141328"/>
                  <a:gd name="connsiteY16" fmla="*/ 621136 h 1226746"/>
                  <a:gd name="connsiteX17" fmla="*/ 359118 w 1141328"/>
                  <a:gd name="connsiteY17" fmla="*/ 627784 h 1226746"/>
                  <a:gd name="connsiteX18" fmla="*/ 325335 w 1141328"/>
                  <a:gd name="connsiteY18" fmla="*/ 686422 h 1226746"/>
                  <a:gd name="connsiteX19" fmla="*/ 278752 w 1141328"/>
                  <a:gd name="connsiteY19" fmla="*/ 735387 h 1226746"/>
                  <a:gd name="connsiteX20" fmla="*/ 317695 w 1141328"/>
                  <a:gd name="connsiteY20" fmla="*/ 770658 h 1226746"/>
                  <a:gd name="connsiteX21" fmla="*/ 308567 w 1141328"/>
                  <a:gd name="connsiteY21" fmla="*/ 788171 h 1226746"/>
                  <a:gd name="connsiteX22" fmla="*/ 273642 w 1141328"/>
                  <a:gd name="connsiteY22" fmla="*/ 840856 h 1226746"/>
                  <a:gd name="connsiteX23" fmla="*/ 228697 w 1141328"/>
                  <a:gd name="connsiteY23" fmla="*/ 885207 h 1226746"/>
                  <a:gd name="connsiteX24" fmla="*/ 236385 w 1141328"/>
                  <a:gd name="connsiteY24" fmla="*/ 922612 h 1226746"/>
                  <a:gd name="connsiteX25" fmla="*/ 252509 w 1141328"/>
                  <a:gd name="connsiteY25" fmla="*/ 924050 h 1226746"/>
                  <a:gd name="connsiteX26" fmla="*/ 222297 w 1141328"/>
                  <a:gd name="connsiteY26" fmla="*/ 967955 h 1226746"/>
                  <a:gd name="connsiteX27" fmla="*/ 179335 w 1141328"/>
                  <a:gd name="connsiteY27" fmla="*/ 1018606 h 1226746"/>
                  <a:gd name="connsiteX28" fmla="*/ 130519 w 1141328"/>
                  <a:gd name="connsiteY28" fmla="*/ 1063402 h 1226746"/>
                  <a:gd name="connsiteX29" fmla="*/ 160583 w 1141328"/>
                  <a:gd name="connsiteY29" fmla="*/ 1100114 h 1226746"/>
                  <a:gd name="connsiteX30" fmla="*/ 211929 w 1141328"/>
                  <a:gd name="connsiteY30" fmla="*/ 1088854 h 1226746"/>
                  <a:gd name="connsiteX31" fmla="*/ 246009 w 1141328"/>
                  <a:gd name="connsiteY31" fmla="*/ 1080965 h 1226746"/>
                  <a:gd name="connsiteX32" fmla="*/ 246606 w 1141328"/>
                  <a:gd name="connsiteY32" fmla="*/ 1094011 h 1226746"/>
                  <a:gd name="connsiteX33" fmla="*/ 218180 w 1141328"/>
                  <a:gd name="connsiteY33" fmla="*/ 1124373 h 1226746"/>
                  <a:gd name="connsiteX34" fmla="*/ 248589 w 1141328"/>
                  <a:gd name="connsiteY34" fmla="*/ 1154832 h 1226746"/>
                  <a:gd name="connsiteX35" fmla="*/ 279001 w 1141328"/>
                  <a:gd name="connsiteY35" fmla="*/ 1124373 h 1226746"/>
                  <a:gd name="connsiteX36" fmla="*/ 249433 w 1141328"/>
                  <a:gd name="connsiteY36" fmla="*/ 1093961 h 1226746"/>
                  <a:gd name="connsiteX37" fmla="*/ 249830 w 1141328"/>
                  <a:gd name="connsiteY37" fmla="*/ 1080765 h 1226746"/>
                  <a:gd name="connsiteX38" fmla="*/ 273989 w 1141328"/>
                  <a:gd name="connsiteY38" fmla="*/ 1082701 h 1226746"/>
                  <a:gd name="connsiteX39" fmla="*/ 330196 w 1141328"/>
                  <a:gd name="connsiteY39" fmla="*/ 1110234 h 1226746"/>
                  <a:gd name="connsiteX40" fmla="*/ 392457 w 1141328"/>
                  <a:gd name="connsiteY40" fmla="*/ 1124473 h 1226746"/>
                  <a:gd name="connsiteX41" fmla="*/ 455559 w 1141328"/>
                  <a:gd name="connsiteY41" fmla="*/ 1110184 h 1226746"/>
                  <a:gd name="connsiteX42" fmla="*/ 506955 w 1141328"/>
                  <a:gd name="connsiteY42" fmla="*/ 1114203 h 1226746"/>
                  <a:gd name="connsiteX43" fmla="*/ 505219 w 1141328"/>
                  <a:gd name="connsiteY43" fmla="*/ 1128142 h 1226746"/>
                  <a:gd name="connsiteX44" fmla="*/ 503285 w 1141328"/>
                  <a:gd name="connsiteY44" fmla="*/ 1139702 h 1226746"/>
                  <a:gd name="connsiteX45" fmla="*/ 497082 w 1141328"/>
                  <a:gd name="connsiteY45" fmla="*/ 1166938 h 1226746"/>
                  <a:gd name="connsiteX46" fmla="*/ 487657 w 1141328"/>
                  <a:gd name="connsiteY46" fmla="*/ 1166690 h 1226746"/>
                  <a:gd name="connsiteX47" fmla="*/ 390720 w 1141328"/>
                  <a:gd name="connsiteY47" fmla="*/ 1193627 h 1226746"/>
                  <a:gd name="connsiteX48" fmla="*/ 479074 w 1141328"/>
                  <a:gd name="connsiteY48" fmla="*/ 1175767 h 1226746"/>
                  <a:gd name="connsiteX49" fmla="*/ 571497 w 1141328"/>
                  <a:gd name="connsiteY49" fmla="*/ 1195761 h 1226746"/>
                  <a:gd name="connsiteX50" fmla="*/ 529230 w 1141328"/>
                  <a:gd name="connsiteY50" fmla="*/ 1202804 h 1226746"/>
                  <a:gd name="connsiteX51" fmla="*/ 496984 w 1141328"/>
                  <a:gd name="connsiteY51" fmla="*/ 1198687 h 1226746"/>
                  <a:gd name="connsiteX52" fmla="*/ 487011 w 1141328"/>
                  <a:gd name="connsiteY52" fmla="*/ 1204988 h 1226746"/>
                  <a:gd name="connsiteX53" fmla="*/ 560384 w 1141328"/>
                  <a:gd name="connsiteY53" fmla="*/ 1203697 h 1226746"/>
                  <a:gd name="connsiteX54" fmla="*/ 603296 w 1141328"/>
                  <a:gd name="connsiteY54" fmla="*/ 1193330 h 1226746"/>
                  <a:gd name="connsiteX55" fmla="*/ 675279 w 1141328"/>
                  <a:gd name="connsiteY55" fmla="*/ 1183558 h 1226746"/>
                  <a:gd name="connsiteX56" fmla="*/ 727172 w 1141328"/>
                  <a:gd name="connsiteY56" fmla="*/ 1193577 h 1226746"/>
                  <a:gd name="connsiteX57" fmla="*/ 700878 w 1141328"/>
                  <a:gd name="connsiteY57" fmla="*/ 1182267 h 1226746"/>
                  <a:gd name="connsiteX58" fmla="*/ 661984 w 1141328"/>
                  <a:gd name="connsiteY58" fmla="*/ 1176164 h 1226746"/>
                  <a:gd name="connsiteX59" fmla="*/ 659257 w 1141328"/>
                  <a:gd name="connsiteY59" fmla="*/ 1176314 h 1226746"/>
                  <a:gd name="connsiteX60" fmla="*/ 657371 w 1141328"/>
                  <a:gd name="connsiteY60" fmla="*/ 1153246 h 1226746"/>
                  <a:gd name="connsiteX61" fmla="*/ 656727 w 1141328"/>
                  <a:gd name="connsiteY61" fmla="*/ 1143076 h 1226746"/>
                  <a:gd name="connsiteX62" fmla="*/ 657371 w 1141328"/>
                  <a:gd name="connsiteY62" fmla="*/ 1153246 h 1226746"/>
                  <a:gd name="connsiteX63" fmla="*/ 709858 w 1141328"/>
                  <a:gd name="connsiteY63" fmla="*/ 1173040 h 1226746"/>
                  <a:gd name="connsiteX64" fmla="*/ 778269 w 1141328"/>
                  <a:gd name="connsiteY64" fmla="*/ 1192287 h 1226746"/>
                  <a:gd name="connsiteX65" fmla="*/ 848515 w 1141328"/>
                  <a:gd name="connsiteY65" fmla="*/ 1202507 h 1226746"/>
                  <a:gd name="connsiteX66" fmla="*/ 915440 w 1141328"/>
                  <a:gd name="connsiteY66" fmla="*/ 1205881 h 1226746"/>
                  <a:gd name="connsiteX67" fmla="*/ 982462 w 1141328"/>
                  <a:gd name="connsiteY67" fmla="*/ 1204590 h 1226746"/>
                  <a:gd name="connsiteX68" fmla="*/ 1049483 w 1141328"/>
                  <a:gd name="connsiteY68" fmla="*/ 1201466 h 1226746"/>
                  <a:gd name="connsiteX69" fmla="*/ 1098200 w 1141328"/>
                  <a:gd name="connsiteY69" fmla="*/ 1198390 h 1226746"/>
                  <a:gd name="connsiteX70" fmla="*/ 1136796 w 1141328"/>
                  <a:gd name="connsiteY70" fmla="*/ 1190899 h 1226746"/>
                  <a:gd name="connsiteX71" fmla="*/ 1072502 w 1141328"/>
                  <a:gd name="connsiteY71" fmla="*/ 1192337 h 1226746"/>
                  <a:gd name="connsiteX72" fmla="*/ 1008208 w 1141328"/>
                  <a:gd name="connsiteY72" fmla="*/ 1193528 h 1226746"/>
                  <a:gd name="connsiteX73" fmla="*/ 943915 w 1141328"/>
                  <a:gd name="connsiteY73" fmla="*/ 1193825 h 1226746"/>
                  <a:gd name="connsiteX74" fmla="*/ 879621 w 1141328"/>
                  <a:gd name="connsiteY74" fmla="*/ 1192585 h 1226746"/>
                  <a:gd name="connsiteX75" fmla="*/ 816616 w 1141328"/>
                  <a:gd name="connsiteY75" fmla="*/ 1185194 h 1226746"/>
                  <a:gd name="connsiteX76" fmla="*/ 755002 w 1141328"/>
                  <a:gd name="connsiteY76" fmla="*/ 1170112 h 1226746"/>
                  <a:gd name="connsiteX77" fmla="*/ 695620 w 1141328"/>
                  <a:gd name="connsiteY77" fmla="*/ 1147739 h 1226746"/>
                  <a:gd name="connsiteX78" fmla="*/ 656180 w 1141328"/>
                  <a:gd name="connsiteY78" fmla="*/ 1132955 h 1226746"/>
                  <a:gd name="connsiteX79" fmla="*/ 655387 w 1141328"/>
                  <a:gd name="connsiteY79" fmla="*/ 1113112 h 1226746"/>
                  <a:gd name="connsiteX80" fmla="*/ 660944 w 1141328"/>
                  <a:gd name="connsiteY80" fmla="*/ 1110979 h 1226746"/>
                  <a:gd name="connsiteX81" fmla="*/ 709858 w 1141328"/>
                  <a:gd name="connsiteY81" fmla="*/ 1105074 h 1226746"/>
                  <a:gd name="connsiteX82" fmla="*/ 767256 w 1141328"/>
                  <a:gd name="connsiteY82" fmla="*/ 1117030 h 1226746"/>
                  <a:gd name="connsiteX83" fmla="*/ 824903 w 1141328"/>
                  <a:gd name="connsiteY83" fmla="*/ 1114103 h 1226746"/>
                  <a:gd name="connsiteX84" fmla="*/ 874114 w 1141328"/>
                  <a:gd name="connsiteY84" fmla="*/ 1088208 h 1226746"/>
                  <a:gd name="connsiteX85" fmla="*/ 907353 w 1141328"/>
                  <a:gd name="connsiteY85" fmla="*/ 1075360 h 1226746"/>
                  <a:gd name="connsiteX86" fmla="*/ 907700 w 1141328"/>
                  <a:gd name="connsiteY86" fmla="*/ 1084387 h 1226746"/>
                  <a:gd name="connsiteX87" fmla="*/ 872577 w 1141328"/>
                  <a:gd name="connsiteY87" fmla="*/ 1122042 h 1226746"/>
                  <a:gd name="connsiteX88" fmla="*/ 910280 w 1141328"/>
                  <a:gd name="connsiteY88" fmla="*/ 1159892 h 1226746"/>
                  <a:gd name="connsiteX89" fmla="*/ 948032 w 1141328"/>
                  <a:gd name="connsiteY89" fmla="*/ 1122042 h 1226746"/>
                  <a:gd name="connsiteX90" fmla="*/ 910379 w 1141328"/>
                  <a:gd name="connsiteY90" fmla="*/ 1084289 h 1226746"/>
                  <a:gd name="connsiteX91" fmla="*/ 910627 w 1141328"/>
                  <a:gd name="connsiteY91" fmla="*/ 1074912 h 1226746"/>
                  <a:gd name="connsiteX92" fmla="*/ 927295 w 1141328"/>
                  <a:gd name="connsiteY92" fmla="*/ 1075608 h 1226746"/>
                  <a:gd name="connsiteX93" fmla="*/ 972788 w 1141328"/>
                  <a:gd name="connsiteY93" fmla="*/ 1087315 h 1226746"/>
                  <a:gd name="connsiteX94" fmla="*/ 1018725 w 1141328"/>
                  <a:gd name="connsiteY94" fmla="*/ 1096392 h 1226746"/>
                  <a:gd name="connsiteX95" fmla="*/ 1040802 w 1141328"/>
                  <a:gd name="connsiteY95" fmla="*/ 1066676 h 1226746"/>
                  <a:gd name="connsiteX96" fmla="*/ 1016047 w 1141328"/>
                  <a:gd name="connsiteY96" fmla="*/ 1032100 h 1226746"/>
                  <a:gd name="connsiteX97" fmla="*/ 964354 w 1141328"/>
                  <a:gd name="connsiteY97" fmla="*/ 975644 h 1226746"/>
                  <a:gd name="connsiteX98" fmla="*/ 936076 w 1141328"/>
                  <a:gd name="connsiteY98" fmla="*/ 937148 h 1226746"/>
                  <a:gd name="connsiteX99" fmla="*/ 971448 w 1141328"/>
                  <a:gd name="connsiteY99" fmla="*/ 938536 h 1226746"/>
                  <a:gd name="connsiteX100" fmla="*/ 979188 w 1141328"/>
                  <a:gd name="connsiteY100" fmla="*/ 901131 h 1226746"/>
                  <a:gd name="connsiteX101" fmla="*/ 934191 w 1141328"/>
                  <a:gd name="connsiteY101" fmla="*/ 856781 h 1226746"/>
                  <a:gd name="connsiteX102" fmla="*/ 899266 w 1141328"/>
                  <a:gd name="connsiteY102" fmla="*/ 804096 h 1226746"/>
                  <a:gd name="connsiteX103" fmla="*/ 880861 w 1141328"/>
                  <a:gd name="connsiteY103" fmla="*/ 767334 h 1226746"/>
                  <a:gd name="connsiteX104" fmla="*/ 900259 w 1141328"/>
                  <a:gd name="connsiteY104" fmla="*/ 766989 h 1226746"/>
                  <a:gd name="connsiteX105" fmla="*/ 871137 w 1141328"/>
                  <a:gd name="connsiteY105" fmla="*/ 715593 h 1226746"/>
                  <a:gd name="connsiteX106" fmla="*/ 828226 w 1141328"/>
                  <a:gd name="connsiteY106" fmla="*/ 649364 h 1226746"/>
                  <a:gd name="connsiteX107" fmla="*/ 818453 w 1141328"/>
                  <a:gd name="connsiteY107" fmla="*/ 623122 h 1226746"/>
                  <a:gd name="connsiteX108" fmla="*/ 823860 w 1141328"/>
                  <a:gd name="connsiteY108" fmla="*/ 622972 h 1226746"/>
                  <a:gd name="connsiteX109" fmla="*/ 850848 w 1141328"/>
                  <a:gd name="connsiteY109" fmla="*/ 592016 h 1226746"/>
                  <a:gd name="connsiteX110" fmla="*/ 805108 w 1141328"/>
                  <a:gd name="connsiteY110" fmla="*/ 544888 h 1226746"/>
                  <a:gd name="connsiteX111" fmla="*/ 766215 w 1141328"/>
                  <a:gd name="connsiteY111" fmla="*/ 491904 h 1226746"/>
                  <a:gd name="connsiteX112" fmla="*/ 739474 w 1141328"/>
                  <a:gd name="connsiteY112" fmla="*/ 443089 h 1226746"/>
                  <a:gd name="connsiteX113" fmla="*/ 745527 w 1141328"/>
                  <a:gd name="connsiteY113" fmla="*/ 436640 h 1226746"/>
                  <a:gd name="connsiteX114" fmla="*/ 740913 w 1141328"/>
                  <a:gd name="connsiteY114" fmla="*/ 379144 h 1226746"/>
                  <a:gd name="connsiteX115" fmla="*/ 692147 w 1141328"/>
                  <a:gd name="connsiteY115" fmla="*/ 319066 h 1226746"/>
                  <a:gd name="connsiteX116" fmla="*/ 651963 w 1141328"/>
                  <a:gd name="connsiteY116" fmla="*/ 252988 h 1226746"/>
                  <a:gd name="connsiteX117" fmla="*/ 651567 w 1141328"/>
                  <a:gd name="connsiteY117" fmla="*/ 252292 h 1226746"/>
                  <a:gd name="connsiteX118" fmla="*/ 662680 w 1141328"/>
                  <a:gd name="connsiteY118" fmla="*/ 251449 h 1226746"/>
                  <a:gd name="connsiteX119" fmla="*/ 659851 w 1141328"/>
                  <a:gd name="connsiteY119" fmla="*/ 163938 h 1226746"/>
                  <a:gd name="connsiteX120" fmla="*/ 722112 w 1141328"/>
                  <a:gd name="connsiteY120" fmla="*/ 102472 h 1226746"/>
                  <a:gd name="connsiteX121" fmla="*/ 638122 w 1141328"/>
                  <a:gd name="connsiteY121" fmla="*/ 78114 h 1226746"/>
                  <a:gd name="connsiteX122" fmla="*/ 598980 w 1141328"/>
                  <a:gd name="connsiteY122" fmla="*/ -219 h 1226746"/>
                  <a:gd name="connsiteX123" fmla="*/ 503285 w 1141328"/>
                  <a:gd name="connsiteY123" fmla="*/ 1139702 h 1226746"/>
                  <a:gd name="connsiteX124" fmla="*/ 505219 w 1141328"/>
                  <a:gd name="connsiteY124" fmla="*/ 1128142 h 1226746"/>
                  <a:gd name="connsiteX125" fmla="*/ 438247 w 1141328"/>
                  <a:gd name="connsiteY125" fmla="*/ 1144465 h 1226746"/>
                  <a:gd name="connsiteX126" fmla="*/ 365568 w 1141328"/>
                  <a:gd name="connsiteY126" fmla="*/ 1173436 h 1226746"/>
                  <a:gd name="connsiteX127" fmla="*/ 292146 w 1141328"/>
                  <a:gd name="connsiteY127" fmla="*/ 1200126 h 1226746"/>
                  <a:gd name="connsiteX128" fmla="*/ 223041 w 1141328"/>
                  <a:gd name="connsiteY128" fmla="*/ 1211686 h 1226746"/>
                  <a:gd name="connsiteX129" fmla="*/ 153042 w 1141328"/>
                  <a:gd name="connsiteY129" fmla="*/ 1213074 h 1226746"/>
                  <a:gd name="connsiteX130" fmla="*/ 83738 w 1141328"/>
                  <a:gd name="connsiteY130" fmla="*/ 1203647 h 1226746"/>
                  <a:gd name="connsiteX131" fmla="*/ 16319 w 1141328"/>
                  <a:gd name="connsiteY131" fmla="*/ 1184598 h 1226746"/>
                  <a:gd name="connsiteX132" fmla="*/ 18501 w 1141328"/>
                  <a:gd name="connsiteY132" fmla="*/ 1209650 h 1226746"/>
                  <a:gd name="connsiteX133" fmla="*/ 62356 w 1141328"/>
                  <a:gd name="connsiteY133" fmla="*/ 1218134 h 1226746"/>
                  <a:gd name="connsiteX134" fmla="*/ 132603 w 1141328"/>
                  <a:gd name="connsiteY134" fmla="*/ 1225227 h 1226746"/>
                  <a:gd name="connsiteX135" fmla="*/ 203296 w 1141328"/>
                  <a:gd name="connsiteY135" fmla="*/ 1225625 h 1226746"/>
                  <a:gd name="connsiteX136" fmla="*/ 273195 w 1141328"/>
                  <a:gd name="connsiteY136" fmla="*/ 1215605 h 1226746"/>
                  <a:gd name="connsiteX137" fmla="*/ 339673 w 1141328"/>
                  <a:gd name="connsiteY137" fmla="*/ 1191842 h 1226746"/>
                  <a:gd name="connsiteX138" fmla="*/ 412499 w 1141328"/>
                  <a:gd name="connsiteY138" fmla="*/ 1162771 h 1226746"/>
                  <a:gd name="connsiteX139" fmla="*/ 488204 w 1141328"/>
                  <a:gd name="connsiteY139" fmla="*/ 1142281 h 1226746"/>
                  <a:gd name="connsiteX140" fmla="*/ 503285 w 1141328"/>
                  <a:gd name="connsiteY140" fmla="*/ 1139702 h 1226746"/>
                  <a:gd name="connsiteX141" fmla="*/ 598186 w 1141328"/>
                  <a:gd name="connsiteY141" fmla="*/ 23643 h 1226746"/>
                  <a:gd name="connsiteX142" fmla="*/ 630335 w 1141328"/>
                  <a:gd name="connsiteY142" fmla="*/ 87937 h 1226746"/>
                  <a:gd name="connsiteX143" fmla="*/ 699241 w 1141328"/>
                  <a:gd name="connsiteY143" fmla="*/ 107979 h 1226746"/>
                  <a:gd name="connsiteX144" fmla="*/ 648143 w 1141328"/>
                  <a:gd name="connsiteY144" fmla="*/ 158481 h 1226746"/>
                  <a:gd name="connsiteX145" fmla="*/ 650476 w 1141328"/>
                  <a:gd name="connsiteY145" fmla="*/ 230315 h 1226746"/>
                  <a:gd name="connsiteX146" fmla="*/ 586728 w 1141328"/>
                  <a:gd name="connsiteY146" fmla="*/ 197226 h 1226746"/>
                  <a:gd name="connsiteX147" fmla="*/ 519259 w 1141328"/>
                  <a:gd name="connsiteY147" fmla="*/ 221633 h 1226746"/>
                  <a:gd name="connsiteX148" fmla="*/ 530967 w 1141328"/>
                  <a:gd name="connsiteY148" fmla="*/ 150643 h 1226746"/>
                  <a:gd name="connsiteX149" fmla="*/ 486914 w 1141328"/>
                  <a:gd name="connsiteY149" fmla="*/ 93890 h 1226746"/>
                  <a:gd name="connsiteX150" fmla="*/ 557854 w 1141328"/>
                  <a:gd name="connsiteY150" fmla="*/ 83125 h 1226746"/>
                  <a:gd name="connsiteX151" fmla="*/ 598186 w 1141328"/>
                  <a:gd name="connsiteY151" fmla="*/ 23643 h 1226746"/>
                  <a:gd name="connsiteX152" fmla="*/ 583055 w 1141328"/>
                  <a:gd name="connsiteY152" fmla="*/ 211166 h 1226746"/>
                  <a:gd name="connsiteX153" fmla="*/ 585091 w 1141328"/>
                  <a:gd name="connsiteY153" fmla="*/ 211166 h 1226746"/>
                  <a:gd name="connsiteX154" fmla="*/ 630829 w 1141328"/>
                  <a:gd name="connsiteY154" fmla="*/ 240435 h 1226746"/>
                  <a:gd name="connsiteX155" fmla="*/ 644423 w 1141328"/>
                  <a:gd name="connsiteY155" fmla="*/ 266629 h 1226746"/>
                  <a:gd name="connsiteX156" fmla="*/ 681482 w 1141328"/>
                  <a:gd name="connsiteY156" fmla="*/ 324126 h 1226746"/>
                  <a:gd name="connsiteX157" fmla="*/ 726030 w 1141328"/>
                  <a:gd name="connsiteY157" fmla="*/ 376017 h 1226746"/>
                  <a:gd name="connsiteX158" fmla="*/ 726229 w 1141328"/>
                  <a:gd name="connsiteY158" fmla="*/ 376265 h 1226746"/>
                  <a:gd name="connsiteX159" fmla="*/ 735257 w 1141328"/>
                  <a:gd name="connsiteY159" fmla="*/ 397002 h 1226746"/>
                  <a:gd name="connsiteX160" fmla="*/ 729652 w 1141328"/>
                  <a:gd name="connsiteY160" fmla="*/ 420318 h 1226746"/>
                  <a:gd name="connsiteX161" fmla="*/ 670568 w 1141328"/>
                  <a:gd name="connsiteY161" fmla="*/ 427959 h 1226746"/>
                  <a:gd name="connsiteX162" fmla="*/ 670468 w 1141328"/>
                  <a:gd name="connsiteY162" fmla="*/ 427809 h 1226746"/>
                  <a:gd name="connsiteX163" fmla="*/ 670418 w 1141328"/>
                  <a:gd name="connsiteY163" fmla="*/ 427809 h 1226746"/>
                  <a:gd name="connsiteX164" fmla="*/ 633658 w 1141328"/>
                  <a:gd name="connsiteY164" fmla="*/ 417937 h 1226746"/>
                  <a:gd name="connsiteX165" fmla="*/ 586826 w 1141328"/>
                  <a:gd name="connsiteY165" fmla="*/ 427859 h 1226746"/>
                  <a:gd name="connsiteX166" fmla="*/ 555325 w 1141328"/>
                  <a:gd name="connsiteY166" fmla="*/ 418582 h 1226746"/>
                  <a:gd name="connsiteX167" fmla="*/ 517919 w 1141328"/>
                  <a:gd name="connsiteY167" fmla="*/ 408015 h 1226746"/>
                  <a:gd name="connsiteX168" fmla="*/ 517323 w 1141328"/>
                  <a:gd name="connsiteY168" fmla="*/ 408165 h 1226746"/>
                  <a:gd name="connsiteX169" fmla="*/ 487905 w 1141328"/>
                  <a:gd name="connsiteY169" fmla="*/ 418285 h 1226746"/>
                  <a:gd name="connsiteX170" fmla="*/ 469203 w 1141328"/>
                  <a:gd name="connsiteY170" fmla="*/ 431631 h 1226746"/>
                  <a:gd name="connsiteX171" fmla="*/ 419543 w 1141328"/>
                  <a:gd name="connsiteY171" fmla="*/ 436491 h 1226746"/>
                  <a:gd name="connsiteX172" fmla="*/ 414435 w 1141328"/>
                  <a:gd name="connsiteY172" fmla="*/ 425776 h 1226746"/>
                  <a:gd name="connsiteX173" fmla="*/ 427530 w 1141328"/>
                  <a:gd name="connsiteY173" fmla="*/ 403898 h 1226746"/>
                  <a:gd name="connsiteX174" fmla="*/ 427630 w 1141328"/>
                  <a:gd name="connsiteY174" fmla="*/ 403798 h 1226746"/>
                  <a:gd name="connsiteX175" fmla="*/ 454319 w 1141328"/>
                  <a:gd name="connsiteY175" fmla="*/ 372248 h 1226746"/>
                  <a:gd name="connsiteX176" fmla="*/ 480910 w 1141328"/>
                  <a:gd name="connsiteY176" fmla="*/ 340696 h 1226746"/>
                  <a:gd name="connsiteX177" fmla="*/ 515736 w 1141328"/>
                  <a:gd name="connsiteY177" fmla="*/ 288657 h 1226746"/>
                  <a:gd name="connsiteX178" fmla="*/ 541929 w 1141328"/>
                  <a:gd name="connsiteY178" fmla="*/ 231705 h 1226746"/>
                  <a:gd name="connsiteX179" fmla="*/ 542475 w 1141328"/>
                  <a:gd name="connsiteY179" fmla="*/ 230315 h 1226746"/>
                  <a:gd name="connsiteX180" fmla="*/ 583055 w 1141328"/>
                  <a:gd name="connsiteY180" fmla="*/ 211166 h 1226746"/>
                  <a:gd name="connsiteX181" fmla="*/ 635841 w 1141328"/>
                  <a:gd name="connsiteY181" fmla="*/ 243958 h 1226746"/>
                  <a:gd name="connsiteX182" fmla="*/ 639065 w 1141328"/>
                  <a:gd name="connsiteY182" fmla="*/ 246092 h 1226746"/>
                  <a:gd name="connsiteX183" fmla="*/ 635841 w 1141328"/>
                  <a:gd name="connsiteY183" fmla="*/ 243958 h 1226746"/>
                  <a:gd name="connsiteX184" fmla="*/ 643530 w 1141328"/>
                  <a:gd name="connsiteY184" fmla="*/ 248771 h 1226746"/>
                  <a:gd name="connsiteX185" fmla="*/ 646010 w 1141328"/>
                  <a:gd name="connsiteY185" fmla="*/ 250109 h 1226746"/>
                  <a:gd name="connsiteX186" fmla="*/ 643530 w 1141328"/>
                  <a:gd name="connsiteY186" fmla="*/ 248771 h 1226746"/>
                  <a:gd name="connsiteX187" fmla="*/ 513900 w 1141328"/>
                  <a:gd name="connsiteY187" fmla="*/ 424187 h 1226746"/>
                  <a:gd name="connsiteX188" fmla="*/ 548132 w 1141328"/>
                  <a:gd name="connsiteY188" fmla="*/ 435548 h 1226746"/>
                  <a:gd name="connsiteX189" fmla="*/ 585934 w 1141328"/>
                  <a:gd name="connsiteY189" fmla="*/ 447306 h 1226746"/>
                  <a:gd name="connsiteX190" fmla="*/ 630582 w 1141328"/>
                  <a:gd name="connsiteY190" fmla="*/ 436441 h 1226746"/>
                  <a:gd name="connsiteX191" fmla="*/ 639612 w 1141328"/>
                  <a:gd name="connsiteY191" fmla="*/ 435698 h 1226746"/>
                  <a:gd name="connsiteX192" fmla="*/ 639909 w 1141328"/>
                  <a:gd name="connsiteY192" fmla="*/ 443634 h 1226746"/>
                  <a:gd name="connsiteX193" fmla="*/ 611531 w 1141328"/>
                  <a:gd name="connsiteY193" fmla="*/ 473946 h 1226746"/>
                  <a:gd name="connsiteX194" fmla="*/ 641943 w 1141328"/>
                  <a:gd name="connsiteY194" fmla="*/ 504407 h 1226746"/>
                  <a:gd name="connsiteX195" fmla="*/ 672352 w 1141328"/>
                  <a:gd name="connsiteY195" fmla="*/ 473946 h 1226746"/>
                  <a:gd name="connsiteX196" fmla="*/ 642786 w 1141328"/>
                  <a:gd name="connsiteY196" fmla="*/ 443536 h 1226746"/>
                  <a:gd name="connsiteX197" fmla="*/ 642983 w 1141328"/>
                  <a:gd name="connsiteY197" fmla="*/ 435698 h 1226746"/>
                  <a:gd name="connsiteX198" fmla="*/ 674089 w 1141328"/>
                  <a:gd name="connsiteY198" fmla="*/ 446115 h 1226746"/>
                  <a:gd name="connsiteX199" fmla="*/ 711792 w 1141328"/>
                  <a:gd name="connsiteY199" fmla="*/ 457278 h 1226746"/>
                  <a:gd name="connsiteX200" fmla="*/ 722656 w 1141328"/>
                  <a:gd name="connsiteY200" fmla="*/ 454151 h 1226746"/>
                  <a:gd name="connsiteX201" fmla="*/ 744087 w 1141328"/>
                  <a:gd name="connsiteY201" fmla="*/ 492302 h 1226746"/>
                  <a:gd name="connsiteX202" fmla="*/ 780056 w 1141328"/>
                  <a:gd name="connsiteY202" fmla="*/ 541067 h 1226746"/>
                  <a:gd name="connsiteX203" fmla="*/ 822323 w 1141328"/>
                  <a:gd name="connsiteY203" fmla="*/ 584574 h 1226746"/>
                  <a:gd name="connsiteX204" fmla="*/ 826093 w 1141328"/>
                  <a:gd name="connsiteY204" fmla="*/ 592313 h 1226746"/>
                  <a:gd name="connsiteX205" fmla="*/ 825100 w 1141328"/>
                  <a:gd name="connsiteY205" fmla="*/ 596978 h 1226746"/>
                  <a:gd name="connsiteX206" fmla="*/ 809572 w 1141328"/>
                  <a:gd name="connsiteY206" fmla="*/ 604566 h 1226746"/>
                  <a:gd name="connsiteX207" fmla="*/ 753712 w 1141328"/>
                  <a:gd name="connsiteY207" fmla="*/ 596530 h 1226746"/>
                  <a:gd name="connsiteX208" fmla="*/ 753664 w 1141328"/>
                  <a:gd name="connsiteY208" fmla="*/ 596480 h 1226746"/>
                  <a:gd name="connsiteX209" fmla="*/ 695867 w 1141328"/>
                  <a:gd name="connsiteY209" fmla="*/ 586858 h 1226746"/>
                  <a:gd name="connsiteX210" fmla="*/ 641992 w 1141328"/>
                  <a:gd name="connsiteY210" fmla="*/ 609974 h 1226746"/>
                  <a:gd name="connsiteX211" fmla="*/ 587422 w 1141328"/>
                  <a:gd name="connsiteY211" fmla="*/ 619003 h 1226746"/>
                  <a:gd name="connsiteX212" fmla="*/ 533695 w 1141328"/>
                  <a:gd name="connsiteY212" fmla="*/ 602733 h 1226746"/>
                  <a:gd name="connsiteX213" fmla="*/ 533595 w 1141328"/>
                  <a:gd name="connsiteY213" fmla="*/ 602733 h 1226746"/>
                  <a:gd name="connsiteX214" fmla="*/ 477784 w 1141328"/>
                  <a:gd name="connsiteY214" fmla="*/ 574405 h 1226746"/>
                  <a:gd name="connsiteX215" fmla="*/ 410961 w 1141328"/>
                  <a:gd name="connsiteY215" fmla="*/ 588444 h 1226746"/>
                  <a:gd name="connsiteX216" fmla="*/ 410664 w 1141328"/>
                  <a:gd name="connsiteY216" fmla="*/ 588741 h 1226746"/>
                  <a:gd name="connsiteX217" fmla="*/ 368445 w 1141328"/>
                  <a:gd name="connsiteY217" fmla="*/ 603971 h 1226746"/>
                  <a:gd name="connsiteX218" fmla="*/ 350290 w 1141328"/>
                  <a:gd name="connsiteY218" fmla="*/ 597623 h 1226746"/>
                  <a:gd name="connsiteX219" fmla="*/ 343096 w 1141328"/>
                  <a:gd name="connsiteY219" fmla="*/ 580060 h 1226746"/>
                  <a:gd name="connsiteX220" fmla="*/ 380749 w 1141328"/>
                  <a:gd name="connsiteY220" fmla="*/ 533328 h 1226746"/>
                  <a:gd name="connsiteX221" fmla="*/ 412499 w 1141328"/>
                  <a:gd name="connsiteY221" fmla="*/ 482379 h 1226746"/>
                  <a:gd name="connsiteX222" fmla="*/ 422173 w 1141328"/>
                  <a:gd name="connsiteY222" fmla="*/ 461147 h 1226746"/>
                  <a:gd name="connsiteX223" fmla="*/ 442960 w 1141328"/>
                  <a:gd name="connsiteY223" fmla="*/ 457278 h 1226746"/>
                  <a:gd name="connsiteX224" fmla="*/ 443307 w 1141328"/>
                  <a:gd name="connsiteY224" fmla="*/ 465264 h 1226746"/>
                  <a:gd name="connsiteX225" fmla="*/ 414831 w 1141328"/>
                  <a:gd name="connsiteY225" fmla="*/ 495626 h 1226746"/>
                  <a:gd name="connsiteX226" fmla="*/ 445291 w 1141328"/>
                  <a:gd name="connsiteY226" fmla="*/ 526135 h 1226746"/>
                  <a:gd name="connsiteX227" fmla="*/ 475701 w 1141328"/>
                  <a:gd name="connsiteY227" fmla="*/ 495626 h 1226746"/>
                  <a:gd name="connsiteX228" fmla="*/ 446184 w 1141328"/>
                  <a:gd name="connsiteY228" fmla="*/ 465214 h 1226746"/>
                  <a:gd name="connsiteX229" fmla="*/ 446431 w 1141328"/>
                  <a:gd name="connsiteY229" fmla="*/ 456137 h 1226746"/>
                  <a:gd name="connsiteX230" fmla="*/ 458735 w 1141328"/>
                  <a:gd name="connsiteY230" fmla="*/ 451125 h 1226746"/>
                  <a:gd name="connsiteX231" fmla="*/ 510279 w 1141328"/>
                  <a:gd name="connsiteY231" fmla="*/ 424337 h 1226746"/>
                  <a:gd name="connsiteX232" fmla="*/ 513900 w 1141328"/>
                  <a:gd name="connsiteY232" fmla="*/ 424187 h 1226746"/>
                  <a:gd name="connsiteX233" fmla="*/ 641943 w 1141328"/>
                  <a:gd name="connsiteY233" fmla="*/ 447653 h 1226746"/>
                  <a:gd name="connsiteX234" fmla="*/ 668135 w 1141328"/>
                  <a:gd name="connsiteY234" fmla="*/ 473946 h 1226746"/>
                  <a:gd name="connsiteX235" fmla="*/ 641943 w 1141328"/>
                  <a:gd name="connsiteY235" fmla="*/ 500288 h 1226746"/>
                  <a:gd name="connsiteX236" fmla="*/ 615700 w 1141328"/>
                  <a:gd name="connsiteY236" fmla="*/ 473946 h 1226746"/>
                  <a:gd name="connsiteX237" fmla="*/ 641943 w 1141328"/>
                  <a:gd name="connsiteY237" fmla="*/ 447653 h 1226746"/>
                  <a:gd name="connsiteX238" fmla="*/ 636089 w 1141328"/>
                  <a:gd name="connsiteY238" fmla="*/ 453209 h 1226746"/>
                  <a:gd name="connsiteX239" fmla="*/ 628598 w 1141328"/>
                  <a:gd name="connsiteY239" fmla="*/ 455244 h 1226746"/>
                  <a:gd name="connsiteX240" fmla="*/ 623438 w 1141328"/>
                  <a:gd name="connsiteY240" fmla="*/ 460949 h 1226746"/>
                  <a:gd name="connsiteX241" fmla="*/ 623538 w 1141328"/>
                  <a:gd name="connsiteY241" fmla="*/ 467595 h 1226746"/>
                  <a:gd name="connsiteX242" fmla="*/ 629342 w 1141328"/>
                  <a:gd name="connsiteY242" fmla="*/ 470771 h 1226746"/>
                  <a:gd name="connsiteX243" fmla="*/ 636832 w 1141328"/>
                  <a:gd name="connsiteY243" fmla="*/ 468788 h 1226746"/>
                  <a:gd name="connsiteX244" fmla="*/ 641992 w 1141328"/>
                  <a:gd name="connsiteY244" fmla="*/ 463033 h 1226746"/>
                  <a:gd name="connsiteX245" fmla="*/ 641843 w 1141328"/>
                  <a:gd name="connsiteY245" fmla="*/ 456435 h 1226746"/>
                  <a:gd name="connsiteX246" fmla="*/ 636089 w 1141328"/>
                  <a:gd name="connsiteY246" fmla="*/ 453209 h 1226746"/>
                  <a:gd name="connsiteX247" fmla="*/ 635889 w 1141328"/>
                  <a:gd name="connsiteY247" fmla="*/ 455640 h 1226746"/>
                  <a:gd name="connsiteX248" fmla="*/ 639809 w 1141328"/>
                  <a:gd name="connsiteY248" fmla="*/ 457675 h 1226746"/>
                  <a:gd name="connsiteX249" fmla="*/ 639809 w 1141328"/>
                  <a:gd name="connsiteY249" fmla="*/ 462090 h 1226746"/>
                  <a:gd name="connsiteX250" fmla="*/ 635592 w 1141328"/>
                  <a:gd name="connsiteY250" fmla="*/ 466702 h 1226746"/>
                  <a:gd name="connsiteX251" fmla="*/ 629541 w 1141328"/>
                  <a:gd name="connsiteY251" fmla="*/ 468390 h 1226746"/>
                  <a:gd name="connsiteX252" fmla="*/ 625621 w 1141328"/>
                  <a:gd name="connsiteY252" fmla="*/ 466357 h 1226746"/>
                  <a:gd name="connsiteX253" fmla="*/ 625621 w 1141328"/>
                  <a:gd name="connsiteY253" fmla="*/ 461990 h 1226746"/>
                  <a:gd name="connsiteX254" fmla="*/ 629838 w 1141328"/>
                  <a:gd name="connsiteY254" fmla="*/ 457278 h 1226746"/>
                  <a:gd name="connsiteX255" fmla="*/ 635889 w 1141328"/>
                  <a:gd name="connsiteY255" fmla="*/ 455640 h 1226746"/>
                  <a:gd name="connsiteX256" fmla="*/ 445291 w 1141328"/>
                  <a:gd name="connsiteY256" fmla="*/ 469333 h 1226746"/>
                  <a:gd name="connsiteX257" fmla="*/ 471533 w 1141328"/>
                  <a:gd name="connsiteY257" fmla="*/ 495626 h 1226746"/>
                  <a:gd name="connsiteX258" fmla="*/ 445291 w 1141328"/>
                  <a:gd name="connsiteY258" fmla="*/ 521968 h 1226746"/>
                  <a:gd name="connsiteX259" fmla="*/ 418999 w 1141328"/>
                  <a:gd name="connsiteY259" fmla="*/ 495626 h 1226746"/>
                  <a:gd name="connsiteX260" fmla="*/ 445291 w 1141328"/>
                  <a:gd name="connsiteY260" fmla="*/ 469333 h 1226746"/>
                  <a:gd name="connsiteX261" fmla="*/ 439437 w 1141328"/>
                  <a:gd name="connsiteY261" fmla="*/ 474888 h 1226746"/>
                  <a:gd name="connsiteX262" fmla="*/ 431946 w 1141328"/>
                  <a:gd name="connsiteY262" fmla="*/ 476972 h 1226746"/>
                  <a:gd name="connsiteX263" fmla="*/ 426786 w 1141328"/>
                  <a:gd name="connsiteY263" fmla="*/ 482627 h 1226746"/>
                  <a:gd name="connsiteX264" fmla="*/ 426886 w 1141328"/>
                  <a:gd name="connsiteY264" fmla="*/ 489225 h 1226746"/>
                  <a:gd name="connsiteX265" fmla="*/ 432690 w 1141328"/>
                  <a:gd name="connsiteY265" fmla="*/ 492451 h 1226746"/>
                  <a:gd name="connsiteX266" fmla="*/ 440181 w 1141328"/>
                  <a:gd name="connsiteY266" fmla="*/ 490416 h 1226746"/>
                  <a:gd name="connsiteX267" fmla="*/ 445341 w 1141328"/>
                  <a:gd name="connsiteY267" fmla="*/ 484711 h 1226746"/>
                  <a:gd name="connsiteX268" fmla="*/ 445141 w 1141328"/>
                  <a:gd name="connsiteY268" fmla="*/ 478065 h 1226746"/>
                  <a:gd name="connsiteX269" fmla="*/ 439437 w 1141328"/>
                  <a:gd name="connsiteY269" fmla="*/ 474888 h 1226746"/>
                  <a:gd name="connsiteX270" fmla="*/ 439238 w 1141328"/>
                  <a:gd name="connsiteY270" fmla="*/ 477320 h 1226746"/>
                  <a:gd name="connsiteX271" fmla="*/ 443108 w 1141328"/>
                  <a:gd name="connsiteY271" fmla="*/ 479303 h 1226746"/>
                  <a:gd name="connsiteX272" fmla="*/ 443108 w 1141328"/>
                  <a:gd name="connsiteY272" fmla="*/ 483770 h 1226746"/>
                  <a:gd name="connsiteX273" fmla="*/ 438841 w 1141328"/>
                  <a:gd name="connsiteY273" fmla="*/ 488382 h 1226746"/>
                  <a:gd name="connsiteX274" fmla="*/ 432840 w 1141328"/>
                  <a:gd name="connsiteY274" fmla="*/ 490070 h 1226746"/>
                  <a:gd name="connsiteX275" fmla="*/ 428970 w 1141328"/>
                  <a:gd name="connsiteY275" fmla="*/ 487985 h 1226746"/>
                  <a:gd name="connsiteX276" fmla="*/ 428970 w 1141328"/>
                  <a:gd name="connsiteY276" fmla="*/ 483620 h 1226746"/>
                  <a:gd name="connsiteX277" fmla="*/ 433186 w 1141328"/>
                  <a:gd name="connsiteY277" fmla="*/ 479005 h 1226746"/>
                  <a:gd name="connsiteX278" fmla="*/ 439238 w 1141328"/>
                  <a:gd name="connsiteY278" fmla="*/ 477320 h 1226746"/>
                  <a:gd name="connsiteX279" fmla="*/ 451988 w 1141328"/>
                  <a:gd name="connsiteY279" fmla="*/ 584872 h 1226746"/>
                  <a:gd name="connsiteX280" fmla="*/ 454618 w 1141328"/>
                  <a:gd name="connsiteY280" fmla="*/ 584872 h 1226746"/>
                  <a:gd name="connsiteX281" fmla="*/ 473023 w 1141328"/>
                  <a:gd name="connsiteY281" fmla="*/ 588196 h 1226746"/>
                  <a:gd name="connsiteX282" fmla="*/ 506955 w 1141328"/>
                  <a:gd name="connsiteY282" fmla="*/ 604914 h 1226746"/>
                  <a:gd name="connsiteX283" fmla="*/ 507649 w 1141328"/>
                  <a:gd name="connsiteY283" fmla="*/ 621136 h 1226746"/>
                  <a:gd name="connsiteX284" fmla="*/ 479174 w 1141328"/>
                  <a:gd name="connsiteY284" fmla="*/ 651498 h 1226746"/>
                  <a:gd name="connsiteX285" fmla="*/ 509585 w 1141328"/>
                  <a:gd name="connsiteY285" fmla="*/ 681957 h 1226746"/>
                  <a:gd name="connsiteX286" fmla="*/ 540045 w 1141328"/>
                  <a:gd name="connsiteY286" fmla="*/ 651498 h 1226746"/>
                  <a:gd name="connsiteX287" fmla="*/ 510477 w 1141328"/>
                  <a:gd name="connsiteY287" fmla="*/ 621086 h 1226746"/>
                  <a:gd name="connsiteX288" fmla="*/ 510825 w 1141328"/>
                  <a:gd name="connsiteY288" fmla="*/ 607097 h 1226746"/>
                  <a:gd name="connsiteX289" fmla="*/ 535084 w 1141328"/>
                  <a:gd name="connsiteY289" fmla="*/ 619351 h 1226746"/>
                  <a:gd name="connsiteX290" fmla="*/ 595012 w 1141328"/>
                  <a:gd name="connsiteY290" fmla="*/ 637309 h 1226746"/>
                  <a:gd name="connsiteX291" fmla="*/ 655883 w 1141328"/>
                  <a:gd name="connsiteY291" fmla="*/ 626842 h 1226746"/>
                  <a:gd name="connsiteX292" fmla="*/ 711445 w 1141328"/>
                  <a:gd name="connsiteY292" fmla="*/ 602683 h 1226746"/>
                  <a:gd name="connsiteX293" fmla="*/ 739823 w 1141328"/>
                  <a:gd name="connsiteY293" fmla="*/ 602733 h 1226746"/>
                  <a:gd name="connsiteX294" fmla="*/ 740664 w 1141328"/>
                  <a:gd name="connsiteY294" fmla="*/ 623468 h 1226746"/>
                  <a:gd name="connsiteX295" fmla="*/ 705541 w 1141328"/>
                  <a:gd name="connsiteY295" fmla="*/ 661122 h 1226746"/>
                  <a:gd name="connsiteX296" fmla="*/ 743294 w 1141328"/>
                  <a:gd name="connsiteY296" fmla="*/ 698925 h 1226746"/>
                  <a:gd name="connsiteX297" fmla="*/ 780997 w 1141328"/>
                  <a:gd name="connsiteY297" fmla="*/ 661122 h 1226746"/>
                  <a:gd name="connsiteX298" fmla="*/ 743344 w 1141328"/>
                  <a:gd name="connsiteY298" fmla="*/ 623320 h 1226746"/>
                  <a:gd name="connsiteX299" fmla="*/ 743840 w 1141328"/>
                  <a:gd name="connsiteY299" fmla="*/ 603426 h 1226746"/>
                  <a:gd name="connsiteX300" fmla="*/ 771026 w 1141328"/>
                  <a:gd name="connsiteY300" fmla="*/ 612455 h 1226746"/>
                  <a:gd name="connsiteX301" fmla="*/ 798112 w 1141328"/>
                  <a:gd name="connsiteY301" fmla="*/ 621336 h 1226746"/>
                  <a:gd name="connsiteX302" fmla="*/ 805355 w 1141328"/>
                  <a:gd name="connsiteY302" fmla="*/ 640235 h 1226746"/>
                  <a:gd name="connsiteX303" fmla="*/ 823710 w 1141328"/>
                  <a:gd name="connsiteY303" fmla="*/ 678981 h 1226746"/>
                  <a:gd name="connsiteX304" fmla="*/ 850102 w 1141328"/>
                  <a:gd name="connsiteY304" fmla="*/ 712716 h 1226746"/>
                  <a:gd name="connsiteX305" fmla="*/ 850401 w 1141328"/>
                  <a:gd name="connsiteY305" fmla="*/ 713062 h 1226746"/>
                  <a:gd name="connsiteX306" fmla="*/ 886368 w 1141328"/>
                  <a:gd name="connsiteY306" fmla="*/ 743871 h 1226746"/>
                  <a:gd name="connsiteX307" fmla="*/ 888948 w 1141328"/>
                  <a:gd name="connsiteY307" fmla="*/ 747492 h 1226746"/>
                  <a:gd name="connsiteX308" fmla="*/ 889097 w 1141328"/>
                  <a:gd name="connsiteY308" fmla="*/ 747790 h 1226746"/>
                  <a:gd name="connsiteX309" fmla="*/ 880614 w 1141328"/>
                  <a:gd name="connsiteY309" fmla="*/ 752205 h 1226746"/>
                  <a:gd name="connsiteX310" fmla="*/ 845391 w 1141328"/>
                  <a:gd name="connsiteY310" fmla="*/ 745061 h 1226746"/>
                  <a:gd name="connsiteX311" fmla="*/ 806745 w 1141328"/>
                  <a:gd name="connsiteY311" fmla="*/ 733899 h 1226746"/>
                  <a:gd name="connsiteX312" fmla="*/ 805902 w 1141328"/>
                  <a:gd name="connsiteY312" fmla="*/ 733999 h 1226746"/>
                  <a:gd name="connsiteX313" fmla="*/ 787397 w 1141328"/>
                  <a:gd name="connsiteY313" fmla="*/ 747442 h 1226746"/>
                  <a:gd name="connsiteX314" fmla="*/ 780550 w 1141328"/>
                  <a:gd name="connsiteY314" fmla="*/ 765103 h 1226746"/>
                  <a:gd name="connsiteX315" fmla="*/ 774746 w 1141328"/>
                  <a:gd name="connsiteY315" fmla="*/ 778647 h 1226746"/>
                  <a:gd name="connsiteX316" fmla="*/ 762048 w 1141328"/>
                  <a:gd name="connsiteY316" fmla="*/ 784897 h 1226746"/>
                  <a:gd name="connsiteX317" fmla="*/ 708271 w 1141328"/>
                  <a:gd name="connsiteY317" fmla="*/ 768277 h 1226746"/>
                  <a:gd name="connsiteX318" fmla="*/ 657074 w 1141328"/>
                  <a:gd name="connsiteY318" fmla="*/ 744366 h 1226746"/>
                  <a:gd name="connsiteX319" fmla="*/ 656577 w 1141328"/>
                  <a:gd name="connsiteY319" fmla="*/ 744118 h 1226746"/>
                  <a:gd name="connsiteX320" fmla="*/ 602900 w 1141328"/>
                  <a:gd name="connsiteY320" fmla="*/ 728937 h 1226746"/>
                  <a:gd name="connsiteX321" fmla="*/ 548528 w 1141328"/>
                  <a:gd name="connsiteY321" fmla="*/ 739752 h 1226746"/>
                  <a:gd name="connsiteX322" fmla="*/ 547982 w 1141328"/>
                  <a:gd name="connsiteY322" fmla="*/ 740049 h 1226746"/>
                  <a:gd name="connsiteX323" fmla="*/ 507948 w 1141328"/>
                  <a:gd name="connsiteY323" fmla="*/ 749326 h 1226746"/>
                  <a:gd name="connsiteX324" fmla="*/ 467219 w 1141328"/>
                  <a:gd name="connsiteY324" fmla="*/ 740249 h 1226746"/>
                  <a:gd name="connsiteX325" fmla="*/ 467219 w 1141328"/>
                  <a:gd name="connsiteY325" fmla="*/ 740299 h 1226746"/>
                  <a:gd name="connsiteX326" fmla="*/ 392407 w 1141328"/>
                  <a:gd name="connsiteY326" fmla="*/ 731468 h 1226746"/>
                  <a:gd name="connsiteX327" fmla="*/ 392160 w 1141328"/>
                  <a:gd name="connsiteY327" fmla="*/ 731518 h 1226746"/>
                  <a:gd name="connsiteX328" fmla="*/ 332182 w 1141328"/>
                  <a:gd name="connsiteY328" fmla="*/ 754388 h 1226746"/>
                  <a:gd name="connsiteX329" fmla="*/ 301226 w 1141328"/>
                  <a:gd name="connsiteY329" fmla="*/ 749624 h 1226746"/>
                  <a:gd name="connsiteX330" fmla="*/ 292940 w 1141328"/>
                  <a:gd name="connsiteY330" fmla="*/ 740497 h 1226746"/>
                  <a:gd name="connsiteX331" fmla="*/ 294130 w 1141328"/>
                  <a:gd name="connsiteY331" fmla="*/ 731120 h 1226746"/>
                  <a:gd name="connsiteX332" fmla="*/ 337986 w 1141328"/>
                  <a:gd name="connsiteY332" fmla="*/ 685034 h 1226746"/>
                  <a:gd name="connsiteX333" fmla="*/ 370082 w 1141328"/>
                  <a:gd name="connsiteY333" fmla="*/ 629968 h 1226746"/>
                  <a:gd name="connsiteX334" fmla="*/ 374646 w 1141328"/>
                  <a:gd name="connsiteY334" fmla="*/ 619846 h 1226746"/>
                  <a:gd name="connsiteX335" fmla="*/ 408381 w 1141328"/>
                  <a:gd name="connsiteY335" fmla="*/ 603278 h 1226746"/>
                  <a:gd name="connsiteX336" fmla="*/ 452038 w 1141328"/>
                  <a:gd name="connsiteY336" fmla="*/ 584872 h 1226746"/>
                  <a:gd name="connsiteX337" fmla="*/ 509585 w 1141328"/>
                  <a:gd name="connsiteY337" fmla="*/ 625206 h 1226746"/>
                  <a:gd name="connsiteX338" fmla="*/ 535878 w 1141328"/>
                  <a:gd name="connsiteY338" fmla="*/ 651498 h 1226746"/>
                  <a:gd name="connsiteX339" fmla="*/ 509585 w 1141328"/>
                  <a:gd name="connsiteY339" fmla="*/ 677840 h 1226746"/>
                  <a:gd name="connsiteX340" fmla="*/ 483341 w 1141328"/>
                  <a:gd name="connsiteY340" fmla="*/ 651498 h 1226746"/>
                  <a:gd name="connsiteX341" fmla="*/ 509585 w 1141328"/>
                  <a:gd name="connsiteY341" fmla="*/ 625206 h 1226746"/>
                  <a:gd name="connsiteX342" fmla="*/ 743294 w 1141328"/>
                  <a:gd name="connsiteY342" fmla="*/ 628528 h 1226746"/>
                  <a:gd name="connsiteX343" fmla="*/ 775839 w 1141328"/>
                  <a:gd name="connsiteY343" fmla="*/ 661122 h 1226746"/>
                  <a:gd name="connsiteX344" fmla="*/ 743294 w 1141328"/>
                  <a:gd name="connsiteY344" fmla="*/ 693765 h 1226746"/>
                  <a:gd name="connsiteX345" fmla="*/ 710701 w 1141328"/>
                  <a:gd name="connsiteY345" fmla="*/ 661122 h 1226746"/>
                  <a:gd name="connsiteX346" fmla="*/ 743294 w 1141328"/>
                  <a:gd name="connsiteY346" fmla="*/ 628528 h 1226746"/>
                  <a:gd name="connsiteX347" fmla="*/ 503732 w 1141328"/>
                  <a:gd name="connsiteY347" fmla="*/ 630761 h 1226746"/>
                  <a:gd name="connsiteX348" fmla="*/ 496289 w 1141328"/>
                  <a:gd name="connsiteY348" fmla="*/ 632744 h 1226746"/>
                  <a:gd name="connsiteX349" fmla="*/ 491081 w 1141328"/>
                  <a:gd name="connsiteY349" fmla="*/ 638500 h 1226746"/>
                  <a:gd name="connsiteX350" fmla="*/ 491278 w 1141328"/>
                  <a:gd name="connsiteY350" fmla="*/ 645148 h 1226746"/>
                  <a:gd name="connsiteX351" fmla="*/ 496984 w 1141328"/>
                  <a:gd name="connsiteY351" fmla="*/ 648322 h 1226746"/>
                  <a:gd name="connsiteX352" fmla="*/ 504475 w 1141328"/>
                  <a:gd name="connsiteY352" fmla="*/ 646288 h 1226746"/>
                  <a:gd name="connsiteX353" fmla="*/ 509633 w 1141328"/>
                  <a:gd name="connsiteY353" fmla="*/ 640583 h 1226746"/>
                  <a:gd name="connsiteX354" fmla="*/ 509535 w 1141328"/>
                  <a:gd name="connsiteY354" fmla="*/ 633935 h 1226746"/>
                  <a:gd name="connsiteX355" fmla="*/ 503732 w 1141328"/>
                  <a:gd name="connsiteY355" fmla="*/ 630761 h 1226746"/>
                  <a:gd name="connsiteX356" fmla="*/ 503582 w 1141328"/>
                  <a:gd name="connsiteY356" fmla="*/ 633192 h 1226746"/>
                  <a:gd name="connsiteX357" fmla="*/ 507452 w 1141328"/>
                  <a:gd name="connsiteY357" fmla="*/ 635176 h 1226746"/>
                  <a:gd name="connsiteX358" fmla="*/ 507452 w 1141328"/>
                  <a:gd name="connsiteY358" fmla="*/ 639640 h 1226746"/>
                  <a:gd name="connsiteX359" fmla="*/ 503235 w 1141328"/>
                  <a:gd name="connsiteY359" fmla="*/ 644255 h 1226746"/>
                  <a:gd name="connsiteX360" fmla="*/ 497182 w 1141328"/>
                  <a:gd name="connsiteY360" fmla="*/ 645941 h 1226746"/>
                  <a:gd name="connsiteX361" fmla="*/ 493312 w 1141328"/>
                  <a:gd name="connsiteY361" fmla="*/ 643857 h 1226746"/>
                  <a:gd name="connsiteX362" fmla="*/ 493264 w 1141328"/>
                  <a:gd name="connsiteY362" fmla="*/ 639492 h 1226746"/>
                  <a:gd name="connsiteX363" fmla="*/ 497529 w 1141328"/>
                  <a:gd name="connsiteY363" fmla="*/ 634828 h 1226746"/>
                  <a:gd name="connsiteX364" fmla="*/ 503582 w 1141328"/>
                  <a:gd name="connsiteY364" fmla="*/ 633192 h 1226746"/>
                  <a:gd name="connsiteX365" fmla="*/ 736003 w 1141328"/>
                  <a:gd name="connsiteY365" fmla="*/ 635423 h 1226746"/>
                  <a:gd name="connsiteX366" fmla="*/ 726775 w 1141328"/>
                  <a:gd name="connsiteY366" fmla="*/ 637954 h 1226746"/>
                  <a:gd name="connsiteX367" fmla="*/ 720275 w 1141328"/>
                  <a:gd name="connsiteY367" fmla="*/ 645048 h 1226746"/>
                  <a:gd name="connsiteX368" fmla="*/ 720475 w 1141328"/>
                  <a:gd name="connsiteY368" fmla="*/ 653234 h 1226746"/>
                  <a:gd name="connsiteX369" fmla="*/ 727668 w 1141328"/>
                  <a:gd name="connsiteY369" fmla="*/ 657153 h 1226746"/>
                  <a:gd name="connsiteX370" fmla="*/ 736944 w 1141328"/>
                  <a:gd name="connsiteY370" fmla="*/ 654672 h 1226746"/>
                  <a:gd name="connsiteX371" fmla="*/ 743344 w 1141328"/>
                  <a:gd name="connsiteY371" fmla="*/ 647579 h 1226746"/>
                  <a:gd name="connsiteX372" fmla="*/ 743146 w 1141328"/>
                  <a:gd name="connsiteY372" fmla="*/ 639392 h 1226746"/>
                  <a:gd name="connsiteX373" fmla="*/ 736003 w 1141328"/>
                  <a:gd name="connsiteY373" fmla="*/ 635423 h 1226746"/>
                  <a:gd name="connsiteX374" fmla="*/ 735803 w 1141328"/>
                  <a:gd name="connsiteY374" fmla="*/ 638450 h 1226746"/>
                  <a:gd name="connsiteX375" fmla="*/ 740616 w 1141328"/>
                  <a:gd name="connsiteY375" fmla="*/ 640931 h 1226746"/>
                  <a:gd name="connsiteX376" fmla="*/ 740616 w 1141328"/>
                  <a:gd name="connsiteY376" fmla="*/ 646388 h 1226746"/>
                  <a:gd name="connsiteX377" fmla="*/ 735357 w 1141328"/>
                  <a:gd name="connsiteY377" fmla="*/ 652093 h 1226746"/>
                  <a:gd name="connsiteX378" fmla="*/ 727816 w 1141328"/>
                  <a:gd name="connsiteY378" fmla="*/ 654177 h 1226746"/>
                  <a:gd name="connsiteX379" fmla="*/ 723055 w 1141328"/>
                  <a:gd name="connsiteY379" fmla="*/ 651696 h 1226746"/>
                  <a:gd name="connsiteX380" fmla="*/ 723055 w 1141328"/>
                  <a:gd name="connsiteY380" fmla="*/ 646238 h 1226746"/>
                  <a:gd name="connsiteX381" fmla="*/ 728312 w 1141328"/>
                  <a:gd name="connsiteY381" fmla="*/ 640485 h 1226746"/>
                  <a:gd name="connsiteX382" fmla="*/ 735803 w 1141328"/>
                  <a:gd name="connsiteY382" fmla="*/ 638450 h 1226746"/>
                  <a:gd name="connsiteX383" fmla="*/ 600667 w 1141328"/>
                  <a:gd name="connsiteY383" fmla="*/ 742530 h 1226746"/>
                  <a:gd name="connsiteX384" fmla="*/ 607761 w 1141328"/>
                  <a:gd name="connsiteY384" fmla="*/ 742778 h 1226746"/>
                  <a:gd name="connsiteX385" fmla="*/ 640156 w 1141328"/>
                  <a:gd name="connsiteY385" fmla="*/ 749128 h 1226746"/>
                  <a:gd name="connsiteX386" fmla="*/ 640752 w 1141328"/>
                  <a:gd name="connsiteY386" fmla="*/ 761679 h 1226746"/>
                  <a:gd name="connsiteX387" fmla="*/ 612277 w 1141328"/>
                  <a:gd name="connsiteY387" fmla="*/ 791991 h 1226746"/>
                  <a:gd name="connsiteX388" fmla="*/ 642636 w 1141328"/>
                  <a:gd name="connsiteY388" fmla="*/ 822450 h 1226746"/>
                  <a:gd name="connsiteX389" fmla="*/ 673048 w 1141328"/>
                  <a:gd name="connsiteY389" fmla="*/ 791991 h 1226746"/>
                  <a:gd name="connsiteX390" fmla="*/ 643530 w 1141328"/>
                  <a:gd name="connsiteY390" fmla="*/ 761629 h 1226746"/>
                  <a:gd name="connsiteX391" fmla="*/ 643827 w 1141328"/>
                  <a:gd name="connsiteY391" fmla="*/ 750369 h 1226746"/>
                  <a:gd name="connsiteX392" fmla="*/ 661438 w 1141328"/>
                  <a:gd name="connsiteY392" fmla="*/ 758108 h 1226746"/>
                  <a:gd name="connsiteX393" fmla="*/ 716505 w 1141328"/>
                  <a:gd name="connsiteY393" fmla="*/ 783954 h 1226746"/>
                  <a:gd name="connsiteX394" fmla="*/ 774499 w 1141328"/>
                  <a:gd name="connsiteY394" fmla="*/ 801515 h 1226746"/>
                  <a:gd name="connsiteX395" fmla="*/ 821976 w 1141328"/>
                  <a:gd name="connsiteY395" fmla="*/ 747740 h 1226746"/>
                  <a:gd name="connsiteX396" fmla="*/ 859976 w 1141328"/>
                  <a:gd name="connsiteY396" fmla="*/ 759298 h 1226746"/>
                  <a:gd name="connsiteX397" fmla="*/ 881654 w 1141328"/>
                  <a:gd name="connsiteY397" fmla="*/ 802954 h 1226746"/>
                  <a:gd name="connsiteX398" fmla="*/ 915043 w 1141328"/>
                  <a:gd name="connsiteY398" fmla="*/ 852961 h 1226746"/>
                  <a:gd name="connsiteX399" fmla="*/ 957607 w 1141328"/>
                  <a:gd name="connsiteY399" fmla="*/ 895326 h 1226746"/>
                  <a:gd name="connsiteX400" fmla="*/ 964106 w 1141328"/>
                  <a:gd name="connsiteY400" fmla="*/ 910854 h 1226746"/>
                  <a:gd name="connsiteX401" fmla="*/ 958797 w 1141328"/>
                  <a:gd name="connsiteY401" fmla="*/ 917354 h 1226746"/>
                  <a:gd name="connsiteX402" fmla="*/ 913803 w 1141328"/>
                  <a:gd name="connsiteY402" fmla="*/ 914625 h 1226746"/>
                  <a:gd name="connsiteX403" fmla="*/ 913703 w 1141328"/>
                  <a:gd name="connsiteY403" fmla="*/ 914575 h 1226746"/>
                  <a:gd name="connsiteX404" fmla="*/ 860572 w 1141328"/>
                  <a:gd name="connsiteY404" fmla="*/ 890069 h 1226746"/>
                  <a:gd name="connsiteX405" fmla="*/ 798758 w 1141328"/>
                  <a:gd name="connsiteY405" fmla="*/ 887935 h 1226746"/>
                  <a:gd name="connsiteX406" fmla="*/ 798261 w 1141328"/>
                  <a:gd name="connsiteY406" fmla="*/ 888183 h 1226746"/>
                  <a:gd name="connsiteX407" fmla="*/ 754555 w 1141328"/>
                  <a:gd name="connsiteY407" fmla="*/ 917354 h 1226746"/>
                  <a:gd name="connsiteX408" fmla="*/ 712635 w 1141328"/>
                  <a:gd name="connsiteY408" fmla="*/ 929359 h 1226746"/>
                  <a:gd name="connsiteX409" fmla="*/ 660298 w 1141328"/>
                  <a:gd name="connsiteY409" fmla="*/ 901677 h 1226746"/>
                  <a:gd name="connsiteX410" fmla="*/ 659008 w 1141328"/>
                  <a:gd name="connsiteY410" fmla="*/ 901082 h 1226746"/>
                  <a:gd name="connsiteX411" fmla="*/ 602553 w 1141328"/>
                  <a:gd name="connsiteY411" fmla="*/ 877468 h 1226746"/>
                  <a:gd name="connsiteX412" fmla="*/ 602353 w 1141328"/>
                  <a:gd name="connsiteY412" fmla="*/ 877418 h 1226746"/>
                  <a:gd name="connsiteX413" fmla="*/ 542278 w 1141328"/>
                  <a:gd name="connsiteY413" fmla="*/ 888083 h 1226746"/>
                  <a:gd name="connsiteX414" fmla="*/ 493264 w 1141328"/>
                  <a:gd name="connsiteY414" fmla="*/ 913980 h 1226746"/>
                  <a:gd name="connsiteX415" fmla="*/ 451145 w 1141328"/>
                  <a:gd name="connsiteY415" fmla="*/ 902024 h 1226746"/>
                  <a:gd name="connsiteX416" fmla="*/ 407438 w 1141328"/>
                  <a:gd name="connsiteY416" fmla="*/ 872853 h 1226746"/>
                  <a:gd name="connsiteX417" fmla="*/ 406942 w 1141328"/>
                  <a:gd name="connsiteY417" fmla="*/ 872606 h 1226746"/>
                  <a:gd name="connsiteX418" fmla="*/ 345130 w 1141328"/>
                  <a:gd name="connsiteY418" fmla="*/ 874739 h 1226746"/>
                  <a:gd name="connsiteX419" fmla="*/ 291999 w 1141328"/>
                  <a:gd name="connsiteY419" fmla="*/ 899196 h 1226746"/>
                  <a:gd name="connsiteX420" fmla="*/ 291899 w 1141328"/>
                  <a:gd name="connsiteY420" fmla="*/ 899246 h 1226746"/>
                  <a:gd name="connsiteX421" fmla="*/ 246903 w 1141328"/>
                  <a:gd name="connsiteY421" fmla="*/ 902024 h 1226746"/>
                  <a:gd name="connsiteX422" fmla="*/ 241595 w 1141328"/>
                  <a:gd name="connsiteY422" fmla="*/ 895426 h 1226746"/>
                  <a:gd name="connsiteX423" fmla="*/ 248093 w 1141328"/>
                  <a:gd name="connsiteY423" fmla="*/ 879899 h 1226746"/>
                  <a:gd name="connsiteX424" fmla="*/ 290659 w 1141328"/>
                  <a:gd name="connsiteY424" fmla="*/ 837582 h 1226746"/>
                  <a:gd name="connsiteX425" fmla="*/ 324045 w 1141328"/>
                  <a:gd name="connsiteY425" fmla="*/ 787626 h 1226746"/>
                  <a:gd name="connsiteX426" fmla="*/ 336696 w 1141328"/>
                  <a:gd name="connsiteY426" fmla="*/ 763118 h 1226746"/>
                  <a:gd name="connsiteX427" fmla="*/ 381593 w 1141328"/>
                  <a:gd name="connsiteY427" fmla="*/ 746450 h 1226746"/>
                  <a:gd name="connsiteX428" fmla="*/ 382336 w 1141328"/>
                  <a:gd name="connsiteY428" fmla="*/ 763615 h 1226746"/>
                  <a:gd name="connsiteX429" fmla="*/ 353960 w 1141328"/>
                  <a:gd name="connsiteY429" fmla="*/ 793926 h 1226746"/>
                  <a:gd name="connsiteX430" fmla="*/ 384320 w 1141328"/>
                  <a:gd name="connsiteY430" fmla="*/ 824436 h 1226746"/>
                  <a:gd name="connsiteX431" fmla="*/ 414732 w 1141328"/>
                  <a:gd name="connsiteY431" fmla="*/ 793926 h 1226746"/>
                  <a:gd name="connsiteX432" fmla="*/ 385213 w 1141328"/>
                  <a:gd name="connsiteY432" fmla="*/ 763565 h 1226746"/>
                  <a:gd name="connsiteX433" fmla="*/ 385710 w 1141328"/>
                  <a:gd name="connsiteY433" fmla="*/ 745607 h 1226746"/>
                  <a:gd name="connsiteX434" fmla="*/ 387793 w 1141328"/>
                  <a:gd name="connsiteY434" fmla="*/ 745209 h 1226746"/>
                  <a:gd name="connsiteX435" fmla="*/ 463149 w 1141328"/>
                  <a:gd name="connsiteY435" fmla="*/ 754188 h 1226746"/>
                  <a:gd name="connsiteX436" fmla="*/ 508642 w 1141328"/>
                  <a:gd name="connsiteY436" fmla="*/ 764160 h 1226746"/>
                  <a:gd name="connsiteX437" fmla="*/ 553340 w 1141328"/>
                  <a:gd name="connsiteY437" fmla="*/ 753295 h 1226746"/>
                  <a:gd name="connsiteX438" fmla="*/ 600667 w 1141328"/>
                  <a:gd name="connsiteY438" fmla="*/ 742530 h 1226746"/>
                  <a:gd name="connsiteX439" fmla="*/ 642636 w 1141328"/>
                  <a:gd name="connsiteY439" fmla="*/ 765748 h 1226746"/>
                  <a:gd name="connsiteX440" fmla="*/ 668881 w 1141328"/>
                  <a:gd name="connsiteY440" fmla="*/ 791991 h 1226746"/>
                  <a:gd name="connsiteX441" fmla="*/ 642636 w 1141328"/>
                  <a:gd name="connsiteY441" fmla="*/ 818283 h 1226746"/>
                  <a:gd name="connsiteX442" fmla="*/ 616444 w 1141328"/>
                  <a:gd name="connsiteY442" fmla="*/ 791991 h 1226746"/>
                  <a:gd name="connsiteX443" fmla="*/ 642636 w 1141328"/>
                  <a:gd name="connsiteY443" fmla="*/ 765748 h 1226746"/>
                  <a:gd name="connsiteX444" fmla="*/ 384320 w 1141328"/>
                  <a:gd name="connsiteY444" fmla="*/ 767682 h 1226746"/>
                  <a:gd name="connsiteX445" fmla="*/ 410565 w 1141328"/>
                  <a:gd name="connsiteY445" fmla="*/ 793926 h 1226746"/>
                  <a:gd name="connsiteX446" fmla="*/ 384320 w 1141328"/>
                  <a:gd name="connsiteY446" fmla="*/ 820219 h 1226746"/>
                  <a:gd name="connsiteX447" fmla="*/ 358127 w 1141328"/>
                  <a:gd name="connsiteY447" fmla="*/ 793926 h 1226746"/>
                  <a:gd name="connsiteX448" fmla="*/ 384320 w 1141328"/>
                  <a:gd name="connsiteY448" fmla="*/ 767682 h 1226746"/>
                  <a:gd name="connsiteX449" fmla="*/ 636783 w 1141328"/>
                  <a:gd name="connsiteY449" fmla="*/ 771304 h 1226746"/>
                  <a:gd name="connsiteX450" fmla="*/ 629391 w 1141328"/>
                  <a:gd name="connsiteY450" fmla="*/ 773287 h 1226746"/>
                  <a:gd name="connsiteX451" fmla="*/ 624132 w 1141328"/>
                  <a:gd name="connsiteY451" fmla="*/ 779042 h 1226746"/>
                  <a:gd name="connsiteX452" fmla="*/ 624281 w 1141328"/>
                  <a:gd name="connsiteY452" fmla="*/ 785640 h 1226746"/>
                  <a:gd name="connsiteX453" fmla="*/ 630085 w 1141328"/>
                  <a:gd name="connsiteY453" fmla="*/ 788817 h 1226746"/>
                  <a:gd name="connsiteX454" fmla="*/ 637526 w 1141328"/>
                  <a:gd name="connsiteY454" fmla="*/ 786831 h 1226746"/>
                  <a:gd name="connsiteX455" fmla="*/ 642736 w 1141328"/>
                  <a:gd name="connsiteY455" fmla="*/ 781076 h 1226746"/>
                  <a:gd name="connsiteX456" fmla="*/ 642587 w 1141328"/>
                  <a:gd name="connsiteY456" fmla="*/ 774480 h 1226746"/>
                  <a:gd name="connsiteX457" fmla="*/ 636783 w 1141328"/>
                  <a:gd name="connsiteY457" fmla="*/ 771304 h 1226746"/>
                  <a:gd name="connsiteX458" fmla="*/ 378466 w 1141328"/>
                  <a:gd name="connsiteY458" fmla="*/ 773239 h 1226746"/>
                  <a:gd name="connsiteX459" fmla="*/ 371075 w 1141328"/>
                  <a:gd name="connsiteY459" fmla="*/ 775223 h 1226746"/>
                  <a:gd name="connsiteX460" fmla="*/ 365816 w 1141328"/>
                  <a:gd name="connsiteY460" fmla="*/ 780978 h 1226746"/>
                  <a:gd name="connsiteX461" fmla="*/ 365965 w 1141328"/>
                  <a:gd name="connsiteY461" fmla="*/ 787576 h 1226746"/>
                  <a:gd name="connsiteX462" fmla="*/ 371769 w 1141328"/>
                  <a:gd name="connsiteY462" fmla="*/ 790750 h 1226746"/>
                  <a:gd name="connsiteX463" fmla="*/ 379212 w 1141328"/>
                  <a:gd name="connsiteY463" fmla="*/ 788767 h 1226746"/>
                  <a:gd name="connsiteX464" fmla="*/ 384420 w 1141328"/>
                  <a:gd name="connsiteY464" fmla="*/ 783012 h 1226746"/>
                  <a:gd name="connsiteX465" fmla="*/ 384270 w 1141328"/>
                  <a:gd name="connsiteY465" fmla="*/ 776414 h 1226746"/>
                  <a:gd name="connsiteX466" fmla="*/ 378466 w 1141328"/>
                  <a:gd name="connsiteY466" fmla="*/ 773239 h 1226746"/>
                  <a:gd name="connsiteX467" fmla="*/ 635245 w 1141328"/>
                  <a:gd name="connsiteY467" fmla="*/ 773735 h 1226746"/>
                  <a:gd name="connsiteX468" fmla="*/ 636635 w 1141328"/>
                  <a:gd name="connsiteY468" fmla="*/ 773735 h 1226746"/>
                  <a:gd name="connsiteX469" fmla="*/ 640553 w 1141328"/>
                  <a:gd name="connsiteY469" fmla="*/ 775718 h 1226746"/>
                  <a:gd name="connsiteX470" fmla="*/ 640553 w 1141328"/>
                  <a:gd name="connsiteY470" fmla="*/ 780135 h 1226746"/>
                  <a:gd name="connsiteX471" fmla="*/ 636286 w 1141328"/>
                  <a:gd name="connsiteY471" fmla="*/ 784748 h 1226746"/>
                  <a:gd name="connsiteX472" fmla="*/ 630235 w 1141328"/>
                  <a:gd name="connsiteY472" fmla="*/ 786386 h 1226746"/>
                  <a:gd name="connsiteX473" fmla="*/ 626415 w 1141328"/>
                  <a:gd name="connsiteY473" fmla="*/ 784400 h 1226746"/>
                  <a:gd name="connsiteX474" fmla="*/ 626315 w 1141328"/>
                  <a:gd name="connsiteY474" fmla="*/ 780035 h 1226746"/>
                  <a:gd name="connsiteX475" fmla="*/ 630632 w 1141328"/>
                  <a:gd name="connsiteY475" fmla="*/ 775323 h 1226746"/>
                  <a:gd name="connsiteX476" fmla="*/ 635245 w 1141328"/>
                  <a:gd name="connsiteY476" fmla="*/ 773735 h 1226746"/>
                  <a:gd name="connsiteX477" fmla="*/ 376929 w 1141328"/>
                  <a:gd name="connsiteY477" fmla="*/ 775670 h 1226746"/>
                  <a:gd name="connsiteX478" fmla="*/ 378319 w 1141328"/>
                  <a:gd name="connsiteY478" fmla="*/ 775670 h 1226746"/>
                  <a:gd name="connsiteX479" fmla="*/ 382237 w 1141328"/>
                  <a:gd name="connsiteY479" fmla="*/ 777654 h 1226746"/>
                  <a:gd name="connsiteX480" fmla="*/ 382237 w 1141328"/>
                  <a:gd name="connsiteY480" fmla="*/ 782069 h 1226746"/>
                  <a:gd name="connsiteX481" fmla="*/ 377972 w 1141328"/>
                  <a:gd name="connsiteY481" fmla="*/ 786683 h 1226746"/>
                  <a:gd name="connsiteX482" fmla="*/ 371919 w 1141328"/>
                  <a:gd name="connsiteY482" fmla="*/ 788319 h 1226746"/>
                  <a:gd name="connsiteX483" fmla="*/ 367999 w 1141328"/>
                  <a:gd name="connsiteY483" fmla="*/ 786336 h 1226746"/>
                  <a:gd name="connsiteX484" fmla="*/ 367999 w 1141328"/>
                  <a:gd name="connsiteY484" fmla="*/ 781971 h 1226746"/>
                  <a:gd name="connsiteX485" fmla="*/ 372315 w 1141328"/>
                  <a:gd name="connsiteY485" fmla="*/ 777257 h 1226746"/>
                  <a:gd name="connsiteX486" fmla="*/ 376929 w 1141328"/>
                  <a:gd name="connsiteY486" fmla="*/ 775670 h 1226746"/>
                  <a:gd name="connsiteX487" fmla="*/ 371075 w 1141328"/>
                  <a:gd name="connsiteY487" fmla="*/ 885404 h 1226746"/>
                  <a:gd name="connsiteX488" fmla="*/ 397220 w 1141328"/>
                  <a:gd name="connsiteY488" fmla="*/ 890069 h 1226746"/>
                  <a:gd name="connsiteX489" fmla="*/ 441521 w 1141328"/>
                  <a:gd name="connsiteY489" fmla="*/ 919585 h 1226746"/>
                  <a:gd name="connsiteX490" fmla="*/ 491775 w 1141328"/>
                  <a:gd name="connsiteY490" fmla="*/ 933327 h 1226746"/>
                  <a:gd name="connsiteX491" fmla="*/ 538605 w 1141328"/>
                  <a:gd name="connsiteY491" fmla="*/ 909168 h 1226746"/>
                  <a:gd name="connsiteX492" fmla="*/ 539002 w 1141328"/>
                  <a:gd name="connsiteY492" fmla="*/ 918842 h 1226746"/>
                  <a:gd name="connsiteX493" fmla="*/ 510576 w 1141328"/>
                  <a:gd name="connsiteY493" fmla="*/ 949252 h 1226746"/>
                  <a:gd name="connsiteX494" fmla="*/ 540988 w 1141328"/>
                  <a:gd name="connsiteY494" fmla="*/ 979713 h 1226746"/>
                  <a:gd name="connsiteX495" fmla="*/ 571398 w 1141328"/>
                  <a:gd name="connsiteY495" fmla="*/ 949252 h 1226746"/>
                  <a:gd name="connsiteX496" fmla="*/ 541831 w 1141328"/>
                  <a:gd name="connsiteY496" fmla="*/ 918792 h 1226746"/>
                  <a:gd name="connsiteX497" fmla="*/ 542178 w 1141328"/>
                  <a:gd name="connsiteY497" fmla="*/ 907184 h 1226746"/>
                  <a:gd name="connsiteX498" fmla="*/ 544459 w 1141328"/>
                  <a:gd name="connsiteY498" fmla="*/ 905894 h 1226746"/>
                  <a:gd name="connsiteX499" fmla="*/ 601560 w 1141328"/>
                  <a:gd name="connsiteY499" fmla="*/ 895376 h 1226746"/>
                  <a:gd name="connsiteX500" fmla="*/ 659751 w 1141328"/>
                  <a:gd name="connsiteY500" fmla="*/ 919685 h 1226746"/>
                  <a:gd name="connsiteX501" fmla="*/ 716258 w 1141328"/>
                  <a:gd name="connsiteY501" fmla="*/ 949252 h 1226746"/>
                  <a:gd name="connsiteX502" fmla="*/ 766412 w 1141328"/>
                  <a:gd name="connsiteY502" fmla="*/ 935510 h 1226746"/>
                  <a:gd name="connsiteX503" fmla="*/ 805555 w 1141328"/>
                  <a:gd name="connsiteY503" fmla="*/ 908820 h 1226746"/>
                  <a:gd name="connsiteX504" fmla="*/ 805902 w 1141328"/>
                  <a:gd name="connsiteY504" fmla="*/ 916411 h 1226746"/>
                  <a:gd name="connsiteX505" fmla="*/ 770779 w 1141328"/>
                  <a:gd name="connsiteY505" fmla="*/ 954064 h 1226746"/>
                  <a:gd name="connsiteX506" fmla="*/ 808531 w 1141328"/>
                  <a:gd name="connsiteY506" fmla="*/ 991916 h 1226746"/>
                  <a:gd name="connsiteX507" fmla="*/ 846234 w 1141328"/>
                  <a:gd name="connsiteY507" fmla="*/ 954064 h 1226746"/>
                  <a:gd name="connsiteX508" fmla="*/ 808581 w 1141328"/>
                  <a:gd name="connsiteY508" fmla="*/ 916311 h 1226746"/>
                  <a:gd name="connsiteX509" fmla="*/ 808828 w 1141328"/>
                  <a:gd name="connsiteY509" fmla="*/ 906984 h 1226746"/>
                  <a:gd name="connsiteX510" fmla="*/ 810762 w 1141328"/>
                  <a:gd name="connsiteY510" fmla="*/ 905994 h 1226746"/>
                  <a:gd name="connsiteX511" fmla="*/ 869600 w 1141328"/>
                  <a:gd name="connsiteY511" fmla="*/ 908425 h 1226746"/>
                  <a:gd name="connsiteX512" fmla="*/ 913207 w 1141328"/>
                  <a:gd name="connsiteY512" fmla="*/ 928614 h 1226746"/>
                  <a:gd name="connsiteX513" fmla="*/ 943469 w 1141328"/>
                  <a:gd name="connsiteY513" fmla="*/ 966219 h 1226746"/>
                  <a:gd name="connsiteX514" fmla="*/ 992185 w 1141328"/>
                  <a:gd name="connsiteY514" fmla="*/ 1020292 h 1226746"/>
                  <a:gd name="connsiteX515" fmla="*/ 992283 w 1141328"/>
                  <a:gd name="connsiteY515" fmla="*/ 1020342 h 1226746"/>
                  <a:gd name="connsiteX516" fmla="*/ 1014757 w 1141328"/>
                  <a:gd name="connsiteY516" fmla="*/ 1053432 h 1226746"/>
                  <a:gd name="connsiteX517" fmla="*/ 1013071 w 1141328"/>
                  <a:gd name="connsiteY517" fmla="*/ 1064743 h 1226746"/>
                  <a:gd name="connsiteX518" fmla="*/ 997890 w 1141328"/>
                  <a:gd name="connsiteY518" fmla="*/ 1072779 h 1226746"/>
                  <a:gd name="connsiteX519" fmla="*/ 955176 w 1141328"/>
                  <a:gd name="connsiteY519" fmla="*/ 1063502 h 1226746"/>
                  <a:gd name="connsiteX520" fmla="*/ 912760 w 1141328"/>
                  <a:gd name="connsiteY520" fmla="*/ 1052737 h 1226746"/>
                  <a:gd name="connsiteX521" fmla="*/ 912263 w 1141328"/>
                  <a:gd name="connsiteY521" fmla="*/ 1052687 h 1226746"/>
                  <a:gd name="connsiteX522" fmla="*/ 858536 w 1141328"/>
                  <a:gd name="connsiteY522" fmla="*/ 1065486 h 1226746"/>
                  <a:gd name="connsiteX523" fmla="*/ 812649 w 1141328"/>
                  <a:gd name="connsiteY523" fmla="*/ 1090292 h 1226746"/>
                  <a:gd name="connsiteX524" fmla="*/ 811905 w 1141328"/>
                  <a:gd name="connsiteY524" fmla="*/ 1090589 h 1226746"/>
                  <a:gd name="connsiteX525" fmla="*/ 761055 w 1141328"/>
                  <a:gd name="connsiteY525" fmla="*/ 1093021 h 1226746"/>
                  <a:gd name="connsiteX526" fmla="*/ 705144 w 1141328"/>
                  <a:gd name="connsiteY526" fmla="*/ 1081263 h 1226746"/>
                  <a:gd name="connsiteX527" fmla="*/ 705144 w 1141328"/>
                  <a:gd name="connsiteY527" fmla="*/ 1081363 h 1226746"/>
                  <a:gd name="connsiteX528" fmla="*/ 657668 w 1141328"/>
                  <a:gd name="connsiteY528" fmla="*/ 1086818 h 1226746"/>
                  <a:gd name="connsiteX529" fmla="*/ 613070 w 1141328"/>
                  <a:gd name="connsiteY529" fmla="*/ 1105571 h 1226746"/>
                  <a:gd name="connsiteX530" fmla="*/ 540242 w 1141328"/>
                  <a:gd name="connsiteY530" fmla="*/ 1097683 h 1226746"/>
                  <a:gd name="connsiteX531" fmla="*/ 462306 w 1141328"/>
                  <a:gd name="connsiteY531" fmla="*/ 1086273 h 1226746"/>
                  <a:gd name="connsiteX532" fmla="*/ 461166 w 1141328"/>
                  <a:gd name="connsiteY532" fmla="*/ 1086520 h 1226746"/>
                  <a:gd name="connsiteX533" fmla="*/ 403768 w 1141328"/>
                  <a:gd name="connsiteY533" fmla="*/ 1100014 h 1226746"/>
                  <a:gd name="connsiteX534" fmla="*/ 347014 w 1141328"/>
                  <a:gd name="connsiteY534" fmla="*/ 1087215 h 1226746"/>
                  <a:gd name="connsiteX535" fmla="*/ 346964 w 1141328"/>
                  <a:gd name="connsiteY535" fmla="*/ 1087166 h 1226746"/>
                  <a:gd name="connsiteX536" fmla="*/ 291056 w 1141328"/>
                  <a:gd name="connsiteY536" fmla="*/ 1059583 h 1226746"/>
                  <a:gd name="connsiteX537" fmla="*/ 229192 w 1141328"/>
                  <a:gd name="connsiteY537" fmla="*/ 1065933 h 1226746"/>
                  <a:gd name="connsiteX538" fmla="*/ 228101 w 1141328"/>
                  <a:gd name="connsiteY538" fmla="*/ 1066628 h 1226746"/>
                  <a:gd name="connsiteX539" fmla="*/ 182361 w 1141328"/>
                  <a:gd name="connsiteY539" fmla="*/ 1076301 h 1226746"/>
                  <a:gd name="connsiteX540" fmla="*/ 164601 w 1141328"/>
                  <a:gd name="connsiteY540" fmla="*/ 1067421 h 1226746"/>
                  <a:gd name="connsiteX541" fmla="*/ 159590 w 1141328"/>
                  <a:gd name="connsiteY541" fmla="*/ 1049313 h 1226746"/>
                  <a:gd name="connsiteX542" fmla="*/ 205033 w 1141328"/>
                  <a:gd name="connsiteY542" fmla="*/ 1006451 h 1226746"/>
                  <a:gd name="connsiteX543" fmla="*/ 245019 w 1141328"/>
                  <a:gd name="connsiteY543" fmla="*/ 958381 h 1226746"/>
                  <a:gd name="connsiteX544" fmla="*/ 270218 w 1141328"/>
                  <a:gd name="connsiteY544" fmla="*/ 921621 h 1226746"/>
                  <a:gd name="connsiteX545" fmla="*/ 283515 w 1141328"/>
                  <a:gd name="connsiteY545" fmla="*/ 917652 h 1226746"/>
                  <a:gd name="connsiteX546" fmla="*/ 328908 w 1141328"/>
                  <a:gd name="connsiteY546" fmla="*/ 896369 h 1226746"/>
                  <a:gd name="connsiteX547" fmla="*/ 329652 w 1141328"/>
                  <a:gd name="connsiteY547" fmla="*/ 914923 h 1226746"/>
                  <a:gd name="connsiteX548" fmla="*/ 294577 w 1141328"/>
                  <a:gd name="connsiteY548" fmla="*/ 952576 h 1226746"/>
                  <a:gd name="connsiteX549" fmla="*/ 332330 w 1141328"/>
                  <a:gd name="connsiteY549" fmla="*/ 990378 h 1226746"/>
                  <a:gd name="connsiteX550" fmla="*/ 370033 w 1141328"/>
                  <a:gd name="connsiteY550" fmla="*/ 952576 h 1226746"/>
                  <a:gd name="connsiteX551" fmla="*/ 332379 w 1141328"/>
                  <a:gd name="connsiteY551" fmla="*/ 914823 h 1226746"/>
                  <a:gd name="connsiteX552" fmla="*/ 332926 w 1141328"/>
                  <a:gd name="connsiteY552" fmla="*/ 894681 h 1226746"/>
                  <a:gd name="connsiteX553" fmla="*/ 338383 w 1141328"/>
                  <a:gd name="connsiteY553" fmla="*/ 892500 h 1226746"/>
                  <a:gd name="connsiteX554" fmla="*/ 371075 w 1141328"/>
                  <a:gd name="connsiteY554" fmla="*/ 885404 h 1226746"/>
                  <a:gd name="connsiteX555" fmla="*/ 332330 w 1141328"/>
                  <a:gd name="connsiteY555" fmla="*/ 919983 h 1226746"/>
                  <a:gd name="connsiteX556" fmla="*/ 364825 w 1141328"/>
                  <a:gd name="connsiteY556" fmla="*/ 952576 h 1226746"/>
                  <a:gd name="connsiteX557" fmla="*/ 332330 w 1141328"/>
                  <a:gd name="connsiteY557" fmla="*/ 985218 h 1226746"/>
                  <a:gd name="connsiteX558" fmla="*/ 299737 w 1141328"/>
                  <a:gd name="connsiteY558" fmla="*/ 952576 h 1226746"/>
                  <a:gd name="connsiteX559" fmla="*/ 332330 w 1141328"/>
                  <a:gd name="connsiteY559" fmla="*/ 919983 h 1226746"/>
                  <a:gd name="connsiteX560" fmla="*/ 808531 w 1141328"/>
                  <a:gd name="connsiteY560" fmla="*/ 921471 h 1226746"/>
                  <a:gd name="connsiteX561" fmla="*/ 841025 w 1141328"/>
                  <a:gd name="connsiteY561" fmla="*/ 954064 h 1226746"/>
                  <a:gd name="connsiteX562" fmla="*/ 808531 w 1141328"/>
                  <a:gd name="connsiteY562" fmla="*/ 986706 h 1226746"/>
                  <a:gd name="connsiteX563" fmla="*/ 775937 w 1141328"/>
                  <a:gd name="connsiteY563" fmla="*/ 954064 h 1226746"/>
                  <a:gd name="connsiteX564" fmla="*/ 808531 w 1141328"/>
                  <a:gd name="connsiteY564" fmla="*/ 921471 h 1226746"/>
                  <a:gd name="connsiteX565" fmla="*/ 540988 w 1141328"/>
                  <a:gd name="connsiteY565" fmla="*/ 922909 h 1226746"/>
                  <a:gd name="connsiteX566" fmla="*/ 567181 w 1141328"/>
                  <a:gd name="connsiteY566" fmla="*/ 949252 h 1226746"/>
                  <a:gd name="connsiteX567" fmla="*/ 540988 w 1141328"/>
                  <a:gd name="connsiteY567" fmla="*/ 975546 h 1226746"/>
                  <a:gd name="connsiteX568" fmla="*/ 514743 w 1141328"/>
                  <a:gd name="connsiteY568" fmla="*/ 949252 h 1226746"/>
                  <a:gd name="connsiteX569" fmla="*/ 540988 w 1141328"/>
                  <a:gd name="connsiteY569" fmla="*/ 922909 h 1226746"/>
                  <a:gd name="connsiteX570" fmla="*/ 325038 w 1141328"/>
                  <a:gd name="connsiteY570" fmla="*/ 926928 h 1226746"/>
                  <a:gd name="connsiteX571" fmla="*/ 315811 w 1141328"/>
                  <a:gd name="connsiteY571" fmla="*/ 929409 h 1226746"/>
                  <a:gd name="connsiteX572" fmla="*/ 309311 w 1141328"/>
                  <a:gd name="connsiteY572" fmla="*/ 936453 h 1226746"/>
                  <a:gd name="connsiteX573" fmla="*/ 309510 w 1141328"/>
                  <a:gd name="connsiteY573" fmla="*/ 944689 h 1226746"/>
                  <a:gd name="connsiteX574" fmla="*/ 316654 w 1141328"/>
                  <a:gd name="connsiteY574" fmla="*/ 948656 h 1226746"/>
                  <a:gd name="connsiteX575" fmla="*/ 325931 w 1141328"/>
                  <a:gd name="connsiteY575" fmla="*/ 946127 h 1226746"/>
                  <a:gd name="connsiteX576" fmla="*/ 332379 w 1141328"/>
                  <a:gd name="connsiteY576" fmla="*/ 939032 h 1226746"/>
                  <a:gd name="connsiteX577" fmla="*/ 332182 w 1141328"/>
                  <a:gd name="connsiteY577" fmla="*/ 930848 h 1226746"/>
                  <a:gd name="connsiteX578" fmla="*/ 325038 w 1141328"/>
                  <a:gd name="connsiteY578" fmla="*/ 926928 h 1226746"/>
                  <a:gd name="connsiteX579" fmla="*/ 799005 w 1141328"/>
                  <a:gd name="connsiteY579" fmla="*/ 928417 h 1226746"/>
                  <a:gd name="connsiteX580" fmla="*/ 792011 w 1141328"/>
                  <a:gd name="connsiteY580" fmla="*/ 930848 h 1226746"/>
                  <a:gd name="connsiteX581" fmla="*/ 785513 w 1141328"/>
                  <a:gd name="connsiteY581" fmla="*/ 937941 h 1226746"/>
                  <a:gd name="connsiteX582" fmla="*/ 785710 w 1141328"/>
                  <a:gd name="connsiteY582" fmla="*/ 946177 h 1226746"/>
                  <a:gd name="connsiteX583" fmla="*/ 792854 w 1141328"/>
                  <a:gd name="connsiteY583" fmla="*/ 950144 h 1226746"/>
                  <a:gd name="connsiteX584" fmla="*/ 802181 w 1141328"/>
                  <a:gd name="connsiteY584" fmla="*/ 947615 h 1226746"/>
                  <a:gd name="connsiteX585" fmla="*/ 808581 w 1141328"/>
                  <a:gd name="connsiteY585" fmla="*/ 940520 h 1226746"/>
                  <a:gd name="connsiteX586" fmla="*/ 808382 w 1141328"/>
                  <a:gd name="connsiteY586" fmla="*/ 932336 h 1226746"/>
                  <a:gd name="connsiteX587" fmla="*/ 801238 w 1141328"/>
                  <a:gd name="connsiteY587" fmla="*/ 928417 h 1226746"/>
                  <a:gd name="connsiteX588" fmla="*/ 799005 w 1141328"/>
                  <a:gd name="connsiteY588" fmla="*/ 928417 h 1226746"/>
                  <a:gd name="connsiteX589" fmla="*/ 533298 w 1141328"/>
                  <a:gd name="connsiteY589" fmla="*/ 928515 h 1226746"/>
                  <a:gd name="connsiteX590" fmla="*/ 527643 w 1141328"/>
                  <a:gd name="connsiteY590" fmla="*/ 930550 h 1226746"/>
                  <a:gd name="connsiteX591" fmla="*/ 522483 w 1141328"/>
                  <a:gd name="connsiteY591" fmla="*/ 936255 h 1226746"/>
                  <a:gd name="connsiteX592" fmla="*/ 522583 w 1141328"/>
                  <a:gd name="connsiteY592" fmla="*/ 942803 h 1226746"/>
                  <a:gd name="connsiteX593" fmla="*/ 528387 w 1141328"/>
                  <a:gd name="connsiteY593" fmla="*/ 946077 h 1226746"/>
                  <a:gd name="connsiteX594" fmla="*/ 535878 w 1141328"/>
                  <a:gd name="connsiteY594" fmla="*/ 943994 h 1226746"/>
                  <a:gd name="connsiteX595" fmla="*/ 541038 w 1141328"/>
                  <a:gd name="connsiteY595" fmla="*/ 938339 h 1226746"/>
                  <a:gd name="connsiteX596" fmla="*/ 540888 w 1141328"/>
                  <a:gd name="connsiteY596" fmla="*/ 931741 h 1226746"/>
                  <a:gd name="connsiteX597" fmla="*/ 535134 w 1141328"/>
                  <a:gd name="connsiteY597" fmla="*/ 928515 h 1226746"/>
                  <a:gd name="connsiteX598" fmla="*/ 533298 w 1141328"/>
                  <a:gd name="connsiteY598" fmla="*/ 928515 h 1226746"/>
                  <a:gd name="connsiteX599" fmla="*/ 323005 w 1141328"/>
                  <a:gd name="connsiteY599" fmla="*/ 929905 h 1226746"/>
                  <a:gd name="connsiteX600" fmla="*/ 324839 w 1141328"/>
                  <a:gd name="connsiteY600" fmla="*/ 929905 h 1226746"/>
                  <a:gd name="connsiteX601" fmla="*/ 329602 w 1141328"/>
                  <a:gd name="connsiteY601" fmla="*/ 932386 h 1226746"/>
                  <a:gd name="connsiteX602" fmla="*/ 329602 w 1141328"/>
                  <a:gd name="connsiteY602" fmla="*/ 937841 h 1226746"/>
                  <a:gd name="connsiteX603" fmla="*/ 324392 w 1141328"/>
                  <a:gd name="connsiteY603" fmla="*/ 943596 h 1226746"/>
                  <a:gd name="connsiteX604" fmla="*/ 316852 w 1141328"/>
                  <a:gd name="connsiteY604" fmla="*/ 945630 h 1226746"/>
                  <a:gd name="connsiteX605" fmla="*/ 312041 w 1141328"/>
                  <a:gd name="connsiteY605" fmla="*/ 943151 h 1226746"/>
                  <a:gd name="connsiteX606" fmla="*/ 312041 w 1141328"/>
                  <a:gd name="connsiteY606" fmla="*/ 937693 h 1226746"/>
                  <a:gd name="connsiteX607" fmla="*/ 317348 w 1141328"/>
                  <a:gd name="connsiteY607" fmla="*/ 931988 h 1226746"/>
                  <a:gd name="connsiteX608" fmla="*/ 323005 w 1141328"/>
                  <a:gd name="connsiteY608" fmla="*/ 929905 h 1226746"/>
                  <a:gd name="connsiteX609" fmla="*/ 533545 w 1141328"/>
                  <a:gd name="connsiteY609" fmla="*/ 930946 h 1226746"/>
                  <a:gd name="connsiteX610" fmla="*/ 534935 w 1141328"/>
                  <a:gd name="connsiteY610" fmla="*/ 930946 h 1226746"/>
                  <a:gd name="connsiteX611" fmla="*/ 538854 w 1141328"/>
                  <a:gd name="connsiteY611" fmla="*/ 932981 h 1226746"/>
                  <a:gd name="connsiteX612" fmla="*/ 538854 w 1141328"/>
                  <a:gd name="connsiteY612" fmla="*/ 937346 h 1226746"/>
                  <a:gd name="connsiteX613" fmla="*/ 534588 w 1141328"/>
                  <a:gd name="connsiteY613" fmla="*/ 941960 h 1226746"/>
                  <a:gd name="connsiteX614" fmla="*/ 528584 w 1141328"/>
                  <a:gd name="connsiteY614" fmla="*/ 943646 h 1226746"/>
                  <a:gd name="connsiteX615" fmla="*/ 524617 w 1141328"/>
                  <a:gd name="connsiteY615" fmla="*/ 941563 h 1226746"/>
                  <a:gd name="connsiteX616" fmla="*/ 524617 w 1141328"/>
                  <a:gd name="connsiteY616" fmla="*/ 937198 h 1226746"/>
                  <a:gd name="connsiteX617" fmla="*/ 528931 w 1141328"/>
                  <a:gd name="connsiteY617" fmla="*/ 932584 h 1226746"/>
                  <a:gd name="connsiteX618" fmla="*/ 533545 w 1141328"/>
                  <a:gd name="connsiteY618" fmla="*/ 930946 h 1226746"/>
                  <a:gd name="connsiteX619" fmla="*/ 799304 w 1141328"/>
                  <a:gd name="connsiteY619" fmla="*/ 931393 h 1226746"/>
                  <a:gd name="connsiteX620" fmla="*/ 801041 w 1141328"/>
                  <a:gd name="connsiteY620" fmla="*/ 931393 h 1226746"/>
                  <a:gd name="connsiteX621" fmla="*/ 805802 w 1141328"/>
                  <a:gd name="connsiteY621" fmla="*/ 933922 h 1226746"/>
                  <a:gd name="connsiteX622" fmla="*/ 805802 w 1141328"/>
                  <a:gd name="connsiteY622" fmla="*/ 939329 h 1226746"/>
                  <a:gd name="connsiteX623" fmla="*/ 800594 w 1141328"/>
                  <a:gd name="connsiteY623" fmla="*/ 945085 h 1226746"/>
                  <a:gd name="connsiteX624" fmla="*/ 793053 w 1141328"/>
                  <a:gd name="connsiteY624" fmla="*/ 947118 h 1226746"/>
                  <a:gd name="connsiteX625" fmla="*/ 788240 w 1141328"/>
                  <a:gd name="connsiteY625" fmla="*/ 944639 h 1226746"/>
                  <a:gd name="connsiteX626" fmla="*/ 788240 w 1141328"/>
                  <a:gd name="connsiteY626" fmla="*/ 939232 h 1226746"/>
                  <a:gd name="connsiteX627" fmla="*/ 793548 w 1141328"/>
                  <a:gd name="connsiteY627" fmla="*/ 933377 h 1226746"/>
                  <a:gd name="connsiteX628" fmla="*/ 799304 w 1141328"/>
                  <a:gd name="connsiteY628" fmla="*/ 931393 h 1226746"/>
                  <a:gd name="connsiteX629" fmla="*/ 910230 w 1141328"/>
                  <a:gd name="connsiteY629" fmla="*/ 1089447 h 1226746"/>
                  <a:gd name="connsiteX630" fmla="*/ 942823 w 1141328"/>
                  <a:gd name="connsiteY630" fmla="*/ 1122042 h 1226746"/>
                  <a:gd name="connsiteX631" fmla="*/ 910230 w 1141328"/>
                  <a:gd name="connsiteY631" fmla="*/ 1154684 h 1226746"/>
                  <a:gd name="connsiteX632" fmla="*/ 877737 w 1141328"/>
                  <a:gd name="connsiteY632" fmla="*/ 1122042 h 1226746"/>
                  <a:gd name="connsiteX633" fmla="*/ 910230 w 1141328"/>
                  <a:gd name="connsiteY633" fmla="*/ 1089447 h 1226746"/>
                  <a:gd name="connsiteX634" fmla="*/ 900705 w 1141328"/>
                  <a:gd name="connsiteY634" fmla="*/ 1096392 h 1226746"/>
                  <a:gd name="connsiteX635" fmla="*/ 893759 w 1141328"/>
                  <a:gd name="connsiteY635" fmla="*/ 1098824 h 1226746"/>
                  <a:gd name="connsiteX636" fmla="*/ 887311 w 1141328"/>
                  <a:gd name="connsiteY636" fmla="*/ 1105967 h 1226746"/>
                  <a:gd name="connsiteX637" fmla="*/ 887508 w 1141328"/>
                  <a:gd name="connsiteY637" fmla="*/ 1114103 h 1226746"/>
                  <a:gd name="connsiteX638" fmla="*/ 894652 w 1141328"/>
                  <a:gd name="connsiteY638" fmla="*/ 1118122 h 1226746"/>
                  <a:gd name="connsiteX639" fmla="*/ 903879 w 1141328"/>
                  <a:gd name="connsiteY639" fmla="*/ 1115641 h 1226746"/>
                  <a:gd name="connsiteX640" fmla="*/ 910379 w 1141328"/>
                  <a:gd name="connsiteY640" fmla="*/ 1108498 h 1226746"/>
                  <a:gd name="connsiteX641" fmla="*/ 910180 w 1141328"/>
                  <a:gd name="connsiteY641" fmla="*/ 1100262 h 1226746"/>
                  <a:gd name="connsiteX642" fmla="*/ 903036 w 1141328"/>
                  <a:gd name="connsiteY642" fmla="*/ 1096392 h 1226746"/>
                  <a:gd name="connsiteX643" fmla="*/ 900705 w 1141328"/>
                  <a:gd name="connsiteY643" fmla="*/ 1096392 h 1226746"/>
                  <a:gd name="connsiteX644" fmla="*/ 248540 w 1141328"/>
                  <a:gd name="connsiteY644" fmla="*/ 1098080 h 1226746"/>
                  <a:gd name="connsiteX645" fmla="*/ 274784 w 1141328"/>
                  <a:gd name="connsiteY645" fmla="*/ 1124373 h 1226746"/>
                  <a:gd name="connsiteX646" fmla="*/ 248540 w 1141328"/>
                  <a:gd name="connsiteY646" fmla="*/ 1150615 h 1226746"/>
                  <a:gd name="connsiteX647" fmla="*/ 222347 w 1141328"/>
                  <a:gd name="connsiteY647" fmla="*/ 1124373 h 1226746"/>
                  <a:gd name="connsiteX648" fmla="*/ 248540 w 1141328"/>
                  <a:gd name="connsiteY648" fmla="*/ 1098080 h 1226746"/>
                  <a:gd name="connsiteX649" fmla="*/ 901052 w 1141328"/>
                  <a:gd name="connsiteY649" fmla="*/ 1099369 h 1226746"/>
                  <a:gd name="connsiteX650" fmla="*/ 902789 w 1141328"/>
                  <a:gd name="connsiteY650" fmla="*/ 1099369 h 1226746"/>
                  <a:gd name="connsiteX651" fmla="*/ 907650 w 1141328"/>
                  <a:gd name="connsiteY651" fmla="*/ 1101800 h 1226746"/>
                  <a:gd name="connsiteX652" fmla="*/ 907650 w 1141328"/>
                  <a:gd name="connsiteY652" fmla="*/ 1107307 h 1226746"/>
                  <a:gd name="connsiteX653" fmla="*/ 902342 w 1141328"/>
                  <a:gd name="connsiteY653" fmla="*/ 1113062 h 1226746"/>
                  <a:gd name="connsiteX654" fmla="*/ 894851 w 1141328"/>
                  <a:gd name="connsiteY654" fmla="*/ 1115096 h 1226746"/>
                  <a:gd name="connsiteX655" fmla="*/ 890088 w 1141328"/>
                  <a:gd name="connsiteY655" fmla="*/ 1112565 h 1226746"/>
                  <a:gd name="connsiteX656" fmla="*/ 890088 w 1141328"/>
                  <a:gd name="connsiteY656" fmla="*/ 1107110 h 1226746"/>
                  <a:gd name="connsiteX657" fmla="*/ 895298 w 1141328"/>
                  <a:gd name="connsiteY657" fmla="*/ 1101404 h 1226746"/>
                  <a:gd name="connsiteX658" fmla="*/ 901052 w 1141328"/>
                  <a:gd name="connsiteY658" fmla="*/ 1099369 h 1226746"/>
                  <a:gd name="connsiteX659" fmla="*/ 242686 w 1141328"/>
                  <a:gd name="connsiteY659" fmla="*/ 1103636 h 1226746"/>
                  <a:gd name="connsiteX660" fmla="*/ 235245 w 1141328"/>
                  <a:gd name="connsiteY660" fmla="*/ 1105621 h 1226746"/>
                  <a:gd name="connsiteX661" fmla="*/ 230035 w 1141328"/>
                  <a:gd name="connsiteY661" fmla="*/ 1111374 h 1226746"/>
                  <a:gd name="connsiteX662" fmla="*/ 230185 w 1141328"/>
                  <a:gd name="connsiteY662" fmla="*/ 1117973 h 1226746"/>
                  <a:gd name="connsiteX663" fmla="*/ 235989 w 1141328"/>
                  <a:gd name="connsiteY663" fmla="*/ 1121199 h 1226746"/>
                  <a:gd name="connsiteX664" fmla="*/ 243430 w 1141328"/>
                  <a:gd name="connsiteY664" fmla="*/ 1119163 h 1226746"/>
                  <a:gd name="connsiteX665" fmla="*/ 248639 w 1141328"/>
                  <a:gd name="connsiteY665" fmla="*/ 1113458 h 1226746"/>
                  <a:gd name="connsiteX666" fmla="*/ 248490 w 1141328"/>
                  <a:gd name="connsiteY666" fmla="*/ 1106812 h 1226746"/>
                  <a:gd name="connsiteX667" fmla="*/ 242686 w 1141328"/>
                  <a:gd name="connsiteY667" fmla="*/ 1103636 h 1226746"/>
                  <a:gd name="connsiteX668" fmla="*/ 241099 w 1141328"/>
                  <a:gd name="connsiteY668" fmla="*/ 1106067 h 1226746"/>
                  <a:gd name="connsiteX669" fmla="*/ 242538 w 1141328"/>
                  <a:gd name="connsiteY669" fmla="*/ 1106067 h 1226746"/>
                  <a:gd name="connsiteX670" fmla="*/ 246456 w 1141328"/>
                  <a:gd name="connsiteY670" fmla="*/ 1108050 h 1226746"/>
                  <a:gd name="connsiteX671" fmla="*/ 246456 w 1141328"/>
                  <a:gd name="connsiteY671" fmla="*/ 1112517 h 1226746"/>
                  <a:gd name="connsiteX672" fmla="*/ 242189 w 1141328"/>
                  <a:gd name="connsiteY672" fmla="*/ 1117130 h 1226746"/>
                  <a:gd name="connsiteX673" fmla="*/ 236088 w 1141328"/>
                  <a:gd name="connsiteY673" fmla="*/ 1118718 h 1226746"/>
                  <a:gd name="connsiteX674" fmla="*/ 232218 w 1141328"/>
                  <a:gd name="connsiteY674" fmla="*/ 1116732 h 1226746"/>
                  <a:gd name="connsiteX675" fmla="*/ 232218 w 1141328"/>
                  <a:gd name="connsiteY675" fmla="*/ 1112367 h 1226746"/>
                  <a:gd name="connsiteX676" fmla="*/ 236485 w 1141328"/>
                  <a:gd name="connsiteY676" fmla="*/ 1107705 h 1226746"/>
                  <a:gd name="connsiteX677" fmla="*/ 241099 w 1141328"/>
                  <a:gd name="connsiteY677" fmla="*/ 1106067 h 1226746"/>
                  <a:gd name="connsiteX678" fmla="*/ 513356 w 1141328"/>
                  <a:gd name="connsiteY678" fmla="*/ 1115791 h 1226746"/>
                  <a:gd name="connsiteX679" fmla="*/ 561227 w 1141328"/>
                  <a:gd name="connsiteY679" fmla="*/ 1128540 h 1226746"/>
                  <a:gd name="connsiteX680" fmla="*/ 614807 w 1141328"/>
                  <a:gd name="connsiteY680" fmla="*/ 1129978 h 1226746"/>
                  <a:gd name="connsiteX681" fmla="*/ 647300 w 1141328"/>
                  <a:gd name="connsiteY681" fmla="*/ 1116484 h 1226746"/>
                  <a:gd name="connsiteX682" fmla="*/ 650723 w 1141328"/>
                  <a:gd name="connsiteY682" fmla="*/ 1177107 h 1226746"/>
                  <a:gd name="connsiteX683" fmla="*/ 583899 w 1141328"/>
                  <a:gd name="connsiteY683" fmla="*/ 1193132 h 1226746"/>
                  <a:gd name="connsiteX684" fmla="*/ 504575 w 1141328"/>
                  <a:gd name="connsiteY684" fmla="*/ 1167383 h 1226746"/>
                  <a:gd name="connsiteX685" fmla="*/ 513356 w 1141328"/>
                  <a:gd name="connsiteY685" fmla="*/ 1115791 h 122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</a:cxnLst>
                <a:rect l="l" t="t" r="r" b="b"/>
                <a:pathLst>
                  <a:path w="1141328" h="1226746">
                    <a:moveTo>
                      <a:pt x="598980" y="-219"/>
                    </a:moveTo>
                    <a:cubicBezTo>
                      <a:pt x="578045" y="-1608"/>
                      <a:pt x="567677" y="61049"/>
                      <a:pt x="549966" y="72260"/>
                    </a:cubicBezTo>
                    <a:cubicBezTo>
                      <a:pt x="532207" y="83472"/>
                      <a:pt x="471336" y="65861"/>
                      <a:pt x="463546" y="85357"/>
                    </a:cubicBezTo>
                    <a:cubicBezTo>
                      <a:pt x="455758" y="104854"/>
                      <a:pt x="511966" y="134123"/>
                      <a:pt x="517126" y="154512"/>
                    </a:cubicBezTo>
                    <a:cubicBezTo>
                      <a:pt x="522284" y="174902"/>
                      <a:pt x="486714" y="227388"/>
                      <a:pt x="502838" y="240832"/>
                    </a:cubicBezTo>
                    <a:cubicBezTo>
                      <a:pt x="507105" y="244404"/>
                      <a:pt x="513406" y="243859"/>
                      <a:pt x="520747" y="241230"/>
                    </a:cubicBezTo>
                    <a:cubicBezTo>
                      <a:pt x="516332" y="251747"/>
                      <a:pt x="511569" y="262512"/>
                      <a:pt x="506409" y="273227"/>
                    </a:cubicBezTo>
                    <a:cubicBezTo>
                      <a:pt x="495348" y="296148"/>
                      <a:pt x="482250" y="318868"/>
                      <a:pt x="465979" y="338415"/>
                    </a:cubicBezTo>
                    <a:cubicBezTo>
                      <a:pt x="455262" y="351313"/>
                      <a:pt x="446084" y="363119"/>
                      <a:pt x="436857" y="374927"/>
                    </a:cubicBezTo>
                    <a:cubicBezTo>
                      <a:pt x="427630" y="386783"/>
                      <a:pt x="418402" y="398590"/>
                      <a:pt x="407688" y="411439"/>
                    </a:cubicBezTo>
                    <a:cubicBezTo>
                      <a:pt x="386007" y="435548"/>
                      <a:pt x="388736" y="452366"/>
                      <a:pt x="403867" y="458568"/>
                    </a:cubicBezTo>
                    <a:cubicBezTo>
                      <a:pt x="406794" y="459807"/>
                      <a:pt x="410168" y="460652"/>
                      <a:pt x="413938" y="461047"/>
                    </a:cubicBezTo>
                    <a:cubicBezTo>
                      <a:pt x="410415" y="468043"/>
                      <a:pt x="406844" y="475038"/>
                      <a:pt x="403124" y="481934"/>
                    </a:cubicBezTo>
                    <a:cubicBezTo>
                      <a:pt x="392606" y="501181"/>
                      <a:pt x="380997" y="519884"/>
                      <a:pt x="368396" y="537695"/>
                    </a:cubicBezTo>
                    <a:cubicBezTo>
                      <a:pt x="355747" y="555603"/>
                      <a:pt x="342004" y="572619"/>
                      <a:pt x="327172" y="588644"/>
                    </a:cubicBezTo>
                    <a:cubicBezTo>
                      <a:pt x="327172" y="611512"/>
                      <a:pt x="342400" y="620641"/>
                      <a:pt x="360311" y="621136"/>
                    </a:cubicBezTo>
                    <a:cubicBezTo>
                      <a:pt x="360855" y="621136"/>
                      <a:pt x="361451" y="621136"/>
                      <a:pt x="362045" y="621136"/>
                    </a:cubicBezTo>
                    <a:cubicBezTo>
                      <a:pt x="361054" y="623370"/>
                      <a:pt x="360111" y="625551"/>
                      <a:pt x="359118" y="627784"/>
                    </a:cubicBezTo>
                    <a:cubicBezTo>
                      <a:pt x="349843" y="648074"/>
                      <a:pt x="338879" y="667918"/>
                      <a:pt x="325335" y="686422"/>
                    </a:cubicBezTo>
                    <a:cubicBezTo>
                      <a:pt x="312437" y="704133"/>
                      <a:pt x="297207" y="720703"/>
                      <a:pt x="278752" y="735387"/>
                    </a:cubicBezTo>
                    <a:cubicBezTo>
                      <a:pt x="266350" y="754933"/>
                      <a:pt x="294130" y="772990"/>
                      <a:pt x="317695" y="770658"/>
                    </a:cubicBezTo>
                    <a:cubicBezTo>
                      <a:pt x="314718" y="776563"/>
                      <a:pt x="311741" y="782416"/>
                      <a:pt x="308567" y="788171"/>
                    </a:cubicBezTo>
                    <a:cubicBezTo>
                      <a:pt x="298596" y="806427"/>
                      <a:pt x="287385" y="824038"/>
                      <a:pt x="273642" y="840856"/>
                    </a:cubicBezTo>
                    <a:cubicBezTo>
                      <a:pt x="261091" y="856285"/>
                      <a:pt x="250476" y="864272"/>
                      <a:pt x="228697" y="885207"/>
                    </a:cubicBezTo>
                    <a:cubicBezTo>
                      <a:pt x="213614" y="905496"/>
                      <a:pt x="219914" y="918395"/>
                      <a:pt x="236385" y="922612"/>
                    </a:cubicBezTo>
                    <a:cubicBezTo>
                      <a:pt x="240999" y="923802"/>
                      <a:pt x="246506" y="924250"/>
                      <a:pt x="252509" y="924050"/>
                    </a:cubicBezTo>
                    <a:cubicBezTo>
                      <a:pt x="243033" y="939082"/>
                      <a:pt x="233012" y="953766"/>
                      <a:pt x="222297" y="967955"/>
                    </a:cubicBezTo>
                    <a:cubicBezTo>
                      <a:pt x="208953" y="985666"/>
                      <a:pt x="194664" y="1002631"/>
                      <a:pt x="179335" y="1018606"/>
                    </a:cubicBezTo>
                    <a:cubicBezTo>
                      <a:pt x="164055" y="1034581"/>
                      <a:pt x="147783" y="1049563"/>
                      <a:pt x="130519" y="1063402"/>
                    </a:cubicBezTo>
                    <a:cubicBezTo>
                      <a:pt x="127543" y="1086273"/>
                      <a:pt x="142128" y="1097335"/>
                      <a:pt x="160583" y="1100114"/>
                    </a:cubicBezTo>
                    <a:cubicBezTo>
                      <a:pt x="178144" y="1102793"/>
                      <a:pt x="199228" y="1097981"/>
                      <a:pt x="211929" y="1088854"/>
                    </a:cubicBezTo>
                    <a:cubicBezTo>
                      <a:pt x="222941" y="1084239"/>
                      <a:pt x="234451" y="1081708"/>
                      <a:pt x="246009" y="1080965"/>
                    </a:cubicBezTo>
                    <a:lnTo>
                      <a:pt x="246606" y="1094011"/>
                    </a:lnTo>
                    <a:cubicBezTo>
                      <a:pt x="230731" y="1095054"/>
                      <a:pt x="218180" y="1108200"/>
                      <a:pt x="218180" y="1124373"/>
                    </a:cubicBezTo>
                    <a:cubicBezTo>
                      <a:pt x="218180" y="1141191"/>
                      <a:pt x="231772" y="1154832"/>
                      <a:pt x="248589" y="1154832"/>
                    </a:cubicBezTo>
                    <a:cubicBezTo>
                      <a:pt x="265357" y="1154832"/>
                      <a:pt x="279001" y="1141191"/>
                      <a:pt x="279001" y="1124373"/>
                    </a:cubicBezTo>
                    <a:cubicBezTo>
                      <a:pt x="279001" y="1107803"/>
                      <a:pt x="265854" y="1094409"/>
                      <a:pt x="249433" y="1093961"/>
                    </a:cubicBezTo>
                    <a:lnTo>
                      <a:pt x="249830" y="1080765"/>
                    </a:lnTo>
                    <a:cubicBezTo>
                      <a:pt x="257917" y="1080567"/>
                      <a:pt x="266051" y="1081213"/>
                      <a:pt x="273989" y="1082701"/>
                    </a:cubicBezTo>
                    <a:cubicBezTo>
                      <a:pt x="294627" y="1086570"/>
                      <a:pt x="314321" y="1096095"/>
                      <a:pt x="330196" y="1110234"/>
                    </a:cubicBezTo>
                    <a:cubicBezTo>
                      <a:pt x="349446" y="1122239"/>
                      <a:pt x="370828" y="1125761"/>
                      <a:pt x="392457" y="1124473"/>
                    </a:cubicBezTo>
                    <a:cubicBezTo>
                      <a:pt x="413988" y="1123232"/>
                      <a:pt x="435717" y="1117229"/>
                      <a:pt x="455559" y="1110184"/>
                    </a:cubicBezTo>
                    <a:cubicBezTo>
                      <a:pt x="473073" y="1107753"/>
                      <a:pt x="490088" y="1110184"/>
                      <a:pt x="506955" y="1114203"/>
                    </a:cubicBezTo>
                    <a:cubicBezTo>
                      <a:pt x="506509" y="1119015"/>
                      <a:pt x="505863" y="1123678"/>
                      <a:pt x="505219" y="1128142"/>
                    </a:cubicBezTo>
                    <a:cubicBezTo>
                      <a:pt x="504623" y="1132112"/>
                      <a:pt x="504029" y="1135931"/>
                      <a:pt x="503285" y="1139702"/>
                    </a:cubicBezTo>
                    <a:cubicBezTo>
                      <a:pt x="501548" y="1148829"/>
                      <a:pt x="499515" y="1157661"/>
                      <a:pt x="497082" y="1166938"/>
                    </a:cubicBezTo>
                    <a:cubicBezTo>
                      <a:pt x="493958" y="1166788"/>
                      <a:pt x="490832" y="1166690"/>
                      <a:pt x="487657" y="1166690"/>
                    </a:cubicBezTo>
                    <a:cubicBezTo>
                      <a:pt x="447574" y="1166690"/>
                      <a:pt x="412202" y="1177305"/>
                      <a:pt x="390720" y="1193627"/>
                    </a:cubicBezTo>
                    <a:cubicBezTo>
                      <a:pt x="413591" y="1182565"/>
                      <a:pt x="444745" y="1175767"/>
                      <a:pt x="479074" y="1175767"/>
                    </a:cubicBezTo>
                    <a:cubicBezTo>
                      <a:pt x="515489" y="1175767"/>
                      <a:pt x="548329" y="1183458"/>
                      <a:pt x="571497" y="1195761"/>
                    </a:cubicBezTo>
                    <a:cubicBezTo>
                      <a:pt x="557010" y="1198885"/>
                      <a:pt x="543765" y="1201614"/>
                      <a:pt x="529230" y="1202804"/>
                    </a:cubicBezTo>
                    <a:cubicBezTo>
                      <a:pt x="518464" y="1202706"/>
                      <a:pt x="506706" y="1204243"/>
                      <a:pt x="496984" y="1198687"/>
                    </a:cubicBezTo>
                    <a:lnTo>
                      <a:pt x="487011" y="1204988"/>
                    </a:lnTo>
                    <a:cubicBezTo>
                      <a:pt x="483291" y="1218629"/>
                      <a:pt x="552446" y="1205583"/>
                      <a:pt x="560384" y="1203697"/>
                    </a:cubicBezTo>
                    <a:cubicBezTo>
                      <a:pt x="574970" y="1201516"/>
                      <a:pt x="589109" y="1197299"/>
                      <a:pt x="603296" y="1193330"/>
                    </a:cubicBezTo>
                    <a:cubicBezTo>
                      <a:pt x="625918" y="1187177"/>
                      <a:pt x="645713" y="1181424"/>
                      <a:pt x="675279" y="1183558"/>
                    </a:cubicBezTo>
                    <a:cubicBezTo>
                      <a:pt x="696563" y="1185491"/>
                      <a:pt x="702664" y="1188220"/>
                      <a:pt x="727172" y="1193577"/>
                    </a:cubicBezTo>
                    <a:cubicBezTo>
                      <a:pt x="718886" y="1188815"/>
                      <a:pt x="709908" y="1185293"/>
                      <a:pt x="700878" y="1182267"/>
                    </a:cubicBezTo>
                    <a:cubicBezTo>
                      <a:pt x="688476" y="1177603"/>
                      <a:pt x="675231" y="1175619"/>
                      <a:pt x="661984" y="1176164"/>
                    </a:cubicBezTo>
                    <a:lnTo>
                      <a:pt x="659257" y="1176314"/>
                    </a:lnTo>
                    <a:cubicBezTo>
                      <a:pt x="658511" y="1168526"/>
                      <a:pt x="657867" y="1160885"/>
                      <a:pt x="657371" y="1153246"/>
                    </a:cubicBezTo>
                    <a:cubicBezTo>
                      <a:pt x="657123" y="1149872"/>
                      <a:pt x="656924" y="1146448"/>
                      <a:pt x="656727" y="1143076"/>
                    </a:cubicBezTo>
                    <a:cubicBezTo>
                      <a:pt x="656924" y="1146448"/>
                      <a:pt x="657123" y="1149872"/>
                      <a:pt x="657371" y="1153246"/>
                    </a:cubicBezTo>
                    <a:cubicBezTo>
                      <a:pt x="674834" y="1160340"/>
                      <a:pt x="692197" y="1167037"/>
                      <a:pt x="709858" y="1173040"/>
                    </a:cubicBezTo>
                    <a:cubicBezTo>
                      <a:pt x="731933" y="1180579"/>
                      <a:pt x="754505" y="1187177"/>
                      <a:pt x="778269" y="1192287"/>
                    </a:cubicBezTo>
                    <a:cubicBezTo>
                      <a:pt x="800445" y="1197049"/>
                      <a:pt x="823662" y="1200573"/>
                      <a:pt x="848515" y="1202507"/>
                    </a:cubicBezTo>
                    <a:cubicBezTo>
                      <a:pt x="872477" y="1204640"/>
                      <a:pt x="894405" y="1205633"/>
                      <a:pt x="915440" y="1205881"/>
                    </a:cubicBezTo>
                    <a:cubicBezTo>
                      <a:pt x="938309" y="1206128"/>
                      <a:pt x="960187" y="1205533"/>
                      <a:pt x="982462" y="1204590"/>
                    </a:cubicBezTo>
                    <a:cubicBezTo>
                      <a:pt x="1003943" y="1203647"/>
                      <a:pt x="1025819" y="1202457"/>
                      <a:pt x="1049483" y="1201466"/>
                    </a:cubicBezTo>
                    <a:cubicBezTo>
                      <a:pt x="1067392" y="1200821"/>
                      <a:pt x="1084062" y="1199730"/>
                      <a:pt x="1098200" y="1198390"/>
                    </a:cubicBezTo>
                    <a:cubicBezTo>
                      <a:pt x="1131836" y="1195216"/>
                      <a:pt x="1150885" y="1191049"/>
                      <a:pt x="1136796" y="1190899"/>
                    </a:cubicBezTo>
                    <a:cubicBezTo>
                      <a:pt x="1115215" y="1191344"/>
                      <a:pt x="1093784" y="1191842"/>
                      <a:pt x="1072502" y="1192337"/>
                    </a:cubicBezTo>
                    <a:cubicBezTo>
                      <a:pt x="1051021" y="1192834"/>
                      <a:pt x="1029589" y="1193230"/>
                      <a:pt x="1008208" y="1193528"/>
                    </a:cubicBezTo>
                    <a:cubicBezTo>
                      <a:pt x="986826" y="1193825"/>
                      <a:pt x="965444" y="1193975"/>
                      <a:pt x="943915" y="1193825"/>
                    </a:cubicBezTo>
                    <a:cubicBezTo>
                      <a:pt x="922633" y="1193727"/>
                      <a:pt x="901252" y="1193380"/>
                      <a:pt x="879621" y="1192585"/>
                    </a:cubicBezTo>
                    <a:cubicBezTo>
                      <a:pt x="857693" y="1191344"/>
                      <a:pt x="836808" y="1188815"/>
                      <a:pt x="816616" y="1185194"/>
                    </a:cubicBezTo>
                    <a:cubicBezTo>
                      <a:pt x="795384" y="1181424"/>
                      <a:pt x="774946" y="1176314"/>
                      <a:pt x="755002" y="1170112"/>
                    </a:cubicBezTo>
                    <a:cubicBezTo>
                      <a:pt x="734810" y="1163811"/>
                      <a:pt x="715115" y="1156320"/>
                      <a:pt x="695620" y="1147739"/>
                    </a:cubicBezTo>
                    <a:cubicBezTo>
                      <a:pt x="682820" y="1141588"/>
                      <a:pt x="669625" y="1136726"/>
                      <a:pt x="656180" y="1132955"/>
                    </a:cubicBezTo>
                    <a:cubicBezTo>
                      <a:pt x="655883" y="1126308"/>
                      <a:pt x="655584" y="1119710"/>
                      <a:pt x="655387" y="1113112"/>
                    </a:cubicBezTo>
                    <a:cubicBezTo>
                      <a:pt x="657223" y="1112367"/>
                      <a:pt x="659057" y="1111672"/>
                      <a:pt x="660944" y="1110979"/>
                    </a:cubicBezTo>
                    <a:cubicBezTo>
                      <a:pt x="676421" y="1105324"/>
                      <a:pt x="692444" y="1101750"/>
                      <a:pt x="709858" y="1105074"/>
                    </a:cubicBezTo>
                    <a:cubicBezTo>
                      <a:pt x="729206" y="1105819"/>
                      <a:pt x="748207" y="1112665"/>
                      <a:pt x="767256" y="1117030"/>
                    </a:cubicBezTo>
                    <a:cubicBezTo>
                      <a:pt x="786404" y="1121446"/>
                      <a:pt x="805604" y="1123330"/>
                      <a:pt x="824903" y="1114103"/>
                    </a:cubicBezTo>
                    <a:cubicBezTo>
                      <a:pt x="842364" y="1108746"/>
                      <a:pt x="857942" y="1097385"/>
                      <a:pt x="874114" y="1088208"/>
                    </a:cubicBezTo>
                    <a:cubicBezTo>
                      <a:pt x="884731" y="1082206"/>
                      <a:pt x="895595" y="1077146"/>
                      <a:pt x="907353" y="1075360"/>
                    </a:cubicBezTo>
                    <a:lnTo>
                      <a:pt x="907700" y="1084387"/>
                    </a:lnTo>
                    <a:cubicBezTo>
                      <a:pt x="888055" y="1085727"/>
                      <a:pt x="872577" y="1102048"/>
                      <a:pt x="872577" y="1122042"/>
                    </a:cubicBezTo>
                    <a:cubicBezTo>
                      <a:pt x="872577" y="1142927"/>
                      <a:pt x="889444" y="1159892"/>
                      <a:pt x="910280" y="1159892"/>
                    </a:cubicBezTo>
                    <a:cubicBezTo>
                      <a:pt x="931115" y="1159892"/>
                      <a:pt x="948032" y="1142927"/>
                      <a:pt x="948032" y="1122042"/>
                    </a:cubicBezTo>
                    <a:cubicBezTo>
                      <a:pt x="948032" y="1101205"/>
                      <a:pt x="931165" y="1084339"/>
                      <a:pt x="910379" y="1084289"/>
                    </a:cubicBezTo>
                    <a:lnTo>
                      <a:pt x="910627" y="1074912"/>
                    </a:lnTo>
                    <a:cubicBezTo>
                      <a:pt x="915984" y="1074367"/>
                      <a:pt x="921491" y="1074515"/>
                      <a:pt x="927295" y="1075608"/>
                    </a:cubicBezTo>
                    <a:cubicBezTo>
                      <a:pt x="942922" y="1077046"/>
                      <a:pt x="957806" y="1082403"/>
                      <a:pt x="972788" y="1087315"/>
                    </a:cubicBezTo>
                    <a:cubicBezTo>
                      <a:pt x="987819" y="1092275"/>
                      <a:pt x="1002900" y="1096790"/>
                      <a:pt x="1018725" y="1096392"/>
                    </a:cubicBezTo>
                    <a:cubicBezTo>
                      <a:pt x="1040256" y="1091482"/>
                      <a:pt x="1044820" y="1079872"/>
                      <a:pt x="1040802" y="1066676"/>
                    </a:cubicBezTo>
                    <a:cubicBezTo>
                      <a:pt x="1037279" y="1055218"/>
                      <a:pt x="1027258" y="1042517"/>
                      <a:pt x="1016047" y="1032100"/>
                    </a:cubicBezTo>
                    <a:cubicBezTo>
                      <a:pt x="997493" y="1014537"/>
                      <a:pt x="980278" y="995638"/>
                      <a:pt x="964354" y="975644"/>
                    </a:cubicBezTo>
                    <a:cubicBezTo>
                      <a:pt x="954433" y="963193"/>
                      <a:pt x="945006" y="950344"/>
                      <a:pt x="936076" y="937148"/>
                    </a:cubicBezTo>
                    <a:cubicBezTo>
                      <a:pt x="949719" y="940472"/>
                      <a:pt x="962170" y="940868"/>
                      <a:pt x="971448" y="938536"/>
                    </a:cubicBezTo>
                    <a:cubicBezTo>
                      <a:pt x="987919" y="934320"/>
                      <a:pt x="994269" y="921421"/>
                      <a:pt x="979188" y="901131"/>
                    </a:cubicBezTo>
                    <a:cubicBezTo>
                      <a:pt x="961427" y="886943"/>
                      <a:pt x="946742" y="872208"/>
                      <a:pt x="934191" y="856781"/>
                    </a:cubicBezTo>
                    <a:cubicBezTo>
                      <a:pt x="920450" y="839963"/>
                      <a:pt x="909237" y="822352"/>
                      <a:pt x="899266" y="804096"/>
                    </a:cubicBezTo>
                    <a:cubicBezTo>
                      <a:pt x="892718" y="792141"/>
                      <a:pt x="886715" y="779885"/>
                      <a:pt x="880861" y="767334"/>
                    </a:cubicBezTo>
                    <a:cubicBezTo>
                      <a:pt x="886765" y="768477"/>
                      <a:pt x="893165" y="768575"/>
                      <a:pt x="900259" y="766989"/>
                    </a:cubicBezTo>
                    <a:cubicBezTo>
                      <a:pt x="931611" y="756519"/>
                      <a:pt x="902392" y="744614"/>
                      <a:pt x="871137" y="715593"/>
                    </a:cubicBezTo>
                    <a:cubicBezTo>
                      <a:pt x="844398" y="686124"/>
                      <a:pt x="834674" y="666380"/>
                      <a:pt x="828226" y="649364"/>
                    </a:cubicBezTo>
                    <a:cubicBezTo>
                      <a:pt x="824703" y="640188"/>
                      <a:pt x="822223" y="631754"/>
                      <a:pt x="818453" y="623122"/>
                    </a:cubicBezTo>
                    <a:cubicBezTo>
                      <a:pt x="820289" y="623122"/>
                      <a:pt x="822073" y="623072"/>
                      <a:pt x="823860" y="622972"/>
                    </a:cubicBezTo>
                    <a:cubicBezTo>
                      <a:pt x="848218" y="621384"/>
                      <a:pt x="865483" y="610769"/>
                      <a:pt x="850848" y="592016"/>
                    </a:cubicBezTo>
                    <a:cubicBezTo>
                      <a:pt x="832343" y="574602"/>
                      <a:pt x="817559" y="559225"/>
                      <a:pt x="805108" y="544888"/>
                    </a:cubicBezTo>
                    <a:cubicBezTo>
                      <a:pt x="789034" y="526285"/>
                      <a:pt x="776930" y="509417"/>
                      <a:pt x="766215" y="491904"/>
                    </a:cubicBezTo>
                    <a:cubicBezTo>
                      <a:pt x="756838" y="476624"/>
                      <a:pt x="748504" y="460799"/>
                      <a:pt x="739474" y="443089"/>
                    </a:cubicBezTo>
                    <a:cubicBezTo>
                      <a:pt x="741607" y="441105"/>
                      <a:pt x="743641" y="438972"/>
                      <a:pt x="745527" y="436640"/>
                    </a:cubicBezTo>
                    <a:cubicBezTo>
                      <a:pt x="755051" y="419475"/>
                      <a:pt x="755845" y="392785"/>
                      <a:pt x="740913" y="379144"/>
                    </a:cubicBezTo>
                    <a:cubicBezTo>
                      <a:pt x="723152" y="360193"/>
                      <a:pt x="706881" y="340051"/>
                      <a:pt x="692147" y="319066"/>
                    </a:cubicBezTo>
                    <a:cubicBezTo>
                      <a:pt x="677265" y="297933"/>
                      <a:pt x="663870" y="275806"/>
                      <a:pt x="651963" y="252988"/>
                    </a:cubicBezTo>
                    <a:cubicBezTo>
                      <a:pt x="651814" y="252738"/>
                      <a:pt x="651716" y="252490"/>
                      <a:pt x="651567" y="252292"/>
                    </a:cubicBezTo>
                    <a:cubicBezTo>
                      <a:pt x="655784" y="253483"/>
                      <a:pt x="659554" y="253433"/>
                      <a:pt x="662680" y="251449"/>
                    </a:cubicBezTo>
                    <a:cubicBezTo>
                      <a:pt x="680389" y="240237"/>
                      <a:pt x="652063" y="183484"/>
                      <a:pt x="659851" y="163938"/>
                    </a:cubicBezTo>
                    <a:cubicBezTo>
                      <a:pt x="667641" y="144442"/>
                      <a:pt x="727270" y="122812"/>
                      <a:pt x="722112" y="102472"/>
                    </a:cubicBezTo>
                    <a:cubicBezTo>
                      <a:pt x="716952" y="82083"/>
                      <a:pt x="654246" y="91558"/>
                      <a:pt x="638122" y="78114"/>
                    </a:cubicBezTo>
                    <a:cubicBezTo>
                      <a:pt x="622000" y="64670"/>
                      <a:pt x="619915" y="1170"/>
                      <a:pt x="598980" y="-219"/>
                    </a:cubicBezTo>
                    <a:close/>
                    <a:moveTo>
                      <a:pt x="503285" y="1139702"/>
                    </a:moveTo>
                    <a:cubicBezTo>
                      <a:pt x="504029" y="1135931"/>
                      <a:pt x="504623" y="1132112"/>
                      <a:pt x="505219" y="1128142"/>
                    </a:cubicBezTo>
                    <a:cubicBezTo>
                      <a:pt x="481654" y="1131169"/>
                      <a:pt x="459728" y="1137024"/>
                      <a:pt x="438247" y="1144465"/>
                    </a:cubicBezTo>
                    <a:cubicBezTo>
                      <a:pt x="414036" y="1152849"/>
                      <a:pt x="390423" y="1163168"/>
                      <a:pt x="365568" y="1173436"/>
                    </a:cubicBezTo>
                    <a:cubicBezTo>
                      <a:pt x="342600" y="1182912"/>
                      <a:pt x="318538" y="1192337"/>
                      <a:pt x="292146" y="1200126"/>
                    </a:cubicBezTo>
                    <a:cubicBezTo>
                      <a:pt x="268284" y="1205733"/>
                      <a:pt x="245316" y="1209552"/>
                      <a:pt x="223041" y="1211686"/>
                    </a:cubicBezTo>
                    <a:cubicBezTo>
                      <a:pt x="199080" y="1214017"/>
                      <a:pt x="175862" y="1214364"/>
                      <a:pt x="153042" y="1213074"/>
                    </a:cubicBezTo>
                    <a:cubicBezTo>
                      <a:pt x="129577" y="1211686"/>
                      <a:pt x="106558" y="1208510"/>
                      <a:pt x="83738" y="1203647"/>
                    </a:cubicBezTo>
                    <a:cubicBezTo>
                      <a:pt x="61215" y="1198835"/>
                      <a:pt x="38791" y="1192437"/>
                      <a:pt x="16319" y="1184598"/>
                    </a:cubicBezTo>
                    <a:cubicBezTo>
                      <a:pt x="-10570" y="1197149"/>
                      <a:pt x="295" y="1204690"/>
                      <a:pt x="18501" y="1209650"/>
                    </a:cubicBezTo>
                    <a:cubicBezTo>
                      <a:pt x="34178" y="1213867"/>
                      <a:pt x="55411" y="1216200"/>
                      <a:pt x="62356" y="1218134"/>
                    </a:cubicBezTo>
                    <a:cubicBezTo>
                      <a:pt x="85424" y="1221260"/>
                      <a:pt x="108939" y="1223789"/>
                      <a:pt x="132603" y="1225227"/>
                    </a:cubicBezTo>
                    <a:cubicBezTo>
                      <a:pt x="156167" y="1226668"/>
                      <a:pt x="179831" y="1227013"/>
                      <a:pt x="203296" y="1225625"/>
                    </a:cubicBezTo>
                    <a:cubicBezTo>
                      <a:pt x="226911" y="1224187"/>
                      <a:pt x="250326" y="1221060"/>
                      <a:pt x="273195" y="1215605"/>
                    </a:cubicBezTo>
                    <a:cubicBezTo>
                      <a:pt x="295966" y="1210197"/>
                      <a:pt x="318291" y="1202457"/>
                      <a:pt x="339673" y="1191842"/>
                    </a:cubicBezTo>
                    <a:cubicBezTo>
                      <a:pt x="363188" y="1181324"/>
                      <a:pt x="387546" y="1171352"/>
                      <a:pt x="412499" y="1162771"/>
                    </a:cubicBezTo>
                    <a:cubicBezTo>
                      <a:pt x="437304" y="1154237"/>
                      <a:pt x="462655" y="1147143"/>
                      <a:pt x="488204" y="1142281"/>
                    </a:cubicBezTo>
                    <a:cubicBezTo>
                      <a:pt x="493214" y="1141338"/>
                      <a:pt x="498274" y="1140495"/>
                      <a:pt x="503285" y="1139702"/>
                    </a:cubicBezTo>
                    <a:close/>
                    <a:moveTo>
                      <a:pt x="598186" y="23643"/>
                    </a:moveTo>
                    <a:cubicBezTo>
                      <a:pt x="615351" y="24735"/>
                      <a:pt x="617088" y="76874"/>
                      <a:pt x="630335" y="87937"/>
                    </a:cubicBezTo>
                    <a:cubicBezTo>
                      <a:pt x="643579" y="98950"/>
                      <a:pt x="695024" y="91211"/>
                      <a:pt x="699241" y="107979"/>
                    </a:cubicBezTo>
                    <a:cubicBezTo>
                      <a:pt x="703458" y="124697"/>
                      <a:pt x="654543" y="142457"/>
                      <a:pt x="648143" y="158481"/>
                    </a:cubicBezTo>
                    <a:cubicBezTo>
                      <a:pt x="641743" y="174505"/>
                      <a:pt x="665011" y="221088"/>
                      <a:pt x="650476" y="230315"/>
                    </a:cubicBezTo>
                    <a:cubicBezTo>
                      <a:pt x="635889" y="239494"/>
                      <a:pt x="603893" y="198367"/>
                      <a:pt x="586728" y="197226"/>
                    </a:cubicBezTo>
                    <a:cubicBezTo>
                      <a:pt x="569513" y="196085"/>
                      <a:pt x="532454" y="232696"/>
                      <a:pt x="519259" y="221633"/>
                    </a:cubicBezTo>
                    <a:cubicBezTo>
                      <a:pt x="506012" y="210571"/>
                      <a:pt x="535184" y="167361"/>
                      <a:pt x="530967" y="150643"/>
                    </a:cubicBezTo>
                    <a:cubicBezTo>
                      <a:pt x="526700" y="133925"/>
                      <a:pt x="480514" y="109914"/>
                      <a:pt x="486914" y="93890"/>
                    </a:cubicBezTo>
                    <a:cubicBezTo>
                      <a:pt x="493312" y="77866"/>
                      <a:pt x="543319" y="92303"/>
                      <a:pt x="557854" y="83125"/>
                    </a:cubicBezTo>
                    <a:cubicBezTo>
                      <a:pt x="572440" y="73897"/>
                      <a:pt x="580972" y="22502"/>
                      <a:pt x="598186" y="23643"/>
                    </a:cubicBezTo>
                    <a:close/>
                    <a:moveTo>
                      <a:pt x="583055" y="211166"/>
                    </a:moveTo>
                    <a:cubicBezTo>
                      <a:pt x="583751" y="211116"/>
                      <a:pt x="584445" y="211116"/>
                      <a:pt x="585091" y="211166"/>
                    </a:cubicBezTo>
                    <a:cubicBezTo>
                      <a:pt x="596946" y="211911"/>
                      <a:pt x="614558" y="228381"/>
                      <a:pt x="630829" y="240435"/>
                    </a:cubicBezTo>
                    <a:cubicBezTo>
                      <a:pt x="635096" y="249266"/>
                      <a:pt x="639660" y="257998"/>
                      <a:pt x="644423" y="266629"/>
                    </a:cubicBezTo>
                    <a:cubicBezTo>
                      <a:pt x="655437" y="286523"/>
                      <a:pt x="667788" y="305722"/>
                      <a:pt x="681482" y="324126"/>
                    </a:cubicBezTo>
                    <a:cubicBezTo>
                      <a:pt x="695024" y="342284"/>
                      <a:pt x="709808" y="359647"/>
                      <a:pt x="726030" y="376017"/>
                    </a:cubicBezTo>
                    <a:lnTo>
                      <a:pt x="726229" y="376265"/>
                    </a:lnTo>
                    <a:cubicBezTo>
                      <a:pt x="731983" y="381227"/>
                      <a:pt x="734860" y="388768"/>
                      <a:pt x="735257" y="397002"/>
                    </a:cubicBezTo>
                    <a:cubicBezTo>
                      <a:pt x="735654" y="405088"/>
                      <a:pt x="733472" y="413720"/>
                      <a:pt x="729652" y="420318"/>
                    </a:cubicBezTo>
                    <a:cubicBezTo>
                      <a:pt x="713528" y="438824"/>
                      <a:pt x="689816" y="443039"/>
                      <a:pt x="670568" y="427959"/>
                    </a:cubicBezTo>
                    <a:lnTo>
                      <a:pt x="670468" y="427809"/>
                    </a:lnTo>
                    <a:cubicBezTo>
                      <a:pt x="670468" y="427809"/>
                      <a:pt x="670418" y="427809"/>
                      <a:pt x="670418" y="427809"/>
                    </a:cubicBezTo>
                    <a:cubicBezTo>
                      <a:pt x="660844" y="419575"/>
                      <a:pt x="647946" y="417094"/>
                      <a:pt x="633658" y="417937"/>
                    </a:cubicBezTo>
                    <a:cubicBezTo>
                      <a:pt x="619470" y="418780"/>
                      <a:pt x="603594" y="422799"/>
                      <a:pt x="586826" y="427859"/>
                    </a:cubicBezTo>
                    <a:cubicBezTo>
                      <a:pt x="570058" y="428702"/>
                      <a:pt x="563510" y="423990"/>
                      <a:pt x="555325" y="418582"/>
                    </a:cubicBezTo>
                    <a:cubicBezTo>
                      <a:pt x="547089" y="413125"/>
                      <a:pt x="537168" y="407024"/>
                      <a:pt x="517919" y="408015"/>
                    </a:cubicBezTo>
                    <a:cubicBezTo>
                      <a:pt x="517720" y="408065"/>
                      <a:pt x="517523" y="408115"/>
                      <a:pt x="517323" y="408165"/>
                    </a:cubicBezTo>
                    <a:cubicBezTo>
                      <a:pt x="501299" y="411587"/>
                      <a:pt x="493758" y="414515"/>
                      <a:pt x="487905" y="418285"/>
                    </a:cubicBezTo>
                    <a:cubicBezTo>
                      <a:pt x="482101" y="422006"/>
                      <a:pt x="478480" y="425875"/>
                      <a:pt x="469203" y="431631"/>
                    </a:cubicBezTo>
                    <a:cubicBezTo>
                      <a:pt x="447424" y="441453"/>
                      <a:pt x="427779" y="441551"/>
                      <a:pt x="419543" y="436491"/>
                    </a:cubicBezTo>
                    <a:cubicBezTo>
                      <a:pt x="415426" y="433962"/>
                      <a:pt x="413789" y="430985"/>
                      <a:pt x="414435" y="425776"/>
                    </a:cubicBezTo>
                    <a:cubicBezTo>
                      <a:pt x="415129" y="420566"/>
                      <a:pt x="418899" y="412977"/>
                      <a:pt x="427530" y="403898"/>
                    </a:cubicBezTo>
                    <a:lnTo>
                      <a:pt x="427630" y="403798"/>
                    </a:lnTo>
                    <a:cubicBezTo>
                      <a:pt x="437453" y="392637"/>
                      <a:pt x="445887" y="382468"/>
                      <a:pt x="454319" y="372248"/>
                    </a:cubicBezTo>
                    <a:cubicBezTo>
                      <a:pt x="462803" y="362028"/>
                      <a:pt x="471187" y="351759"/>
                      <a:pt x="480910" y="340696"/>
                    </a:cubicBezTo>
                    <a:cubicBezTo>
                      <a:pt x="494801" y="324921"/>
                      <a:pt x="506112" y="306913"/>
                      <a:pt x="515736" y="288657"/>
                    </a:cubicBezTo>
                    <a:cubicBezTo>
                      <a:pt x="526054" y="269160"/>
                      <a:pt x="534388" y="249416"/>
                      <a:pt x="541929" y="231705"/>
                    </a:cubicBezTo>
                    <a:cubicBezTo>
                      <a:pt x="542128" y="231208"/>
                      <a:pt x="542278" y="230762"/>
                      <a:pt x="542475" y="230315"/>
                    </a:cubicBezTo>
                    <a:cubicBezTo>
                      <a:pt x="557309" y="221633"/>
                      <a:pt x="572638" y="211811"/>
                      <a:pt x="583055" y="211166"/>
                    </a:cubicBezTo>
                    <a:close/>
                    <a:moveTo>
                      <a:pt x="635841" y="243958"/>
                    </a:moveTo>
                    <a:cubicBezTo>
                      <a:pt x="636932" y="244751"/>
                      <a:pt x="637973" y="245397"/>
                      <a:pt x="639065" y="246092"/>
                    </a:cubicBezTo>
                    <a:cubicBezTo>
                      <a:pt x="638023" y="245447"/>
                      <a:pt x="636882" y="244701"/>
                      <a:pt x="635841" y="243958"/>
                    </a:cubicBezTo>
                    <a:close/>
                    <a:moveTo>
                      <a:pt x="643530" y="248771"/>
                    </a:moveTo>
                    <a:cubicBezTo>
                      <a:pt x="644373" y="249266"/>
                      <a:pt x="645216" y="249713"/>
                      <a:pt x="646010" y="250109"/>
                    </a:cubicBezTo>
                    <a:cubicBezTo>
                      <a:pt x="645216" y="249713"/>
                      <a:pt x="644373" y="249266"/>
                      <a:pt x="643530" y="248771"/>
                    </a:cubicBezTo>
                    <a:close/>
                    <a:moveTo>
                      <a:pt x="513900" y="424187"/>
                    </a:moveTo>
                    <a:cubicBezTo>
                      <a:pt x="531314" y="423990"/>
                      <a:pt x="539798" y="429745"/>
                      <a:pt x="548132" y="435548"/>
                    </a:cubicBezTo>
                    <a:cubicBezTo>
                      <a:pt x="557259" y="441898"/>
                      <a:pt x="566090" y="448348"/>
                      <a:pt x="585934" y="447306"/>
                    </a:cubicBezTo>
                    <a:cubicBezTo>
                      <a:pt x="601907" y="442146"/>
                      <a:pt x="617038" y="438079"/>
                      <a:pt x="630582" y="436441"/>
                    </a:cubicBezTo>
                    <a:cubicBezTo>
                      <a:pt x="633708" y="436045"/>
                      <a:pt x="636683" y="435797"/>
                      <a:pt x="639612" y="435698"/>
                    </a:cubicBezTo>
                    <a:lnTo>
                      <a:pt x="639909" y="443634"/>
                    </a:lnTo>
                    <a:cubicBezTo>
                      <a:pt x="624084" y="444627"/>
                      <a:pt x="611531" y="457773"/>
                      <a:pt x="611531" y="473946"/>
                    </a:cubicBezTo>
                    <a:cubicBezTo>
                      <a:pt x="611531" y="490763"/>
                      <a:pt x="625125" y="504407"/>
                      <a:pt x="641943" y="504407"/>
                    </a:cubicBezTo>
                    <a:cubicBezTo>
                      <a:pt x="658710" y="504407"/>
                      <a:pt x="672352" y="490763"/>
                      <a:pt x="672352" y="473946"/>
                    </a:cubicBezTo>
                    <a:cubicBezTo>
                      <a:pt x="672352" y="457425"/>
                      <a:pt x="659207" y="444032"/>
                      <a:pt x="642786" y="443536"/>
                    </a:cubicBezTo>
                    <a:lnTo>
                      <a:pt x="642983" y="435698"/>
                    </a:lnTo>
                    <a:cubicBezTo>
                      <a:pt x="655437" y="435748"/>
                      <a:pt x="666052" y="438724"/>
                      <a:pt x="674089" y="446115"/>
                    </a:cubicBezTo>
                    <a:cubicBezTo>
                      <a:pt x="685699" y="455839"/>
                      <a:pt x="698993" y="459311"/>
                      <a:pt x="711792" y="457278"/>
                    </a:cubicBezTo>
                    <a:cubicBezTo>
                      <a:pt x="715464" y="456682"/>
                      <a:pt x="719135" y="455640"/>
                      <a:pt x="722656" y="454151"/>
                    </a:cubicBezTo>
                    <a:cubicBezTo>
                      <a:pt x="729702" y="467645"/>
                      <a:pt x="736547" y="480098"/>
                      <a:pt x="744087" y="492302"/>
                    </a:cubicBezTo>
                    <a:cubicBezTo>
                      <a:pt x="754060" y="508326"/>
                      <a:pt x="765272" y="524001"/>
                      <a:pt x="780056" y="541067"/>
                    </a:cubicBezTo>
                    <a:cubicBezTo>
                      <a:pt x="791614" y="554413"/>
                      <a:pt x="805355" y="568600"/>
                      <a:pt x="822323" y="584574"/>
                    </a:cubicBezTo>
                    <a:cubicBezTo>
                      <a:pt x="824753" y="587751"/>
                      <a:pt x="825844" y="590379"/>
                      <a:pt x="826093" y="592313"/>
                    </a:cubicBezTo>
                    <a:cubicBezTo>
                      <a:pt x="826390" y="594249"/>
                      <a:pt x="826093" y="595539"/>
                      <a:pt x="825100" y="596978"/>
                    </a:cubicBezTo>
                    <a:cubicBezTo>
                      <a:pt x="823166" y="599904"/>
                      <a:pt x="817510" y="602980"/>
                      <a:pt x="809572" y="604566"/>
                    </a:cubicBezTo>
                    <a:cubicBezTo>
                      <a:pt x="793747" y="607693"/>
                      <a:pt x="769985" y="605114"/>
                      <a:pt x="753712" y="596530"/>
                    </a:cubicBezTo>
                    <a:lnTo>
                      <a:pt x="753664" y="596480"/>
                    </a:lnTo>
                    <a:cubicBezTo>
                      <a:pt x="735506" y="587353"/>
                      <a:pt x="715365" y="584377"/>
                      <a:pt x="695867" y="586858"/>
                    </a:cubicBezTo>
                    <a:cubicBezTo>
                      <a:pt x="676421" y="589387"/>
                      <a:pt x="657620" y="597325"/>
                      <a:pt x="641992" y="609974"/>
                    </a:cubicBezTo>
                    <a:cubicBezTo>
                      <a:pt x="624927" y="619598"/>
                      <a:pt x="606223" y="621484"/>
                      <a:pt x="587422" y="619003"/>
                    </a:cubicBezTo>
                    <a:cubicBezTo>
                      <a:pt x="569117" y="616672"/>
                      <a:pt x="550712" y="610174"/>
                      <a:pt x="533695" y="602733"/>
                    </a:cubicBezTo>
                    <a:lnTo>
                      <a:pt x="533595" y="602733"/>
                    </a:lnTo>
                    <a:cubicBezTo>
                      <a:pt x="514396" y="594894"/>
                      <a:pt x="497232" y="581350"/>
                      <a:pt x="477784" y="574405"/>
                    </a:cubicBezTo>
                    <a:cubicBezTo>
                      <a:pt x="458388" y="567459"/>
                      <a:pt x="436361" y="568154"/>
                      <a:pt x="410961" y="588444"/>
                    </a:cubicBezTo>
                    <a:cubicBezTo>
                      <a:pt x="410862" y="588544"/>
                      <a:pt x="410762" y="588644"/>
                      <a:pt x="410664" y="588741"/>
                    </a:cubicBezTo>
                    <a:cubicBezTo>
                      <a:pt x="401387" y="597771"/>
                      <a:pt x="383230" y="604666"/>
                      <a:pt x="368445" y="603971"/>
                    </a:cubicBezTo>
                    <a:cubicBezTo>
                      <a:pt x="361104" y="603626"/>
                      <a:pt x="354704" y="601542"/>
                      <a:pt x="350290" y="597623"/>
                    </a:cubicBezTo>
                    <a:cubicBezTo>
                      <a:pt x="346121" y="593951"/>
                      <a:pt x="343443" y="588494"/>
                      <a:pt x="343096" y="580060"/>
                    </a:cubicBezTo>
                    <a:cubicBezTo>
                      <a:pt x="356638" y="565326"/>
                      <a:pt x="369189" y="549700"/>
                      <a:pt x="380749" y="533328"/>
                    </a:cubicBezTo>
                    <a:cubicBezTo>
                      <a:pt x="392258" y="517008"/>
                      <a:pt x="402875" y="499942"/>
                      <a:pt x="412499" y="482379"/>
                    </a:cubicBezTo>
                    <a:cubicBezTo>
                      <a:pt x="416219" y="475584"/>
                      <a:pt x="419196" y="468390"/>
                      <a:pt x="422173" y="461147"/>
                    </a:cubicBezTo>
                    <a:cubicBezTo>
                      <a:pt x="428523" y="460849"/>
                      <a:pt x="435517" y="459559"/>
                      <a:pt x="442960" y="457278"/>
                    </a:cubicBezTo>
                    <a:lnTo>
                      <a:pt x="443307" y="465264"/>
                    </a:lnTo>
                    <a:cubicBezTo>
                      <a:pt x="427432" y="466307"/>
                      <a:pt x="414831" y="479453"/>
                      <a:pt x="414831" y="495626"/>
                    </a:cubicBezTo>
                    <a:cubicBezTo>
                      <a:pt x="414831" y="512443"/>
                      <a:pt x="428473" y="526135"/>
                      <a:pt x="445291" y="526135"/>
                    </a:cubicBezTo>
                    <a:cubicBezTo>
                      <a:pt x="462109" y="526135"/>
                      <a:pt x="475701" y="512443"/>
                      <a:pt x="475701" y="495626"/>
                    </a:cubicBezTo>
                    <a:cubicBezTo>
                      <a:pt x="475701" y="479055"/>
                      <a:pt x="462555" y="465662"/>
                      <a:pt x="446184" y="465214"/>
                    </a:cubicBezTo>
                    <a:lnTo>
                      <a:pt x="446431" y="456137"/>
                    </a:lnTo>
                    <a:cubicBezTo>
                      <a:pt x="450451" y="454747"/>
                      <a:pt x="454568" y="453111"/>
                      <a:pt x="458735" y="451125"/>
                    </a:cubicBezTo>
                    <a:cubicBezTo>
                      <a:pt x="480266" y="437136"/>
                      <a:pt x="475653" y="432176"/>
                      <a:pt x="510279" y="424337"/>
                    </a:cubicBezTo>
                    <a:cubicBezTo>
                      <a:pt x="511519" y="424237"/>
                      <a:pt x="512710" y="424237"/>
                      <a:pt x="513900" y="424187"/>
                    </a:cubicBezTo>
                    <a:close/>
                    <a:moveTo>
                      <a:pt x="641943" y="447653"/>
                    </a:moveTo>
                    <a:cubicBezTo>
                      <a:pt x="656428" y="447653"/>
                      <a:pt x="668135" y="459411"/>
                      <a:pt x="668135" y="473946"/>
                    </a:cubicBezTo>
                    <a:cubicBezTo>
                      <a:pt x="668135" y="488482"/>
                      <a:pt x="656428" y="500288"/>
                      <a:pt x="641943" y="500288"/>
                    </a:cubicBezTo>
                    <a:cubicBezTo>
                      <a:pt x="627408" y="500288"/>
                      <a:pt x="615700" y="488482"/>
                      <a:pt x="615700" y="473946"/>
                    </a:cubicBezTo>
                    <a:cubicBezTo>
                      <a:pt x="615700" y="459411"/>
                      <a:pt x="627408" y="447653"/>
                      <a:pt x="641943" y="447653"/>
                    </a:cubicBezTo>
                    <a:close/>
                    <a:moveTo>
                      <a:pt x="636089" y="453209"/>
                    </a:moveTo>
                    <a:cubicBezTo>
                      <a:pt x="633708" y="453061"/>
                      <a:pt x="631028" y="453756"/>
                      <a:pt x="628598" y="455244"/>
                    </a:cubicBezTo>
                    <a:cubicBezTo>
                      <a:pt x="626167" y="456732"/>
                      <a:pt x="624381" y="458766"/>
                      <a:pt x="623438" y="460949"/>
                    </a:cubicBezTo>
                    <a:cubicBezTo>
                      <a:pt x="622445" y="463181"/>
                      <a:pt x="622347" y="465612"/>
                      <a:pt x="623538" y="467595"/>
                    </a:cubicBezTo>
                    <a:cubicBezTo>
                      <a:pt x="624728" y="469581"/>
                      <a:pt x="626961" y="470622"/>
                      <a:pt x="629342" y="470771"/>
                    </a:cubicBezTo>
                    <a:cubicBezTo>
                      <a:pt x="631722" y="470919"/>
                      <a:pt x="634402" y="470276"/>
                      <a:pt x="636832" y="468788"/>
                    </a:cubicBezTo>
                    <a:cubicBezTo>
                      <a:pt x="639263" y="467298"/>
                      <a:pt x="641049" y="465214"/>
                      <a:pt x="641992" y="463033"/>
                    </a:cubicBezTo>
                    <a:cubicBezTo>
                      <a:pt x="642935" y="460849"/>
                      <a:pt x="643033" y="458368"/>
                      <a:pt x="641843" y="456435"/>
                    </a:cubicBezTo>
                    <a:cubicBezTo>
                      <a:pt x="640653" y="454449"/>
                      <a:pt x="638469" y="453408"/>
                      <a:pt x="636089" y="453209"/>
                    </a:cubicBezTo>
                    <a:close/>
                    <a:moveTo>
                      <a:pt x="635889" y="455640"/>
                    </a:moveTo>
                    <a:cubicBezTo>
                      <a:pt x="637676" y="455789"/>
                      <a:pt x="639065" y="456485"/>
                      <a:pt x="639809" y="457675"/>
                    </a:cubicBezTo>
                    <a:cubicBezTo>
                      <a:pt x="640503" y="458866"/>
                      <a:pt x="640553" y="460402"/>
                      <a:pt x="639809" y="462090"/>
                    </a:cubicBezTo>
                    <a:cubicBezTo>
                      <a:pt x="639065" y="463776"/>
                      <a:pt x="637626" y="465464"/>
                      <a:pt x="635592" y="466702"/>
                    </a:cubicBezTo>
                    <a:cubicBezTo>
                      <a:pt x="633509" y="467943"/>
                      <a:pt x="631325" y="468538"/>
                      <a:pt x="629541" y="468390"/>
                    </a:cubicBezTo>
                    <a:cubicBezTo>
                      <a:pt x="627705" y="468290"/>
                      <a:pt x="626315" y="467547"/>
                      <a:pt x="625621" y="466357"/>
                    </a:cubicBezTo>
                    <a:cubicBezTo>
                      <a:pt x="624877" y="465166"/>
                      <a:pt x="624877" y="463628"/>
                      <a:pt x="625621" y="461990"/>
                    </a:cubicBezTo>
                    <a:cubicBezTo>
                      <a:pt x="626315" y="460304"/>
                      <a:pt x="627804" y="458518"/>
                      <a:pt x="629838" y="457278"/>
                    </a:cubicBezTo>
                    <a:cubicBezTo>
                      <a:pt x="631872" y="456037"/>
                      <a:pt x="634055" y="455542"/>
                      <a:pt x="635889" y="455640"/>
                    </a:cubicBezTo>
                    <a:close/>
                    <a:moveTo>
                      <a:pt x="445291" y="469333"/>
                    </a:moveTo>
                    <a:cubicBezTo>
                      <a:pt x="459776" y="469333"/>
                      <a:pt x="471533" y="481089"/>
                      <a:pt x="471533" y="495626"/>
                    </a:cubicBezTo>
                    <a:cubicBezTo>
                      <a:pt x="471533" y="510160"/>
                      <a:pt x="459776" y="521968"/>
                      <a:pt x="445291" y="521968"/>
                    </a:cubicBezTo>
                    <a:cubicBezTo>
                      <a:pt x="430804" y="521968"/>
                      <a:pt x="418999" y="510160"/>
                      <a:pt x="418999" y="495626"/>
                    </a:cubicBezTo>
                    <a:cubicBezTo>
                      <a:pt x="418999" y="481089"/>
                      <a:pt x="430804" y="469333"/>
                      <a:pt x="445291" y="469333"/>
                    </a:cubicBezTo>
                    <a:close/>
                    <a:moveTo>
                      <a:pt x="439437" y="474888"/>
                    </a:moveTo>
                    <a:cubicBezTo>
                      <a:pt x="437056" y="474741"/>
                      <a:pt x="434377" y="475484"/>
                      <a:pt x="431946" y="476972"/>
                    </a:cubicBezTo>
                    <a:cubicBezTo>
                      <a:pt x="429516" y="478460"/>
                      <a:pt x="427729" y="480446"/>
                      <a:pt x="426786" y="482627"/>
                    </a:cubicBezTo>
                    <a:cubicBezTo>
                      <a:pt x="425843" y="484811"/>
                      <a:pt x="425696" y="487292"/>
                      <a:pt x="426886" y="489225"/>
                    </a:cubicBezTo>
                    <a:cubicBezTo>
                      <a:pt x="428076" y="491211"/>
                      <a:pt x="430309" y="492252"/>
                      <a:pt x="432690" y="492451"/>
                    </a:cubicBezTo>
                    <a:cubicBezTo>
                      <a:pt x="435071" y="492599"/>
                      <a:pt x="437750" y="491904"/>
                      <a:pt x="440181" y="490416"/>
                    </a:cubicBezTo>
                    <a:cubicBezTo>
                      <a:pt x="442611" y="488928"/>
                      <a:pt x="444398" y="486894"/>
                      <a:pt x="445341" y="484711"/>
                    </a:cubicBezTo>
                    <a:cubicBezTo>
                      <a:pt x="446284" y="482479"/>
                      <a:pt x="446332" y="480048"/>
                      <a:pt x="445141" y="478065"/>
                    </a:cubicBezTo>
                    <a:cubicBezTo>
                      <a:pt x="443951" y="476079"/>
                      <a:pt x="441818" y="475038"/>
                      <a:pt x="439437" y="474888"/>
                    </a:cubicBezTo>
                    <a:close/>
                    <a:moveTo>
                      <a:pt x="439238" y="477320"/>
                    </a:moveTo>
                    <a:cubicBezTo>
                      <a:pt x="441024" y="477469"/>
                      <a:pt x="442364" y="478113"/>
                      <a:pt x="443108" y="479303"/>
                    </a:cubicBezTo>
                    <a:cubicBezTo>
                      <a:pt x="443804" y="480494"/>
                      <a:pt x="443804" y="482082"/>
                      <a:pt x="443108" y="483770"/>
                    </a:cubicBezTo>
                    <a:cubicBezTo>
                      <a:pt x="442364" y="485406"/>
                      <a:pt x="440924" y="487142"/>
                      <a:pt x="438841" y="488382"/>
                    </a:cubicBezTo>
                    <a:cubicBezTo>
                      <a:pt x="436807" y="489623"/>
                      <a:pt x="434624" y="490168"/>
                      <a:pt x="432840" y="490070"/>
                    </a:cubicBezTo>
                    <a:cubicBezTo>
                      <a:pt x="431003" y="489920"/>
                      <a:pt x="429663" y="489175"/>
                      <a:pt x="428970" y="487985"/>
                    </a:cubicBezTo>
                    <a:cubicBezTo>
                      <a:pt x="428226" y="486794"/>
                      <a:pt x="428226" y="485306"/>
                      <a:pt x="428970" y="483620"/>
                    </a:cubicBezTo>
                    <a:cubicBezTo>
                      <a:pt x="429663" y="481982"/>
                      <a:pt x="431153" y="480246"/>
                      <a:pt x="433186" y="479005"/>
                    </a:cubicBezTo>
                    <a:cubicBezTo>
                      <a:pt x="435220" y="477767"/>
                      <a:pt x="437453" y="477220"/>
                      <a:pt x="439238" y="477320"/>
                    </a:cubicBezTo>
                    <a:close/>
                    <a:moveTo>
                      <a:pt x="451988" y="584872"/>
                    </a:moveTo>
                    <a:cubicBezTo>
                      <a:pt x="452881" y="584872"/>
                      <a:pt x="453775" y="584872"/>
                      <a:pt x="454618" y="584872"/>
                    </a:cubicBezTo>
                    <a:cubicBezTo>
                      <a:pt x="460918" y="585022"/>
                      <a:pt x="467069" y="586262"/>
                      <a:pt x="473023" y="588196"/>
                    </a:cubicBezTo>
                    <a:cubicBezTo>
                      <a:pt x="484531" y="591918"/>
                      <a:pt x="495595" y="598366"/>
                      <a:pt x="506955" y="604914"/>
                    </a:cubicBezTo>
                    <a:lnTo>
                      <a:pt x="507649" y="621136"/>
                    </a:lnTo>
                    <a:cubicBezTo>
                      <a:pt x="491775" y="622129"/>
                      <a:pt x="479174" y="635325"/>
                      <a:pt x="479174" y="651498"/>
                    </a:cubicBezTo>
                    <a:cubicBezTo>
                      <a:pt x="479174" y="668316"/>
                      <a:pt x="492768" y="681957"/>
                      <a:pt x="509585" y="681957"/>
                    </a:cubicBezTo>
                    <a:cubicBezTo>
                      <a:pt x="526403" y="681957"/>
                      <a:pt x="540045" y="668316"/>
                      <a:pt x="540045" y="651498"/>
                    </a:cubicBezTo>
                    <a:cubicBezTo>
                      <a:pt x="540045" y="634928"/>
                      <a:pt x="526848" y="621534"/>
                      <a:pt x="510477" y="621086"/>
                    </a:cubicBezTo>
                    <a:lnTo>
                      <a:pt x="510825" y="607097"/>
                    </a:lnTo>
                    <a:cubicBezTo>
                      <a:pt x="518613" y="611512"/>
                      <a:pt x="526601" y="615879"/>
                      <a:pt x="535084" y="619351"/>
                    </a:cubicBezTo>
                    <a:cubicBezTo>
                      <a:pt x="553786" y="627537"/>
                      <a:pt x="574324" y="634780"/>
                      <a:pt x="595012" y="637309"/>
                    </a:cubicBezTo>
                    <a:cubicBezTo>
                      <a:pt x="615798" y="639890"/>
                      <a:pt x="636683" y="637657"/>
                      <a:pt x="655883" y="626842"/>
                    </a:cubicBezTo>
                    <a:cubicBezTo>
                      <a:pt x="671955" y="613645"/>
                      <a:pt x="691403" y="605311"/>
                      <a:pt x="711445" y="602683"/>
                    </a:cubicBezTo>
                    <a:cubicBezTo>
                      <a:pt x="720872" y="601442"/>
                      <a:pt x="730396" y="601442"/>
                      <a:pt x="739823" y="602733"/>
                    </a:cubicBezTo>
                    <a:lnTo>
                      <a:pt x="740664" y="623468"/>
                    </a:lnTo>
                    <a:cubicBezTo>
                      <a:pt x="721069" y="624808"/>
                      <a:pt x="705541" y="641128"/>
                      <a:pt x="705541" y="661122"/>
                    </a:cubicBezTo>
                    <a:cubicBezTo>
                      <a:pt x="705541" y="681957"/>
                      <a:pt x="722459" y="698925"/>
                      <a:pt x="743294" y="698925"/>
                    </a:cubicBezTo>
                    <a:cubicBezTo>
                      <a:pt x="764131" y="698925"/>
                      <a:pt x="780997" y="682007"/>
                      <a:pt x="780997" y="661122"/>
                    </a:cubicBezTo>
                    <a:cubicBezTo>
                      <a:pt x="780997" y="640235"/>
                      <a:pt x="764179" y="623370"/>
                      <a:pt x="743344" y="623320"/>
                    </a:cubicBezTo>
                    <a:lnTo>
                      <a:pt x="743840" y="603426"/>
                    </a:lnTo>
                    <a:cubicBezTo>
                      <a:pt x="753167" y="605114"/>
                      <a:pt x="762295" y="608090"/>
                      <a:pt x="771026" y="612455"/>
                    </a:cubicBezTo>
                    <a:cubicBezTo>
                      <a:pt x="779063" y="616722"/>
                      <a:pt x="788537" y="619648"/>
                      <a:pt x="798112" y="621336"/>
                    </a:cubicBezTo>
                    <a:cubicBezTo>
                      <a:pt x="800941" y="627537"/>
                      <a:pt x="802975" y="633637"/>
                      <a:pt x="805355" y="640235"/>
                    </a:cubicBezTo>
                    <a:cubicBezTo>
                      <a:pt x="809275" y="651250"/>
                      <a:pt x="813939" y="663601"/>
                      <a:pt x="823710" y="678981"/>
                    </a:cubicBezTo>
                    <a:cubicBezTo>
                      <a:pt x="830011" y="688803"/>
                      <a:pt x="838395" y="699866"/>
                      <a:pt x="850102" y="712716"/>
                    </a:cubicBezTo>
                    <a:cubicBezTo>
                      <a:pt x="850202" y="712814"/>
                      <a:pt x="850302" y="712964"/>
                      <a:pt x="850401" y="713062"/>
                    </a:cubicBezTo>
                    <a:cubicBezTo>
                      <a:pt x="865680" y="727201"/>
                      <a:pt x="880414" y="737420"/>
                      <a:pt x="886368" y="743871"/>
                    </a:cubicBezTo>
                    <a:cubicBezTo>
                      <a:pt x="887855" y="745507"/>
                      <a:pt x="888699" y="746847"/>
                      <a:pt x="888948" y="747492"/>
                    </a:cubicBezTo>
                    <a:cubicBezTo>
                      <a:pt x="889047" y="747740"/>
                      <a:pt x="889047" y="747790"/>
                      <a:pt x="889097" y="747790"/>
                    </a:cubicBezTo>
                    <a:cubicBezTo>
                      <a:pt x="888948" y="747838"/>
                      <a:pt x="886814" y="750021"/>
                      <a:pt x="880614" y="752205"/>
                    </a:cubicBezTo>
                    <a:cubicBezTo>
                      <a:pt x="866723" y="755231"/>
                      <a:pt x="856552" y="750766"/>
                      <a:pt x="845391" y="745061"/>
                    </a:cubicBezTo>
                    <a:cubicBezTo>
                      <a:pt x="834228" y="739306"/>
                      <a:pt x="822123" y="732063"/>
                      <a:pt x="806745" y="733899"/>
                    </a:cubicBezTo>
                    <a:cubicBezTo>
                      <a:pt x="806448" y="733899"/>
                      <a:pt x="806199" y="733949"/>
                      <a:pt x="805902" y="733999"/>
                    </a:cubicBezTo>
                    <a:cubicBezTo>
                      <a:pt x="797071" y="736380"/>
                      <a:pt x="791018" y="741587"/>
                      <a:pt x="787397" y="747442"/>
                    </a:cubicBezTo>
                    <a:cubicBezTo>
                      <a:pt x="783776" y="753295"/>
                      <a:pt x="782139" y="759546"/>
                      <a:pt x="780550" y="765103"/>
                    </a:cubicBezTo>
                    <a:cubicBezTo>
                      <a:pt x="778963" y="770658"/>
                      <a:pt x="777326" y="775421"/>
                      <a:pt x="774746" y="778647"/>
                    </a:cubicBezTo>
                    <a:cubicBezTo>
                      <a:pt x="772266" y="781771"/>
                      <a:pt x="768892" y="783954"/>
                      <a:pt x="762048" y="784897"/>
                    </a:cubicBezTo>
                    <a:cubicBezTo>
                      <a:pt x="742897" y="782269"/>
                      <a:pt x="725435" y="775918"/>
                      <a:pt x="708271" y="768277"/>
                    </a:cubicBezTo>
                    <a:cubicBezTo>
                      <a:pt x="691253" y="760736"/>
                      <a:pt x="674585" y="751907"/>
                      <a:pt x="657074" y="744366"/>
                    </a:cubicBezTo>
                    <a:lnTo>
                      <a:pt x="656577" y="744118"/>
                    </a:lnTo>
                    <a:cubicBezTo>
                      <a:pt x="640752" y="735685"/>
                      <a:pt x="621951" y="730127"/>
                      <a:pt x="602900" y="728937"/>
                    </a:cubicBezTo>
                    <a:cubicBezTo>
                      <a:pt x="584148" y="727796"/>
                      <a:pt x="565147" y="730922"/>
                      <a:pt x="548528" y="739752"/>
                    </a:cubicBezTo>
                    <a:cubicBezTo>
                      <a:pt x="548329" y="739852"/>
                      <a:pt x="548132" y="739951"/>
                      <a:pt x="547982" y="740049"/>
                    </a:cubicBezTo>
                    <a:cubicBezTo>
                      <a:pt x="536771" y="747838"/>
                      <a:pt x="522633" y="750171"/>
                      <a:pt x="507948" y="749326"/>
                    </a:cubicBezTo>
                    <a:cubicBezTo>
                      <a:pt x="494107" y="748483"/>
                      <a:pt x="479770" y="744812"/>
                      <a:pt x="467219" y="740249"/>
                    </a:cubicBezTo>
                    <a:lnTo>
                      <a:pt x="467219" y="740299"/>
                    </a:lnTo>
                    <a:cubicBezTo>
                      <a:pt x="444745" y="729929"/>
                      <a:pt x="417906" y="725762"/>
                      <a:pt x="392407" y="731468"/>
                    </a:cubicBezTo>
                    <a:lnTo>
                      <a:pt x="392160" y="731518"/>
                    </a:lnTo>
                    <a:cubicBezTo>
                      <a:pt x="369935" y="735487"/>
                      <a:pt x="350090" y="744466"/>
                      <a:pt x="332182" y="754388"/>
                    </a:cubicBezTo>
                    <a:cubicBezTo>
                      <a:pt x="322656" y="757462"/>
                      <a:pt x="309610" y="755031"/>
                      <a:pt x="301226" y="749624"/>
                    </a:cubicBezTo>
                    <a:cubicBezTo>
                      <a:pt x="297009" y="746897"/>
                      <a:pt x="294130" y="743573"/>
                      <a:pt x="292940" y="740497"/>
                    </a:cubicBezTo>
                    <a:cubicBezTo>
                      <a:pt x="291799" y="737570"/>
                      <a:pt x="291949" y="734792"/>
                      <a:pt x="294130" y="731120"/>
                    </a:cubicBezTo>
                    <a:cubicBezTo>
                      <a:pt x="311444" y="717181"/>
                      <a:pt x="325832" y="701604"/>
                      <a:pt x="337986" y="685034"/>
                    </a:cubicBezTo>
                    <a:cubicBezTo>
                      <a:pt x="350834" y="667521"/>
                      <a:pt x="361252" y="648967"/>
                      <a:pt x="370082" y="629968"/>
                    </a:cubicBezTo>
                    <a:cubicBezTo>
                      <a:pt x="371622" y="626594"/>
                      <a:pt x="373159" y="623220"/>
                      <a:pt x="374646" y="619846"/>
                    </a:cubicBezTo>
                    <a:cubicBezTo>
                      <a:pt x="387596" y="617317"/>
                      <a:pt x="400295" y="611164"/>
                      <a:pt x="408381" y="603278"/>
                    </a:cubicBezTo>
                    <a:cubicBezTo>
                      <a:pt x="424703" y="590329"/>
                      <a:pt x="438891" y="585220"/>
                      <a:pt x="452038" y="584872"/>
                    </a:cubicBezTo>
                    <a:close/>
                    <a:moveTo>
                      <a:pt x="509585" y="625206"/>
                    </a:moveTo>
                    <a:cubicBezTo>
                      <a:pt x="524070" y="625206"/>
                      <a:pt x="535878" y="636961"/>
                      <a:pt x="535878" y="651498"/>
                    </a:cubicBezTo>
                    <a:cubicBezTo>
                      <a:pt x="535878" y="666032"/>
                      <a:pt x="524070" y="677840"/>
                      <a:pt x="509585" y="677840"/>
                    </a:cubicBezTo>
                    <a:cubicBezTo>
                      <a:pt x="495098" y="677840"/>
                      <a:pt x="483341" y="666032"/>
                      <a:pt x="483341" y="651498"/>
                    </a:cubicBezTo>
                    <a:cubicBezTo>
                      <a:pt x="483341" y="636961"/>
                      <a:pt x="495098" y="625206"/>
                      <a:pt x="509585" y="625206"/>
                    </a:cubicBezTo>
                    <a:close/>
                    <a:moveTo>
                      <a:pt x="743294" y="628528"/>
                    </a:moveTo>
                    <a:cubicBezTo>
                      <a:pt x="761302" y="628528"/>
                      <a:pt x="775839" y="643064"/>
                      <a:pt x="775839" y="661122"/>
                    </a:cubicBezTo>
                    <a:cubicBezTo>
                      <a:pt x="775839" y="679131"/>
                      <a:pt x="761302" y="693765"/>
                      <a:pt x="743294" y="693765"/>
                    </a:cubicBezTo>
                    <a:cubicBezTo>
                      <a:pt x="725336" y="693765"/>
                      <a:pt x="710701" y="679131"/>
                      <a:pt x="710701" y="661122"/>
                    </a:cubicBezTo>
                    <a:cubicBezTo>
                      <a:pt x="710701" y="643064"/>
                      <a:pt x="725336" y="628528"/>
                      <a:pt x="743294" y="628528"/>
                    </a:cubicBezTo>
                    <a:close/>
                    <a:moveTo>
                      <a:pt x="503732" y="630761"/>
                    </a:moveTo>
                    <a:cubicBezTo>
                      <a:pt x="501349" y="630613"/>
                      <a:pt x="498721" y="631256"/>
                      <a:pt x="496289" y="632744"/>
                    </a:cubicBezTo>
                    <a:cubicBezTo>
                      <a:pt x="493858" y="634233"/>
                      <a:pt x="492024" y="636318"/>
                      <a:pt x="491081" y="638500"/>
                    </a:cubicBezTo>
                    <a:cubicBezTo>
                      <a:pt x="490138" y="640683"/>
                      <a:pt x="490038" y="643164"/>
                      <a:pt x="491278" y="645148"/>
                    </a:cubicBezTo>
                    <a:cubicBezTo>
                      <a:pt x="492468" y="647083"/>
                      <a:pt x="494602" y="648124"/>
                      <a:pt x="496984" y="648322"/>
                    </a:cubicBezTo>
                    <a:cubicBezTo>
                      <a:pt x="499365" y="648472"/>
                      <a:pt x="502045" y="647776"/>
                      <a:pt x="504475" y="646288"/>
                    </a:cubicBezTo>
                    <a:cubicBezTo>
                      <a:pt x="506906" y="644800"/>
                      <a:pt x="508692" y="642766"/>
                      <a:pt x="509633" y="640583"/>
                    </a:cubicBezTo>
                    <a:cubicBezTo>
                      <a:pt x="510576" y="638352"/>
                      <a:pt x="510726" y="635921"/>
                      <a:pt x="509535" y="633935"/>
                    </a:cubicBezTo>
                    <a:cubicBezTo>
                      <a:pt x="508295" y="631951"/>
                      <a:pt x="506112" y="630911"/>
                      <a:pt x="503732" y="630761"/>
                    </a:cubicBezTo>
                    <a:close/>
                    <a:moveTo>
                      <a:pt x="503582" y="633192"/>
                    </a:moveTo>
                    <a:cubicBezTo>
                      <a:pt x="505418" y="633340"/>
                      <a:pt x="506756" y="634035"/>
                      <a:pt x="507452" y="635176"/>
                    </a:cubicBezTo>
                    <a:cubicBezTo>
                      <a:pt x="508196" y="636366"/>
                      <a:pt x="508196" y="637954"/>
                      <a:pt x="507452" y="639640"/>
                    </a:cubicBezTo>
                    <a:cubicBezTo>
                      <a:pt x="506756" y="641278"/>
                      <a:pt x="505269" y="643014"/>
                      <a:pt x="503235" y="644255"/>
                    </a:cubicBezTo>
                    <a:cubicBezTo>
                      <a:pt x="501201" y="645495"/>
                      <a:pt x="498968" y="646040"/>
                      <a:pt x="497182" y="645941"/>
                    </a:cubicBezTo>
                    <a:cubicBezTo>
                      <a:pt x="495348" y="645793"/>
                      <a:pt x="494058" y="645048"/>
                      <a:pt x="493312" y="643857"/>
                    </a:cubicBezTo>
                    <a:cubicBezTo>
                      <a:pt x="492618" y="642667"/>
                      <a:pt x="492518" y="641178"/>
                      <a:pt x="493264" y="639492"/>
                    </a:cubicBezTo>
                    <a:cubicBezTo>
                      <a:pt x="493958" y="637854"/>
                      <a:pt x="495495" y="636068"/>
                      <a:pt x="497529" y="634828"/>
                    </a:cubicBezTo>
                    <a:cubicBezTo>
                      <a:pt x="499612" y="633589"/>
                      <a:pt x="501796" y="633092"/>
                      <a:pt x="503582" y="633192"/>
                    </a:cubicBezTo>
                    <a:close/>
                    <a:moveTo>
                      <a:pt x="736003" y="635423"/>
                    </a:moveTo>
                    <a:cubicBezTo>
                      <a:pt x="733026" y="635225"/>
                      <a:pt x="729800" y="636118"/>
                      <a:pt x="726775" y="637954"/>
                    </a:cubicBezTo>
                    <a:cubicBezTo>
                      <a:pt x="723749" y="639790"/>
                      <a:pt x="721466" y="642319"/>
                      <a:pt x="720275" y="645048"/>
                    </a:cubicBezTo>
                    <a:cubicBezTo>
                      <a:pt x="719085" y="647776"/>
                      <a:pt x="718985" y="650803"/>
                      <a:pt x="720475" y="653234"/>
                    </a:cubicBezTo>
                    <a:cubicBezTo>
                      <a:pt x="721962" y="655715"/>
                      <a:pt x="724692" y="656955"/>
                      <a:pt x="727668" y="657153"/>
                    </a:cubicBezTo>
                    <a:cubicBezTo>
                      <a:pt x="730595" y="657351"/>
                      <a:pt x="733919" y="656508"/>
                      <a:pt x="736944" y="654672"/>
                    </a:cubicBezTo>
                    <a:cubicBezTo>
                      <a:pt x="739970" y="652836"/>
                      <a:pt x="742153" y="650307"/>
                      <a:pt x="743344" y="647579"/>
                    </a:cubicBezTo>
                    <a:cubicBezTo>
                      <a:pt x="744534" y="644850"/>
                      <a:pt x="744634" y="641824"/>
                      <a:pt x="743146" y="639392"/>
                    </a:cubicBezTo>
                    <a:cubicBezTo>
                      <a:pt x="741657" y="636913"/>
                      <a:pt x="738929" y="635623"/>
                      <a:pt x="736003" y="635423"/>
                    </a:cubicBezTo>
                    <a:close/>
                    <a:moveTo>
                      <a:pt x="735803" y="638450"/>
                    </a:moveTo>
                    <a:cubicBezTo>
                      <a:pt x="738036" y="638599"/>
                      <a:pt x="739723" y="639492"/>
                      <a:pt x="740616" y="640931"/>
                    </a:cubicBezTo>
                    <a:cubicBezTo>
                      <a:pt x="741507" y="642419"/>
                      <a:pt x="741507" y="644305"/>
                      <a:pt x="740616" y="646388"/>
                    </a:cubicBezTo>
                    <a:cubicBezTo>
                      <a:pt x="739723" y="648422"/>
                      <a:pt x="737887" y="650555"/>
                      <a:pt x="735357" y="652093"/>
                    </a:cubicBezTo>
                    <a:cubicBezTo>
                      <a:pt x="732826" y="653681"/>
                      <a:pt x="730099" y="654324"/>
                      <a:pt x="727816" y="654177"/>
                    </a:cubicBezTo>
                    <a:cubicBezTo>
                      <a:pt x="725583" y="654027"/>
                      <a:pt x="723946" y="653134"/>
                      <a:pt x="723055" y="651696"/>
                    </a:cubicBezTo>
                    <a:cubicBezTo>
                      <a:pt x="722162" y="650207"/>
                      <a:pt x="722162" y="648322"/>
                      <a:pt x="723055" y="646238"/>
                    </a:cubicBezTo>
                    <a:cubicBezTo>
                      <a:pt x="723946" y="644155"/>
                      <a:pt x="725782" y="642071"/>
                      <a:pt x="728312" y="640485"/>
                    </a:cubicBezTo>
                    <a:cubicBezTo>
                      <a:pt x="730843" y="638947"/>
                      <a:pt x="733570" y="638302"/>
                      <a:pt x="735803" y="638450"/>
                    </a:cubicBezTo>
                    <a:close/>
                    <a:moveTo>
                      <a:pt x="600667" y="742530"/>
                    </a:moveTo>
                    <a:cubicBezTo>
                      <a:pt x="603049" y="742530"/>
                      <a:pt x="605380" y="742580"/>
                      <a:pt x="607761" y="742778"/>
                    </a:cubicBezTo>
                    <a:cubicBezTo>
                      <a:pt x="618824" y="743473"/>
                      <a:pt x="629788" y="745754"/>
                      <a:pt x="640156" y="749128"/>
                    </a:cubicBezTo>
                    <a:lnTo>
                      <a:pt x="640752" y="761679"/>
                    </a:lnTo>
                    <a:cubicBezTo>
                      <a:pt x="624828" y="762672"/>
                      <a:pt x="612277" y="775818"/>
                      <a:pt x="612277" y="791991"/>
                    </a:cubicBezTo>
                    <a:cubicBezTo>
                      <a:pt x="612277" y="808859"/>
                      <a:pt x="625868" y="822450"/>
                      <a:pt x="642636" y="822450"/>
                    </a:cubicBezTo>
                    <a:cubicBezTo>
                      <a:pt x="659454" y="822450"/>
                      <a:pt x="673048" y="808859"/>
                      <a:pt x="673048" y="791991"/>
                    </a:cubicBezTo>
                    <a:cubicBezTo>
                      <a:pt x="673048" y="775471"/>
                      <a:pt x="659951" y="762077"/>
                      <a:pt x="643530" y="761629"/>
                    </a:cubicBezTo>
                    <a:lnTo>
                      <a:pt x="643827" y="750369"/>
                    </a:lnTo>
                    <a:cubicBezTo>
                      <a:pt x="649980" y="752552"/>
                      <a:pt x="655933" y="755131"/>
                      <a:pt x="661438" y="758108"/>
                    </a:cubicBezTo>
                    <a:cubicBezTo>
                      <a:pt x="679992" y="766094"/>
                      <a:pt x="697901" y="775718"/>
                      <a:pt x="716505" y="783954"/>
                    </a:cubicBezTo>
                    <a:cubicBezTo>
                      <a:pt x="734713" y="792041"/>
                      <a:pt x="753614" y="798787"/>
                      <a:pt x="774499" y="801515"/>
                    </a:cubicBezTo>
                    <a:cubicBezTo>
                      <a:pt x="810118" y="797298"/>
                      <a:pt x="790027" y="756322"/>
                      <a:pt x="821976" y="747740"/>
                    </a:cubicBezTo>
                    <a:cubicBezTo>
                      <a:pt x="836164" y="746052"/>
                      <a:pt x="847722" y="753048"/>
                      <a:pt x="859976" y="759298"/>
                    </a:cubicBezTo>
                    <a:cubicBezTo>
                      <a:pt x="866773" y="774132"/>
                      <a:pt x="873817" y="788717"/>
                      <a:pt x="881654" y="802954"/>
                    </a:cubicBezTo>
                    <a:cubicBezTo>
                      <a:pt x="891229" y="820169"/>
                      <a:pt x="901995" y="836887"/>
                      <a:pt x="915043" y="852961"/>
                    </a:cubicBezTo>
                    <a:cubicBezTo>
                      <a:pt x="927048" y="867646"/>
                      <a:pt x="940938" y="881783"/>
                      <a:pt x="957607" y="895326"/>
                    </a:cubicBezTo>
                    <a:cubicBezTo>
                      <a:pt x="962914" y="902620"/>
                      <a:pt x="964354" y="907977"/>
                      <a:pt x="964106" y="910854"/>
                    </a:cubicBezTo>
                    <a:cubicBezTo>
                      <a:pt x="963857" y="913832"/>
                      <a:pt x="962667" y="915468"/>
                      <a:pt x="958797" y="917354"/>
                    </a:cubicBezTo>
                    <a:cubicBezTo>
                      <a:pt x="951157" y="921123"/>
                      <a:pt x="933248" y="921421"/>
                      <a:pt x="913803" y="914625"/>
                    </a:cubicBezTo>
                    <a:lnTo>
                      <a:pt x="913703" y="914575"/>
                    </a:lnTo>
                    <a:cubicBezTo>
                      <a:pt x="897382" y="907829"/>
                      <a:pt x="879621" y="897262"/>
                      <a:pt x="860572" y="890069"/>
                    </a:cubicBezTo>
                    <a:cubicBezTo>
                      <a:pt x="841421" y="882875"/>
                      <a:pt x="820289" y="879204"/>
                      <a:pt x="798758" y="887935"/>
                    </a:cubicBezTo>
                    <a:lnTo>
                      <a:pt x="798261" y="888183"/>
                    </a:lnTo>
                    <a:cubicBezTo>
                      <a:pt x="782090" y="896169"/>
                      <a:pt x="768346" y="908375"/>
                      <a:pt x="754555" y="917354"/>
                    </a:cubicBezTo>
                    <a:cubicBezTo>
                      <a:pt x="740963" y="926183"/>
                      <a:pt x="728065" y="931741"/>
                      <a:pt x="712635" y="929359"/>
                    </a:cubicBezTo>
                    <a:cubicBezTo>
                      <a:pt x="694677" y="922166"/>
                      <a:pt x="677809" y="911897"/>
                      <a:pt x="660298" y="901677"/>
                    </a:cubicBezTo>
                    <a:cubicBezTo>
                      <a:pt x="659901" y="901429"/>
                      <a:pt x="659454" y="901231"/>
                      <a:pt x="659008" y="901082"/>
                    </a:cubicBezTo>
                    <a:cubicBezTo>
                      <a:pt x="641496" y="894881"/>
                      <a:pt x="623438" y="882726"/>
                      <a:pt x="602553" y="877468"/>
                    </a:cubicBezTo>
                    <a:lnTo>
                      <a:pt x="602353" y="877418"/>
                    </a:lnTo>
                    <a:cubicBezTo>
                      <a:pt x="579831" y="871217"/>
                      <a:pt x="559839" y="878609"/>
                      <a:pt x="542278" y="888083"/>
                    </a:cubicBezTo>
                    <a:cubicBezTo>
                      <a:pt x="524914" y="897510"/>
                      <a:pt x="509039" y="908820"/>
                      <a:pt x="493264" y="913980"/>
                    </a:cubicBezTo>
                    <a:cubicBezTo>
                      <a:pt x="477736" y="916411"/>
                      <a:pt x="464786" y="910854"/>
                      <a:pt x="451145" y="902024"/>
                    </a:cubicBezTo>
                    <a:cubicBezTo>
                      <a:pt x="437354" y="893045"/>
                      <a:pt x="423612" y="880792"/>
                      <a:pt x="407438" y="872853"/>
                    </a:cubicBezTo>
                    <a:cubicBezTo>
                      <a:pt x="407291" y="872756"/>
                      <a:pt x="407141" y="872656"/>
                      <a:pt x="406942" y="872606"/>
                    </a:cubicBezTo>
                    <a:cubicBezTo>
                      <a:pt x="385413" y="863874"/>
                      <a:pt x="364278" y="867546"/>
                      <a:pt x="345130" y="874739"/>
                    </a:cubicBezTo>
                    <a:cubicBezTo>
                      <a:pt x="326079" y="881883"/>
                      <a:pt x="308320" y="892500"/>
                      <a:pt x="291999" y="899196"/>
                    </a:cubicBezTo>
                    <a:lnTo>
                      <a:pt x="291899" y="899246"/>
                    </a:lnTo>
                    <a:cubicBezTo>
                      <a:pt x="272451" y="906091"/>
                      <a:pt x="254543" y="905794"/>
                      <a:pt x="246903" y="902024"/>
                    </a:cubicBezTo>
                    <a:cubicBezTo>
                      <a:pt x="243033" y="900089"/>
                      <a:pt x="241842" y="898403"/>
                      <a:pt x="241595" y="895426"/>
                    </a:cubicBezTo>
                    <a:cubicBezTo>
                      <a:pt x="241346" y="892550"/>
                      <a:pt x="242785" y="887190"/>
                      <a:pt x="248093" y="879899"/>
                    </a:cubicBezTo>
                    <a:cubicBezTo>
                      <a:pt x="264763" y="866355"/>
                      <a:pt x="278652" y="852266"/>
                      <a:pt x="290659" y="837582"/>
                    </a:cubicBezTo>
                    <a:cubicBezTo>
                      <a:pt x="303706" y="821557"/>
                      <a:pt x="314471" y="804839"/>
                      <a:pt x="324045" y="787626"/>
                    </a:cubicBezTo>
                    <a:cubicBezTo>
                      <a:pt x="328509" y="779588"/>
                      <a:pt x="332629" y="771404"/>
                      <a:pt x="336696" y="763118"/>
                    </a:cubicBezTo>
                    <a:cubicBezTo>
                      <a:pt x="350637" y="756024"/>
                      <a:pt x="365519" y="749971"/>
                      <a:pt x="381593" y="746450"/>
                    </a:cubicBezTo>
                    <a:lnTo>
                      <a:pt x="382336" y="763615"/>
                    </a:lnTo>
                    <a:cubicBezTo>
                      <a:pt x="366462" y="764656"/>
                      <a:pt x="353960" y="777802"/>
                      <a:pt x="353960" y="793926"/>
                    </a:cubicBezTo>
                    <a:cubicBezTo>
                      <a:pt x="353960" y="810792"/>
                      <a:pt x="367552" y="824436"/>
                      <a:pt x="384320" y="824436"/>
                    </a:cubicBezTo>
                    <a:cubicBezTo>
                      <a:pt x="401138" y="824436"/>
                      <a:pt x="414732" y="810792"/>
                      <a:pt x="414732" y="793926"/>
                    </a:cubicBezTo>
                    <a:cubicBezTo>
                      <a:pt x="414732" y="777406"/>
                      <a:pt x="401634" y="764010"/>
                      <a:pt x="385213" y="763565"/>
                    </a:cubicBezTo>
                    <a:lnTo>
                      <a:pt x="385710" y="745607"/>
                    </a:lnTo>
                    <a:cubicBezTo>
                      <a:pt x="386404" y="745507"/>
                      <a:pt x="387100" y="745309"/>
                      <a:pt x="387793" y="745209"/>
                    </a:cubicBezTo>
                    <a:cubicBezTo>
                      <a:pt x="413342" y="739454"/>
                      <a:pt x="440528" y="743621"/>
                      <a:pt x="463149" y="754188"/>
                    </a:cubicBezTo>
                    <a:cubicBezTo>
                      <a:pt x="476991" y="759198"/>
                      <a:pt x="492915" y="763367"/>
                      <a:pt x="508642" y="764160"/>
                    </a:cubicBezTo>
                    <a:cubicBezTo>
                      <a:pt x="524667" y="764953"/>
                      <a:pt x="540392" y="762275"/>
                      <a:pt x="553340" y="753295"/>
                    </a:cubicBezTo>
                    <a:cubicBezTo>
                      <a:pt x="567627" y="745657"/>
                      <a:pt x="584098" y="742383"/>
                      <a:pt x="600667" y="742530"/>
                    </a:cubicBezTo>
                    <a:close/>
                    <a:moveTo>
                      <a:pt x="642636" y="765748"/>
                    </a:moveTo>
                    <a:cubicBezTo>
                      <a:pt x="657173" y="765748"/>
                      <a:pt x="668881" y="777504"/>
                      <a:pt x="668881" y="791991"/>
                    </a:cubicBezTo>
                    <a:cubicBezTo>
                      <a:pt x="668881" y="806527"/>
                      <a:pt x="657173" y="818283"/>
                      <a:pt x="642636" y="818283"/>
                    </a:cubicBezTo>
                    <a:cubicBezTo>
                      <a:pt x="628151" y="818283"/>
                      <a:pt x="616444" y="806527"/>
                      <a:pt x="616444" y="791991"/>
                    </a:cubicBezTo>
                    <a:cubicBezTo>
                      <a:pt x="616444" y="777504"/>
                      <a:pt x="628151" y="765748"/>
                      <a:pt x="642636" y="765748"/>
                    </a:cubicBezTo>
                    <a:close/>
                    <a:moveTo>
                      <a:pt x="384320" y="767682"/>
                    </a:moveTo>
                    <a:cubicBezTo>
                      <a:pt x="398857" y="767682"/>
                      <a:pt x="410565" y="779440"/>
                      <a:pt x="410565" y="793926"/>
                    </a:cubicBezTo>
                    <a:cubicBezTo>
                      <a:pt x="410565" y="808461"/>
                      <a:pt x="398857" y="820219"/>
                      <a:pt x="384320" y="820219"/>
                    </a:cubicBezTo>
                    <a:cubicBezTo>
                      <a:pt x="369835" y="820219"/>
                      <a:pt x="358127" y="808461"/>
                      <a:pt x="358127" y="793926"/>
                    </a:cubicBezTo>
                    <a:cubicBezTo>
                      <a:pt x="358127" y="779440"/>
                      <a:pt x="369835" y="767682"/>
                      <a:pt x="384320" y="767682"/>
                    </a:cubicBezTo>
                    <a:close/>
                    <a:moveTo>
                      <a:pt x="636783" y="771304"/>
                    </a:moveTo>
                    <a:cubicBezTo>
                      <a:pt x="634402" y="771106"/>
                      <a:pt x="631822" y="771799"/>
                      <a:pt x="629391" y="773287"/>
                    </a:cubicBezTo>
                    <a:cubicBezTo>
                      <a:pt x="626961" y="774776"/>
                      <a:pt x="625125" y="776811"/>
                      <a:pt x="624132" y="779042"/>
                    </a:cubicBezTo>
                    <a:cubicBezTo>
                      <a:pt x="623191" y="781226"/>
                      <a:pt x="623091" y="783657"/>
                      <a:pt x="624281" y="785640"/>
                    </a:cubicBezTo>
                    <a:cubicBezTo>
                      <a:pt x="625472" y="787626"/>
                      <a:pt x="627705" y="788667"/>
                      <a:pt x="630085" y="788817"/>
                    </a:cubicBezTo>
                    <a:cubicBezTo>
                      <a:pt x="632468" y="788964"/>
                      <a:pt x="635096" y="788319"/>
                      <a:pt x="637526" y="786831"/>
                    </a:cubicBezTo>
                    <a:cubicBezTo>
                      <a:pt x="639959" y="785343"/>
                      <a:pt x="641743" y="783259"/>
                      <a:pt x="642736" y="781076"/>
                    </a:cubicBezTo>
                    <a:cubicBezTo>
                      <a:pt x="643679" y="778895"/>
                      <a:pt x="643779" y="776464"/>
                      <a:pt x="642587" y="774480"/>
                    </a:cubicBezTo>
                    <a:cubicBezTo>
                      <a:pt x="641396" y="772494"/>
                      <a:pt x="639165" y="771454"/>
                      <a:pt x="636783" y="771304"/>
                    </a:cubicBezTo>
                    <a:close/>
                    <a:moveTo>
                      <a:pt x="378466" y="773239"/>
                    </a:moveTo>
                    <a:cubicBezTo>
                      <a:pt x="376086" y="773040"/>
                      <a:pt x="373506" y="773735"/>
                      <a:pt x="371075" y="775223"/>
                    </a:cubicBezTo>
                    <a:cubicBezTo>
                      <a:pt x="368645" y="776711"/>
                      <a:pt x="366809" y="778745"/>
                      <a:pt x="365816" y="780978"/>
                    </a:cubicBezTo>
                    <a:cubicBezTo>
                      <a:pt x="364875" y="783161"/>
                      <a:pt x="364775" y="785591"/>
                      <a:pt x="365965" y="787576"/>
                    </a:cubicBezTo>
                    <a:cubicBezTo>
                      <a:pt x="367155" y="789560"/>
                      <a:pt x="369389" y="790602"/>
                      <a:pt x="371769" y="790750"/>
                    </a:cubicBezTo>
                    <a:cubicBezTo>
                      <a:pt x="374152" y="790900"/>
                      <a:pt x="376780" y="790255"/>
                      <a:pt x="379212" y="788767"/>
                    </a:cubicBezTo>
                    <a:cubicBezTo>
                      <a:pt x="381642" y="787278"/>
                      <a:pt x="383427" y="785245"/>
                      <a:pt x="384420" y="783012"/>
                    </a:cubicBezTo>
                    <a:cubicBezTo>
                      <a:pt x="385363" y="780828"/>
                      <a:pt x="385463" y="778397"/>
                      <a:pt x="384270" y="776414"/>
                    </a:cubicBezTo>
                    <a:cubicBezTo>
                      <a:pt x="383080" y="774430"/>
                      <a:pt x="380849" y="773387"/>
                      <a:pt x="378466" y="773239"/>
                    </a:cubicBezTo>
                    <a:close/>
                    <a:moveTo>
                      <a:pt x="635245" y="773735"/>
                    </a:moveTo>
                    <a:cubicBezTo>
                      <a:pt x="635742" y="773685"/>
                      <a:pt x="636139" y="773685"/>
                      <a:pt x="636635" y="773735"/>
                    </a:cubicBezTo>
                    <a:cubicBezTo>
                      <a:pt x="638419" y="773835"/>
                      <a:pt x="639809" y="774528"/>
                      <a:pt x="640553" y="775718"/>
                    </a:cubicBezTo>
                    <a:cubicBezTo>
                      <a:pt x="641249" y="776909"/>
                      <a:pt x="641249" y="778497"/>
                      <a:pt x="640553" y="780135"/>
                    </a:cubicBezTo>
                    <a:cubicBezTo>
                      <a:pt x="639809" y="781821"/>
                      <a:pt x="638322" y="783507"/>
                      <a:pt x="636286" y="784748"/>
                    </a:cubicBezTo>
                    <a:cubicBezTo>
                      <a:pt x="634252" y="786038"/>
                      <a:pt x="632069" y="786533"/>
                      <a:pt x="630235" y="786386"/>
                    </a:cubicBezTo>
                    <a:cubicBezTo>
                      <a:pt x="628448" y="786286"/>
                      <a:pt x="627109" y="785591"/>
                      <a:pt x="626415" y="784400"/>
                    </a:cubicBezTo>
                    <a:cubicBezTo>
                      <a:pt x="625671" y="783209"/>
                      <a:pt x="625621" y="781671"/>
                      <a:pt x="626315" y="780035"/>
                    </a:cubicBezTo>
                    <a:cubicBezTo>
                      <a:pt x="627059" y="778349"/>
                      <a:pt x="628598" y="776611"/>
                      <a:pt x="630632" y="775323"/>
                    </a:cubicBezTo>
                    <a:cubicBezTo>
                      <a:pt x="632169" y="774430"/>
                      <a:pt x="633756" y="773883"/>
                      <a:pt x="635245" y="773735"/>
                    </a:cubicBezTo>
                    <a:close/>
                    <a:moveTo>
                      <a:pt x="376929" y="775670"/>
                    </a:moveTo>
                    <a:cubicBezTo>
                      <a:pt x="377426" y="775621"/>
                      <a:pt x="377822" y="775621"/>
                      <a:pt x="378319" y="775670"/>
                    </a:cubicBezTo>
                    <a:cubicBezTo>
                      <a:pt x="380103" y="775768"/>
                      <a:pt x="381493" y="776464"/>
                      <a:pt x="382237" y="777654"/>
                    </a:cubicBezTo>
                    <a:cubicBezTo>
                      <a:pt x="382932" y="778845"/>
                      <a:pt x="382932" y="780433"/>
                      <a:pt x="382237" y="782069"/>
                    </a:cubicBezTo>
                    <a:cubicBezTo>
                      <a:pt x="381493" y="783757"/>
                      <a:pt x="380006" y="785443"/>
                      <a:pt x="377972" y="786683"/>
                    </a:cubicBezTo>
                    <a:cubicBezTo>
                      <a:pt x="375936" y="787972"/>
                      <a:pt x="373755" y="788469"/>
                      <a:pt x="371919" y="788319"/>
                    </a:cubicBezTo>
                    <a:cubicBezTo>
                      <a:pt x="370132" y="788221"/>
                      <a:pt x="368745" y="787526"/>
                      <a:pt x="367999" y="786336"/>
                    </a:cubicBezTo>
                    <a:cubicBezTo>
                      <a:pt x="367305" y="785145"/>
                      <a:pt x="367305" y="783607"/>
                      <a:pt x="367999" y="781971"/>
                    </a:cubicBezTo>
                    <a:cubicBezTo>
                      <a:pt x="368745" y="780283"/>
                      <a:pt x="370282" y="778547"/>
                      <a:pt x="372315" y="777257"/>
                    </a:cubicBezTo>
                    <a:cubicBezTo>
                      <a:pt x="373853" y="776364"/>
                      <a:pt x="375442" y="775818"/>
                      <a:pt x="376929" y="775670"/>
                    </a:cubicBezTo>
                    <a:close/>
                    <a:moveTo>
                      <a:pt x="371075" y="885404"/>
                    </a:moveTo>
                    <a:cubicBezTo>
                      <a:pt x="379657" y="885207"/>
                      <a:pt x="388390" y="886547"/>
                      <a:pt x="397220" y="890069"/>
                    </a:cubicBezTo>
                    <a:cubicBezTo>
                      <a:pt x="412598" y="897610"/>
                      <a:pt x="426589" y="909913"/>
                      <a:pt x="441521" y="919585"/>
                    </a:cubicBezTo>
                    <a:cubicBezTo>
                      <a:pt x="456652" y="929409"/>
                      <a:pt x="472676" y="936503"/>
                      <a:pt x="491775" y="933327"/>
                    </a:cubicBezTo>
                    <a:cubicBezTo>
                      <a:pt x="507996" y="928219"/>
                      <a:pt x="523127" y="918047"/>
                      <a:pt x="538605" y="909168"/>
                    </a:cubicBezTo>
                    <a:lnTo>
                      <a:pt x="539002" y="918842"/>
                    </a:lnTo>
                    <a:cubicBezTo>
                      <a:pt x="523127" y="919883"/>
                      <a:pt x="510576" y="933079"/>
                      <a:pt x="510576" y="949252"/>
                    </a:cubicBezTo>
                    <a:cubicBezTo>
                      <a:pt x="510576" y="966069"/>
                      <a:pt x="524170" y="979713"/>
                      <a:pt x="540988" y="979713"/>
                    </a:cubicBezTo>
                    <a:cubicBezTo>
                      <a:pt x="557806" y="979713"/>
                      <a:pt x="571398" y="966069"/>
                      <a:pt x="571398" y="949252"/>
                    </a:cubicBezTo>
                    <a:cubicBezTo>
                      <a:pt x="571398" y="932731"/>
                      <a:pt x="558252" y="919238"/>
                      <a:pt x="541831" y="918792"/>
                    </a:cubicBezTo>
                    <a:lnTo>
                      <a:pt x="542178" y="907184"/>
                    </a:lnTo>
                    <a:cubicBezTo>
                      <a:pt x="542922" y="906737"/>
                      <a:pt x="543715" y="906291"/>
                      <a:pt x="544459" y="905894"/>
                    </a:cubicBezTo>
                    <a:cubicBezTo>
                      <a:pt x="562170" y="896319"/>
                      <a:pt x="580575" y="889571"/>
                      <a:pt x="601560" y="895376"/>
                    </a:cubicBezTo>
                    <a:cubicBezTo>
                      <a:pt x="621454" y="900288"/>
                      <a:pt x="640156" y="912789"/>
                      <a:pt x="659751" y="919685"/>
                    </a:cubicBezTo>
                    <a:cubicBezTo>
                      <a:pt x="678158" y="930302"/>
                      <a:pt x="696314" y="941513"/>
                      <a:pt x="716258" y="949252"/>
                    </a:cubicBezTo>
                    <a:cubicBezTo>
                      <a:pt x="735307" y="952428"/>
                      <a:pt x="751331" y="945332"/>
                      <a:pt x="766412" y="935510"/>
                    </a:cubicBezTo>
                    <a:cubicBezTo>
                      <a:pt x="779609" y="926928"/>
                      <a:pt x="792210" y="916361"/>
                      <a:pt x="805555" y="908820"/>
                    </a:cubicBezTo>
                    <a:lnTo>
                      <a:pt x="805902" y="916411"/>
                    </a:lnTo>
                    <a:cubicBezTo>
                      <a:pt x="786306" y="917749"/>
                      <a:pt x="770779" y="934072"/>
                      <a:pt x="770779" y="954064"/>
                    </a:cubicBezTo>
                    <a:cubicBezTo>
                      <a:pt x="770779" y="974951"/>
                      <a:pt x="787694" y="991916"/>
                      <a:pt x="808531" y="991916"/>
                    </a:cubicBezTo>
                    <a:cubicBezTo>
                      <a:pt x="829367" y="991916"/>
                      <a:pt x="846234" y="974951"/>
                      <a:pt x="846234" y="954064"/>
                    </a:cubicBezTo>
                    <a:cubicBezTo>
                      <a:pt x="846234" y="933229"/>
                      <a:pt x="829417" y="916311"/>
                      <a:pt x="808581" y="916311"/>
                    </a:cubicBezTo>
                    <a:lnTo>
                      <a:pt x="808828" y="906984"/>
                    </a:lnTo>
                    <a:cubicBezTo>
                      <a:pt x="809472" y="906637"/>
                      <a:pt x="810118" y="906341"/>
                      <a:pt x="810762" y="905994"/>
                    </a:cubicBezTo>
                    <a:cubicBezTo>
                      <a:pt x="830954" y="897857"/>
                      <a:pt x="850549" y="901231"/>
                      <a:pt x="869600" y="908425"/>
                    </a:cubicBezTo>
                    <a:cubicBezTo>
                      <a:pt x="884484" y="914030"/>
                      <a:pt x="899019" y="921918"/>
                      <a:pt x="913207" y="928614"/>
                    </a:cubicBezTo>
                    <a:cubicBezTo>
                      <a:pt x="922583" y="939182"/>
                      <a:pt x="933101" y="950692"/>
                      <a:pt x="943469" y="966219"/>
                    </a:cubicBezTo>
                    <a:cubicBezTo>
                      <a:pt x="958500" y="985368"/>
                      <a:pt x="974722" y="1003474"/>
                      <a:pt x="992185" y="1020292"/>
                    </a:cubicBezTo>
                    <a:lnTo>
                      <a:pt x="992283" y="1020342"/>
                    </a:lnTo>
                    <a:cubicBezTo>
                      <a:pt x="1003247" y="1030809"/>
                      <a:pt x="1012674" y="1043906"/>
                      <a:pt x="1014757" y="1053432"/>
                    </a:cubicBezTo>
                    <a:cubicBezTo>
                      <a:pt x="1015798" y="1058244"/>
                      <a:pt x="1015351" y="1061666"/>
                      <a:pt x="1013071" y="1064743"/>
                    </a:cubicBezTo>
                    <a:cubicBezTo>
                      <a:pt x="1010887" y="1067769"/>
                      <a:pt x="1006274" y="1070745"/>
                      <a:pt x="997890" y="1072779"/>
                    </a:cubicBezTo>
                    <a:cubicBezTo>
                      <a:pt x="983752" y="1072977"/>
                      <a:pt x="969761" y="1068364"/>
                      <a:pt x="955176" y="1063502"/>
                    </a:cubicBezTo>
                    <a:cubicBezTo>
                      <a:pt x="941732" y="1058987"/>
                      <a:pt x="927791" y="1054275"/>
                      <a:pt x="912760" y="1052737"/>
                    </a:cubicBezTo>
                    <a:cubicBezTo>
                      <a:pt x="912610" y="1052737"/>
                      <a:pt x="912463" y="1052737"/>
                      <a:pt x="912263" y="1052687"/>
                    </a:cubicBezTo>
                    <a:cubicBezTo>
                      <a:pt x="891825" y="1048968"/>
                      <a:pt x="874313" y="1056409"/>
                      <a:pt x="858536" y="1065486"/>
                    </a:cubicBezTo>
                    <a:cubicBezTo>
                      <a:pt x="842711" y="1074665"/>
                      <a:pt x="828027" y="1085430"/>
                      <a:pt x="812649" y="1090292"/>
                    </a:cubicBezTo>
                    <a:cubicBezTo>
                      <a:pt x="812399" y="1090342"/>
                      <a:pt x="812152" y="1090490"/>
                      <a:pt x="811905" y="1090589"/>
                    </a:cubicBezTo>
                    <a:cubicBezTo>
                      <a:pt x="795137" y="1098726"/>
                      <a:pt x="778766" y="1097138"/>
                      <a:pt x="761055" y="1093021"/>
                    </a:cubicBezTo>
                    <a:cubicBezTo>
                      <a:pt x="743344" y="1088901"/>
                      <a:pt x="724839" y="1082056"/>
                      <a:pt x="705144" y="1081263"/>
                    </a:cubicBezTo>
                    <a:lnTo>
                      <a:pt x="705144" y="1081363"/>
                    </a:lnTo>
                    <a:cubicBezTo>
                      <a:pt x="687980" y="1078236"/>
                      <a:pt x="672402" y="1081510"/>
                      <a:pt x="657668" y="1086818"/>
                    </a:cubicBezTo>
                    <a:cubicBezTo>
                      <a:pt x="642042" y="1092523"/>
                      <a:pt x="627408" y="1100462"/>
                      <a:pt x="613070" y="1105571"/>
                    </a:cubicBezTo>
                    <a:cubicBezTo>
                      <a:pt x="588712" y="1110929"/>
                      <a:pt x="564950" y="1104826"/>
                      <a:pt x="540242" y="1097683"/>
                    </a:cubicBezTo>
                    <a:cubicBezTo>
                      <a:pt x="515439" y="1090539"/>
                      <a:pt x="489791" y="1082403"/>
                      <a:pt x="462306" y="1086273"/>
                    </a:cubicBezTo>
                    <a:cubicBezTo>
                      <a:pt x="461909" y="1086323"/>
                      <a:pt x="461513" y="1086422"/>
                      <a:pt x="461166" y="1086520"/>
                    </a:cubicBezTo>
                    <a:cubicBezTo>
                      <a:pt x="442811" y="1093168"/>
                      <a:pt x="423116" y="1098726"/>
                      <a:pt x="403768" y="1100014"/>
                    </a:cubicBezTo>
                    <a:cubicBezTo>
                      <a:pt x="383874" y="1101354"/>
                      <a:pt x="364328" y="1098178"/>
                      <a:pt x="347014" y="1087215"/>
                    </a:cubicBezTo>
                    <a:lnTo>
                      <a:pt x="346964" y="1087166"/>
                    </a:lnTo>
                    <a:cubicBezTo>
                      <a:pt x="331089" y="1072977"/>
                      <a:pt x="311594" y="1063402"/>
                      <a:pt x="291056" y="1059583"/>
                    </a:cubicBezTo>
                    <a:cubicBezTo>
                      <a:pt x="270567" y="1055713"/>
                      <a:pt x="249036" y="1057499"/>
                      <a:pt x="229192" y="1065933"/>
                    </a:cubicBezTo>
                    <a:cubicBezTo>
                      <a:pt x="228795" y="1066131"/>
                      <a:pt x="228448" y="1066331"/>
                      <a:pt x="228101" y="1066628"/>
                    </a:cubicBezTo>
                    <a:cubicBezTo>
                      <a:pt x="217384" y="1074465"/>
                      <a:pt x="197492" y="1078979"/>
                      <a:pt x="182361" y="1076301"/>
                    </a:cubicBezTo>
                    <a:cubicBezTo>
                      <a:pt x="174771" y="1074912"/>
                      <a:pt x="168520" y="1071936"/>
                      <a:pt x="164601" y="1067421"/>
                    </a:cubicBezTo>
                    <a:cubicBezTo>
                      <a:pt x="160930" y="1063254"/>
                      <a:pt x="158946" y="1057697"/>
                      <a:pt x="159590" y="1049313"/>
                    </a:cubicBezTo>
                    <a:cubicBezTo>
                      <a:pt x="175664" y="1036019"/>
                      <a:pt x="190795" y="1021682"/>
                      <a:pt x="205033" y="1006451"/>
                    </a:cubicBezTo>
                    <a:cubicBezTo>
                      <a:pt x="219221" y="991221"/>
                      <a:pt x="232615" y="975148"/>
                      <a:pt x="245019" y="958381"/>
                    </a:cubicBezTo>
                    <a:cubicBezTo>
                      <a:pt x="253897" y="946425"/>
                      <a:pt x="262233" y="934172"/>
                      <a:pt x="270218" y="921621"/>
                    </a:cubicBezTo>
                    <a:cubicBezTo>
                      <a:pt x="274535" y="920628"/>
                      <a:pt x="279001" y="919288"/>
                      <a:pt x="283515" y="917652"/>
                    </a:cubicBezTo>
                    <a:cubicBezTo>
                      <a:pt x="298299" y="911649"/>
                      <a:pt x="313380" y="903165"/>
                      <a:pt x="328908" y="896369"/>
                    </a:cubicBezTo>
                    <a:lnTo>
                      <a:pt x="329652" y="914923"/>
                    </a:lnTo>
                    <a:cubicBezTo>
                      <a:pt x="310055" y="916311"/>
                      <a:pt x="294577" y="932584"/>
                      <a:pt x="294577" y="952576"/>
                    </a:cubicBezTo>
                    <a:cubicBezTo>
                      <a:pt x="294577" y="973462"/>
                      <a:pt x="311494" y="990378"/>
                      <a:pt x="332330" y="990378"/>
                    </a:cubicBezTo>
                    <a:cubicBezTo>
                      <a:pt x="353167" y="990378"/>
                      <a:pt x="370033" y="973462"/>
                      <a:pt x="370033" y="952576"/>
                    </a:cubicBezTo>
                    <a:cubicBezTo>
                      <a:pt x="370033" y="931691"/>
                      <a:pt x="353217" y="914823"/>
                      <a:pt x="332379" y="914823"/>
                    </a:cubicBezTo>
                    <a:lnTo>
                      <a:pt x="332926" y="894681"/>
                    </a:lnTo>
                    <a:cubicBezTo>
                      <a:pt x="334762" y="893938"/>
                      <a:pt x="336546" y="893193"/>
                      <a:pt x="338383" y="892500"/>
                    </a:cubicBezTo>
                    <a:cubicBezTo>
                      <a:pt x="349098" y="888481"/>
                      <a:pt x="360012" y="885654"/>
                      <a:pt x="371075" y="885404"/>
                    </a:cubicBezTo>
                    <a:close/>
                    <a:moveTo>
                      <a:pt x="332330" y="919983"/>
                    </a:moveTo>
                    <a:cubicBezTo>
                      <a:pt x="350290" y="919983"/>
                      <a:pt x="364825" y="934567"/>
                      <a:pt x="364825" y="952576"/>
                    </a:cubicBezTo>
                    <a:cubicBezTo>
                      <a:pt x="364825" y="970584"/>
                      <a:pt x="350290" y="985218"/>
                      <a:pt x="332330" y="985218"/>
                    </a:cubicBezTo>
                    <a:cubicBezTo>
                      <a:pt x="314321" y="985218"/>
                      <a:pt x="299737" y="970584"/>
                      <a:pt x="299737" y="952576"/>
                    </a:cubicBezTo>
                    <a:cubicBezTo>
                      <a:pt x="299737" y="934567"/>
                      <a:pt x="314321" y="919983"/>
                      <a:pt x="332330" y="919983"/>
                    </a:cubicBezTo>
                    <a:close/>
                    <a:moveTo>
                      <a:pt x="808531" y="921471"/>
                    </a:moveTo>
                    <a:cubicBezTo>
                      <a:pt x="826490" y="921471"/>
                      <a:pt x="841025" y="936055"/>
                      <a:pt x="841025" y="954064"/>
                    </a:cubicBezTo>
                    <a:cubicBezTo>
                      <a:pt x="841025" y="972072"/>
                      <a:pt x="826490" y="986706"/>
                      <a:pt x="808531" y="986706"/>
                    </a:cubicBezTo>
                    <a:cubicBezTo>
                      <a:pt x="790523" y="986706"/>
                      <a:pt x="775937" y="972072"/>
                      <a:pt x="775937" y="954064"/>
                    </a:cubicBezTo>
                    <a:cubicBezTo>
                      <a:pt x="775937" y="936055"/>
                      <a:pt x="790523" y="921471"/>
                      <a:pt x="808531" y="921471"/>
                    </a:cubicBezTo>
                    <a:close/>
                    <a:moveTo>
                      <a:pt x="540988" y="922909"/>
                    </a:moveTo>
                    <a:cubicBezTo>
                      <a:pt x="555473" y="922909"/>
                      <a:pt x="567181" y="934717"/>
                      <a:pt x="567181" y="949252"/>
                    </a:cubicBezTo>
                    <a:cubicBezTo>
                      <a:pt x="567181" y="963788"/>
                      <a:pt x="555473" y="975546"/>
                      <a:pt x="540988" y="975546"/>
                    </a:cubicBezTo>
                    <a:cubicBezTo>
                      <a:pt x="526451" y="975546"/>
                      <a:pt x="514743" y="963788"/>
                      <a:pt x="514743" y="949252"/>
                    </a:cubicBezTo>
                    <a:cubicBezTo>
                      <a:pt x="514743" y="934717"/>
                      <a:pt x="526451" y="922909"/>
                      <a:pt x="540988" y="922909"/>
                    </a:cubicBezTo>
                    <a:close/>
                    <a:moveTo>
                      <a:pt x="325038" y="926928"/>
                    </a:moveTo>
                    <a:cubicBezTo>
                      <a:pt x="322061" y="926729"/>
                      <a:pt x="318837" y="927574"/>
                      <a:pt x="315811" y="929409"/>
                    </a:cubicBezTo>
                    <a:cubicBezTo>
                      <a:pt x="312784" y="931243"/>
                      <a:pt x="310501" y="933724"/>
                      <a:pt x="309311" y="936453"/>
                    </a:cubicBezTo>
                    <a:cubicBezTo>
                      <a:pt x="308121" y="939182"/>
                      <a:pt x="308021" y="942258"/>
                      <a:pt x="309510" y="944689"/>
                    </a:cubicBezTo>
                    <a:cubicBezTo>
                      <a:pt x="310998" y="947168"/>
                      <a:pt x="313727" y="948458"/>
                      <a:pt x="316654" y="948656"/>
                    </a:cubicBezTo>
                    <a:cubicBezTo>
                      <a:pt x="319631" y="948806"/>
                      <a:pt x="322905" y="947963"/>
                      <a:pt x="325931" y="946127"/>
                    </a:cubicBezTo>
                    <a:cubicBezTo>
                      <a:pt x="328956" y="944291"/>
                      <a:pt x="331189" y="941761"/>
                      <a:pt x="332379" y="939032"/>
                    </a:cubicBezTo>
                    <a:cubicBezTo>
                      <a:pt x="333570" y="936305"/>
                      <a:pt x="333669" y="933279"/>
                      <a:pt x="332182" y="930848"/>
                    </a:cubicBezTo>
                    <a:cubicBezTo>
                      <a:pt x="330693" y="928367"/>
                      <a:pt x="327965" y="927126"/>
                      <a:pt x="325038" y="926928"/>
                    </a:cubicBezTo>
                    <a:close/>
                    <a:moveTo>
                      <a:pt x="799005" y="928417"/>
                    </a:moveTo>
                    <a:cubicBezTo>
                      <a:pt x="796674" y="928664"/>
                      <a:pt x="794294" y="929457"/>
                      <a:pt x="792011" y="930848"/>
                    </a:cubicBezTo>
                    <a:cubicBezTo>
                      <a:pt x="788984" y="932683"/>
                      <a:pt x="786703" y="935212"/>
                      <a:pt x="785513" y="937941"/>
                    </a:cubicBezTo>
                    <a:cubicBezTo>
                      <a:pt x="784321" y="940670"/>
                      <a:pt x="784223" y="943746"/>
                      <a:pt x="785710" y="946177"/>
                    </a:cubicBezTo>
                    <a:cubicBezTo>
                      <a:pt x="787200" y="948656"/>
                      <a:pt x="789927" y="949947"/>
                      <a:pt x="792854" y="950144"/>
                    </a:cubicBezTo>
                    <a:cubicBezTo>
                      <a:pt x="795831" y="950344"/>
                      <a:pt x="799155" y="949501"/>
                      <a:pt x="802181" y="947615"/>
                    </a:cubicBezTo>
                    <a:cubicBezTo>
                      <a:pt x="805158" y="945780"/>
                      <a:pt x="807389" y="943249"/>
                      <a:pt x="808581" y="940520"/>
                    </a:cubicBezTo>
                    <a:cubicBezTo>
                      <a:pt x="809772" y="937793"/>
                      <a:pt x="809869" y="934815"/>
                      <a:pt x="808382" y="932336"/>
                    </a:cubicBezTo>
                    <a:cubicBezTo>
                      <a:pt x="806894" y="929905"/>
                      <a:pt x="804165" y="928614"/>
                      <a:pt x="801238" y="928417"/>
                    </a:cubicBezTo>
                    <a:cubicBezTo>
                      <a:pt x="800494" y="928367"/>
                      <a:pt x="799751" y="928317"/>
                      <a:pt x="799005" y="928417"/>
                    </a:cubicBezTo>
                    <a:close/>
                    <a:moveTo>
                      <a:pt x="533298" y="928515"/>
                    </a:moveTo>
                    <a:cubicBezTo>
                      <a:pt x="531461" y="928714"/>
                      <a:pt x="529478" y="929409"/>
                      <a:pt x="527643" y="930550"/>
                    </a:cubicBezTo>
                    <a:cubicBezTo>
                      <a:pt x="525211" y="932038"/>
                      <a:pt x="523426" y="934072"/>
                      <a:pt x="522483" y="936255"/>
                    </a:cubicBezTo>
                    <a:cubicBezTo>
                      <a:pt x="521490" y="938487"/>
                      <a:pt x="521391" y="940868"/>
                      <a:pt x="522583" y="942803"/>
                    </a:cubicBezTo>
                    <a:cubicBezTo>
                      <a:pt x="523773" y="944787"/>
                      <a:pt x="526004" y="945928"/>
                      <a:pt x="528387" y="946077"/>
                    </a:cubicBezTo>
                    <a:cubicBezTo>
                      <a:pt x="530768" y="946225"/>
                      <a:pt x="533447" y="945482"/>
                      <a:pt x="535878" y="943994"/>
                    </a:cubicBezTo>
                    <a:cubicBezTo>
                      <a:pt x="538308" y="942506"/>
                      <a:pt x="540095" y="940520"/>
                      <a:pt x="541038" y="938339"/>
                    </a:cubicBezTo>
                    <a:cubicBezTo>
                      <a:pt x="541979" y="936155"/>
                      <a:pt x="542128" y="933674"/>
                      <a:pt x="540888" y="931741"/>
                    </a:cubicBezTo>
                    <a:cubicBezTo>
                      <a:pt x="539698" y="929755"/>
                      <a:pt x="537515" y="928714"/>
                      <a:pt x="535134" y="928515"/>
                    </a:cubicBezTo>
                    <a:cubicBezTo>
                      <a:pt x="534538" y="928515"/>
                      <a:pt x="533944" y="928467"/>
                      <a:pt x="533298" y="928515"/>
                    </a:cubicBezTo>
                    <a:close/>
                    <a:moveTo>
                      <a:pt x="323005" y="929905"/>
                    </a:moveTo>
                    <a:cubicBezTo>
                      <a:pt x="323649" y="929855"/>
                      <a:pt x="324245" y="929855"/>
                      <a:pt x="324839" y="929905"/>
                    </a:cubicBezTo>
                    <a:cubicBezTo>
                      <a:pt x="327072" y="930053"/>
                      <a:pt x="328759" y="930946"/>
                      <a:pt x="329602" y="932386"/>
                    </a:cubicBezTo>
                    <a:cubicBezTo>
                      <a:pt x="330495" y="933874"/>
                      <a:pt x="330545" y="935758"/>
                      <a:pt x="329602" y="937841"/>
                    </a:cubicBezTo>
                    <a:cubicBezTo>
                      <a:pt x="328709" y="939925"/>
                      <a:pt x="326922" y="942008"/>
                      <a:pt x="324392" y="943596"/>
                    </a:cubicBezTo>
                    <a:cubicBezTo>
                      <a:pt x="321862" y="945135"/>
                      <a:pt x="319085" y="945780"/>
                      <a:pt x="316852" y="945630"/>
                    </a:cubicBezTo>
                    <a:cubicBezTo>
                      <a:pt x="314621" y="945482"/>
                      <a:pt x="312934" y="944589"/>
                      <a:pt x="312041" y="943151"/>
                    </a:cubicBezTo>
                    <a:cubicBezTo>
                      <a:pt x="311147" y="941663"/>
                      <a:pt x="311147" y="939777"/>
                      <a:pt x="312041" y="937693"/>
                    </a:cubicBezTo>
                    <a:cubicBezTo>
                      <a:pt x="312934" y="935660"/>
                      <a:pt x="314818" y="933526"/>
                      <a:pt x="317348" y="931988"/>
                    </a:cubicBezTo>
                    <a:cubicBezTo>
                      <a:pt x="319234" y="930798"/>
                      <a:pt x="321218" y="930103"/>
                      <a:pt x="323005" y="929905"/>
                    </a:cubicBezTo>
                    <a:close/>
                    <a:moveTo>
                      <a:pt x="533545" y="930946"/>
                    </a:moveTo>
                    <a:cubicBezTo>
                      <a:pt x="534041" y="930898"/>
                      <a:pt x="534488" y="930946"/>
                      <a:pt x="534935" y="930946"/>
                    </a:cubicBezTo>
                    <a:cubicBezTo>
                      <a:pt x="536721" y="931095"/>
                      <a:pt x="538111" y="931791"/>
                      <a:pt x="538854" y="932981"/>
                    </a:cubicBezTo>
                    <a:cubicBezTo>
                      <a:pt x="539548" y="934172"/>
                      <a:pt x="539548" y="935660"/>
                      <a:pt x="538854" y="937346"/>
                    </a:cubicBezTo>
                    <a:cubicBezTo>
                      <a:pt x="538111" y="938984"/>
                      <a:pt x="536671" y="940720"/>
                      <a:pt x="534588" y="941960"/>
                    </a:cubicBezTo>
                    <a:cubicBezTo>
                      <a:pt x="532554" y="943201"/>
                      <a:pt x="530371" y="943746"/>
                      <a:pt x="528584" y="943646"/>
                    </a:cubicBezTo>
                    <a:cubicBezTo>
                      <a:pt x="526750" y="943498"/>
                      <a:pt x="525360" y="942753"/>
                      <a:pt x="524617" y="941563"/>
                    </a:cubicBezTo>
                    <a:cubicBezTo>
                      <a:pt x="523921" y="940372"/>
                      <a:pt x="523921" y="938884"/>
                      <a:pt x="524617" y="937198"/>
                    </a:cubicBezTo>
                    <a:cubicBezTo>
                      <a:pt x="525360" y="935560"/>
                      <a:pt x="526898" y="933824"/>
                      <a:pt x="528931" y="932584"/>
                    </a:cubicBezTo>
                    <a:cubicBezTo>
                      <a:pt x="530471" y="931641"/>
                      <a:pt x="532058" y="931145"/>
                      <a:pt x="533545" y="930946"/>
                    </a:cubicBezTo>
                    <a:close/>
                    <a:moveTo>
                      <a:pt x="799304" y="931393"/>
                    </a:moveTo>
                    <a:cubicBezTo>
                      <a:pt x="799898" y="931343"/>
                      <a:pt x="800445" y="931343"/>
                      <a:pt x="801041" y="931393"/>
                    </a:cubicBezTo>
                    <a:cubicBezTo>
                      <a:pt x="803272" y="931541"/>
                      <a:pt x="804909" y="932434"/>
                      <a:pt x="805802" y="933922"/>
                    </a:cubicBezTo>
                    <a:cubicBezTo>
                      <a:pt x="806695" y="935362"/>
                      <a:pt x="806745" y="937246"/>
                      <a:pt x="805802" y="939329"/>
                    </a:cubicBezTo>
                    <a:cubicBezTo>
                      <a:pt x="804909" y="941413"/>
                      <a:pt x="803124" y="943546"/>
                      <a:pt x="800594" y="945085"/>
                    </a:cubicBezTo>
                    <a:cubicBezTo>
                      <a:pt x="798064" y="946623"/>
                      <a:pt x="795285" y="947268"/>
                      <a:pt x="793053" y="947118"/>
                    </a:cubicBezTo>
                    <a:cubicBezTo>
                      <a:pt x="790820" y="946970"/>
                      <a:pt x="789134" y="946127"/>
                      <a:pt x="788240" y="944639"/>
                    </a:cubicBezTo>
                    <a:cubicBezTo>
                      <a:pt x="787347" y="943151"/>
                      <a:pt x="787347" y="941265"/>
                      <a:pt x="788240" y="939232"/>
                    </a:cubicBezTo>
                    <a:cubicBezTo>
                      <a:pt x="789134" y="937148"/>
                      <a:pt x="791018" y="934965"/>
                      <a:pt x="793548" y="933377"/>
                    </a:cubicBezTo>
                    <a:cubicBezTo>
                      <a:pt x="795434" y="932236"/>
                      <a:pt x="797468" y="931591"/>
                      <a:pt x="799304" y="931393"/>
                    </a:cubicBezTo>
                    <a:close/>
                    <a:moveTo>
                      <a:pt x="910230" y="1089447"/>
                    </a:moveTo>
                    <a:cubicBezTo>
                      <a:pt x="928238" y="1089447"/>
                      <a:pt x="942823" y="1104033"/>
                      <a:pt x="942823" y="1122042"/>
                    </a:cubicBezTo>
                    <a:cubicBezTo>
                      <a:pt x="942823" y="1140050"/>
                      <a:pt x="928238" y="1154684"/>
                      <a:pt x="910230" y="1154684"/>
                    </a:cubicBezTo>
                    <a:cubicBezTo>
                      <a:pt x="892271" y="1154684"/>
                      <a:pt x="877737" y="1140050"/>
                      <a:pt x="877737" y="1122042"/>
                    </a:cubicBezTo>
                    <a:cubicBezTo>
                      <a:pt x="877737" y="1104033"/>
                      <a:pt x="892271" y="1089447"/>
                      <a:pt x="910230" y="1089447"/>
                    </a:cubicBezTo>
                    <a:close/>
                    <a:moveTo>
                      <a:pt x="900705" y="1096392"/>
                    </a:moveTo>
                    <a:cubicBezTo>
                      <a:pt x="898422" y="1096640"/>
                      <a:pt x="895992" y="1097435"/>
                      <a:pt x="893759" y="1098824"/>
                    </a:cubicBezTo>
                    <a:cubicBezTo>
                      <a:pt x="890734" y="1100659"/>
                      <a:pt x="888501" y="1103238"/>
                      <a:pt x="887311" y="1105967"/>
                    </a:cubicBezTo>
                    <a:cubicBezTo>
                      <a:pt x="886121" y="1108696"/>
                      <a:pt x="886021" y="1111672"/>
                      <a:pt x="887508" y="1114103"/>
                    </a:cubicBezTo>
                    <a:cubicBezTo>
                      <a:pt x="888998" y="1116584"/>
                      <a:pt x="891725" y="1117923"/>
                      <a:pt x="894652" y="1118122"/>
                    </a:cubicBezTo>
                    <a:cubicBezTo>
                      <a:pt x="897629" y="1118320"/>
                      <a:pt x="900853" y="1117477"/>
                      <a:pt x="903879" y="1115641"/>
                    </a:cubicBezTo>
                    <a:cubicBezTo>
                      <a:pt x="906906" y="1113756"/>
                      <a:pt x="909189" y="1111227"/>
                      <a:pt x="910379" y="1108498"/>
                    </a:cubicBezTo>
                    <a:cubicBezTo>
                      <a:pt x="911570" y="1105769"/>
                      <a:pt x="911669" y="1102693"/>
                      <a:pt x="910180" y="1100262"/>
                    </a:cubicBezTo>
                    <a:cubicBezTo>
                      <a:pt x="908693" y="1097833"/>
                      <a:pt x="905963" y="1096592"/>
                      <a:pt x="903036" y="1096392"/>
                    </a:cubicBezTo>
                    <a:cubicBezTo>
                      <a:pt x="902292" y="1096345"/>
                      <a:pt x="901499" y="1096295"/>
                      <a:pt x="900705" y="1096392"/>
                    </a:cubicBezTo>
                    <a:close/>
                    <a:moveTo>
                      <a:pt x="248540" y="1098080"/>
                    </a:moveTo>
                    <a:cubicBezTo>
                      <a:pt x="263077" y="1098080"/>
                      <a:pt x="274784" y="1109836"/>
                      <a:pt x="274784" y="1124373"/>
                    </a:cubicBezTo>
                    <a:cubicBezTo>
                      <a:pt x="274784" y="1138907"/>
                      <a:pt x="263077" y="1150615"/>
                      <a:pt x="248540" y="1150615"/>
                    </a:cubicBezTo>
                    <a:cubicBezTo>
                      <a:pt x="234055" y="1150615"/>
                      <a:pt x="222347" y="1138907"/>
                      <a:pt x="222347" y="1124373"/>
                    </a:cubicBezTo>
                    <a:cubicBezTo>
                      <a:pt x="222347" y="1109836"/>
                      <a:pt x="234055" y="1098080"/>
                      <a:pt x="248540" y="1098080"/>
                    </a:cubicBezTo>
                    <a:close/>
                    <a:moveTo>
                      <a:pt x="901052" y="1099369"/>
                    </a:moveTo>
                    <a:cubicBezTo>
                      <a:pt x="901648" y="1099321"/>
                      <a:pt x="902243" y="1099369"/>
                      <a:pt x="902789" y="1099369"/>
                    </a:cubicBezTo>
                    <a:cubicBezTo>
                      <a:pt x="905022" y="1099519"/>
                      <a:pt x="906756" y="1100362"/>
                      <a:pt x="907650" y="1101800"/>
                    </a:cubicBezTo>
                    <a:cubicBezTo>
                      <a:pt x="908543" y="1103288"/>
                      <a:pt x="908543" y="1105224"/>
                      <a:pt x="907650" y="1107307"/>
                    </a:cubicBezTo>
                    <a:cubicBezTo>
                      <a:pt x="906756" y="1109391"/>
                      <a:pt x="904872" y="1111524"/>
                      <a:pt x="902342" y="1113062"/>
                    </a:cubicBezTo>
                    <a:cubicBezTo>
                      <a:pt x="899812" y="1114600"/>
                      <a:pt x="897132" y="1115294"/>
                      <a:pt x="894851" y="1115096"/>
                    </a:cubicBezTo>
                    <a:cubicBezTo>
                      <a:pt x="892618" y="1114946"/>
                      <a:pt x="890981" y="1114053"/>
                      <a:pt x="890088" y="1112565"/>
                    </a:cubicBezTo>
                    <a:cubicBezTo>
                      <a:pt x="889195" y="1111077"/>
                      <a:pt x="889195" y="1109193"/>
                      <a:pt x="890088" y="1107110"/>
                    </a:cubicBezTo>
                    <a:cubicBezTo>
                      <a:pt x="890981" y="1105074"/>
                      <a:pt x="892768" y="1102941"/>
                      <a:pt x="895298" y="1101404"/>
                    </a:cubicBezTo>
                    <a:cubicBezTo>
                      <a:pt x="897182" y="1100214"/>
                      <a:pt x="899216" y="1099569"/>
                      <a:pt x="901052" y="1099369"/>
                    </a:cubicBezTo>
                    <a:close/>
                    <a:moveTo>
                      <a:pt x="242686" y="1103636"/>
                    </a:moveTo>
                    <a:cubicBezTo>
                      <a:pt x="240305" y="1103488"/>
                      <a:pt x="237675" y="1104131"/>
                      <a:pt x="235245" y="1105621"/>
                    </a:cubicBezTo>
                    <a:cubicBezTo>
                      <a:pt x="232765" y="1107110"/>
                      <a:pt x="231028" y="1109193"/>
                      <a:pt x="230035" y="1111374"/>
                    </a:cubicBezTo>
                    <a:cubicBezTo>
                      <a:pt x="229094" y="1113558"/>
                      <a:pt x="228994" y="1116039"/>
                      <a:pt x="230185" y="1117973"/>
                    </a:cubicBezTo>
                    <a:cubicBezTo>
                      <a:pt x="231375" y="1119958"/>
                      <a:pt x="233608" y="1120999"/>
                      <a:pt x="235989" y="1121199"/>
                    </a:cubicBezTo>
                    <a:cubicBezTo>
                      <a:pt x="238369" y="1121346"/>
                      <a:pt x="240999" y="1120651"/>
                      <a:pt x="243430" y="1119163"/>
                    </a:cubicBezTo>
                    <a:cubicBezTo>
                      <a:pt x="245862" y="1117675"/>
                      <a:pt x="247646" y="1115641"/>
                      <a:pt x="248639" y="1113458"/>
                    </a:cubicBezTo>
                    <a:cubicBezTo>
                      <a:pt x="249582" y="1111227"/>
                      <a:pt x="249680" y="1108796"/>
                      <a:pt x="248490" y="1106812"/>
                    </a:cubicBezTo>
                    <a:cubicBezTo>
                      <a:pt x="247299" y="1104826"/>
                      <a:pt x="245066" y="1103786"/>
                      <a:pt x="242686" y="1103636"/>
                    </a:cubicBezTo>
                    <a:close/>
                    <a:moveTo>
                      <a:pt x="241099" y="1106067"/>
                    </a:moveTo>
                    <a:cubicBezTo>
                      <a:pt x="241595" y="1106017"/>
                      <a:pt x="242042" y="1106017"/>
                      <a:pt x="242538" y="1106067"/>
                    </a:cubicBezTo>
                    <a:cubicBezTo>
                      <a:pt x="244323" y="1106167"/>
                      <a:pt x="245712" y="1106860"/>
                      <a:pt x="246456" y="1108050"/>
                    </a:cubicBezTo>
                    <a:cubicBezTo>
                      <a:pt x="247152" y="1109241"/>
                      <a:pt x="247152" y="1110829"/>
                      <a:pt x="246456" y="1112517"/>
                    </a:cubicBezTo>
                    <a:cubicBezTo>
                      <a:pt x="245712" y="1114153"/>
                      <a:pt x="244223" y="1115889"/>
                      <a:pt x="242189" y="1117130"/>
                    </a:cubicBezTo>
                    <a:cubicBezTo>
                      <a:pt x="240156" y="1118370"/>
                      <a:pt x="237925" y="1118865"/>
                      <a:pt x="236088" y="1118718"/>
                    </a:cubicBezTo>
                    <a:cubicBezTo>
                      <a:pt x="234302" y="1118618"/>
                      <a:pt x="232962" y="1117923"/>
                      <a:pt x="232218" y="1116732"/>
                    </a:cubicBezTo>
                    <a:cubicBezTo>
                      <a:pt x="231524" y="1115541"/>
                      <a:pt x="231524" y="1114053"/>
                      <a:pt x="232218" y="1112367"/>
                    </a:cubicBezTo>
                    <a:cubicBezTo>
                      <a:pt x="232962" y="1110729"/>
                      <a:pt x="234402" y="1108943"/>
                      <a:pt x="236485" y="1107705"/>
                    </a:cubicBezTo>
                    <a:cubicBezTo>
                      <a:pt x="238022" y="1106762"/>
                      <a:pt x="239609" y="1106217"/>
                      <a:pt x="241099" y="1106067"/>
                    </a:cubicBezTo>
                    <a:close/>
                    <a:moveTo>
                      <a:pt x="513356" y="1115791"/>
                    </a:moveTo>
                    <a:cubicBezTo>
                      <a:pt x="529330" y="1119958"/>
                      <a:pt x="545155" y="1125118"/>
                      <a:pt x="561227" y="1128540"/>
                    </a:cubicBezTo>
                    <a:cubicBezTo>
                      <a:pt x="578741" y="1132311"/>
                      <a:pt x="596500" y="1133997"/>
                      <a:pt x="614807" y="1129978"/>
                    </a:cubicBezTo>
                    <a:cubicBezTo>
                      <a:pt x="625721" y="1126209"/>
                      <a:pt x="636485" y="1121149"/>
                      <a:pt x="647300" y="1116484"/>
                    </a:cubicBezTo>
                    <a:cubicBezTo>
                      <a:pt x="647946" y="1136378"/>
                      <a:pt x="648837" y="1156420"/>
                      <a:pt x="650723" y="1177107"/>
                    </a:cubicBezTo>
                    <a:cubicBezTo>
                      <a:pt x="627952" y="1179936"/>
                      <a:pt x="606273" y="1188320"/>
                      <a:pt x="583899" y="1193132"/>
                    </a:cubicBezTo>
                    <a:cubicBezTo>
                      <a:pt x="565444" y="1179438"/>
                      <a:pt x="537168" y="1169864"/>
                      <a:pt x="504575" y="1167383"/>
                    </a:cubicBezTo>
                    <a:cubicBezTo>
                      <a:pt x="508840" y="1150815"/>
                      <a:pt x="511916" y="1135436"/>
                      <a:pt x="513356" y="1115791"/>
                    </a:cubicBezTo>
                    <a:close/>
                  </a:path>
                </a:pathLst>
              </a:custGeom>
              <a:solidFill>
                <a:schemeClr val="bg1"/>
              </a:solidFill>
              <a:ln w="66" cap="sq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EE6B08-101A-B59C-16F2-E1F7D5A20633}"/>
                  </a:ext>
                </a:extLst>
              </p:cNvPr>
              <p:cNvSpPr/>
              <p:nvPr/>
            </p:nvSpPr>
            <p:spPr>
              <a:xfrm>
                <a:off x="7185367" y="2016023"/>
                <a:ext cx="228358" cy="247599"/>
              </a:xfrm>
              <a:custGeom>
                <a:avLst/>
                <a:gdLst>
                  <a:gd name="connsiteX0" fmla="*/ 72975 w 228358"/>
                  <a:gd name="connsiteY0" fmla="*/ 141681 h 247599"/>
                  <a:gd name="connsiteX1" fmla="*/ 73229 w 228358"/>
                  <a:gd name="connsiteY1" fmla="*/ 140995 h 247599"/>
                  <a:gd name="connsiteX2" fmla="*/ 73622 w 228358"/>
                  <a:gd name="connsiteY2" fmla="*/ 140348 h 247599"/>
                  <a:gd name="connsiteX3" fmla="*/ 74117 w 228358"/>
                  <a:gd name="connsiteY3" fmla="*/ 139802 h 247599"/>
                  <a:gd name="connsiteX4" fmla="*/ 74270 w 228358"/>
                  <a:gd name="connsiteY4" fmla="*/ 139598 h 247599"/>
                  <a:gd name="connsiteX5" fmla="*/ 74321 w 228358"/>
                  <a:gd name="connsiteY5" fmla="*/ 139510 h 247599"/>
                  <a:gd name="connsiteX6" fmla="*/ 74473 w 228358"/>
                  <a:gd name="connsiteY6" fmla="*/ 139459 h 247599"/>
                  <a:gd name="connsiteX7" fmla="*/ 74968 w 228358"/>
                  <a:gd name="connsiteY7" fmla="*/ 139052 h 247599"/>
                  <a:gd name="connsiteX8" fmla="*/ 75019 w 228358"/>
                  <a:gd name="connsiteY8" fmla="*/ 139052 h 247599"/>
                  <a:gd name="connsiteX9" fmla="*/ 74867 w 228358"/>
                  <a:gd name="connsiteY9" fmla="*/ 139103 h 247599"/>
                  <a:gd name="connsiteX10" fmla="*/ 74918 w 228358"/>
                  <a:gd name="connsiteY10" fmla="*/ 139103 h 247599"/>
                  <a:gd name="connsiteX11" fmla="*/ 74968 w 228358"/>
                  <a:gd name="connsiteY11" fmla="*/ 139052 h 247599"/>
                  <a:gd name="connsiteX12" fmla="*/ 75108 w 228358"/>
                  <a:gd name="connsiteY12" fmla="*/ 138963 h 247599"/>
                  <a:gd name="connsiteX13" fmla="*/ 75603 w 228358"/>
                  <a:gd name="connsiteY13" fmla="*/ 138659 h 247599"/>
                  <a:gd name="connsiteX14" fmla="*/ 76645 w 228358"/>
                  <a:gd name="connsiteY14" fmla="*/ 137960 h 247599"/>
                  <a:gd name="connsiteX15" fmla="*/ 78690 w 228358"/>
                  <a:gd name="connsiteY15" fmla="*/ 136576 h 247599"/>
                  <a:gd name="connsiteX16" fmla="*/ 82804 w 228358"/>
                  <a:gd name="connsiteY16" fmla="*/ 133794 h 247599"/>
                  <a:gd name="connsiteX17" fmla="*/ 86817 w 228358"/>
                  <a:gd name="connsiteY17" fmla="*/ 130924 h 247599"/>
                  <a:gd name="connsiteX18" fmla="*/ 94755 w 228358"/>
                  <a:gd name="connsiteY18" fmla="*/ 124917 h 247599"/>
                  <a:gd name="connsiteX19" fmla="*/ 94412 w 228358"/>
                  <a:gd name="connsiteY19" fmla="*/ 124320 h 247599"/>
                  <a:gd name="connsiteX20" fmla="*/ 94463 w 228358"/>
                  <a:gd name="connsiteY20" fmla="*/ 124181 h 247599"/>
                  <a:gd name="connsiteX21" fmla="*/ 90640 w 228358"/>
                  <a:gd name="connsiteY21" fmla="*/ 121247 h 247599"/>
                  <a:gd name="connsiteX22" fmla="*/ 86817 w 228358"/>
                  <a:gd name="connsiteY22" fmla="*/ 118466 h 247599"/>
                  <a:gd name="connsiteX23" fmla="*/ 82957 w 228358"/>
                  <a:gd name="connsiteY23" fmla="*/ 115697 h 247599"/>
                  <a:gd name="connsiteX24" fmla="*/ 79032 w 228358"/>
                  <a:gd name="connsiteY24" fmla="*/ 112966 h 247599"/>
                  <a:gd name="connsiteX25" fmla="*/ 75070 w 228358"/>
                  <a:gd name="connsiteY25" fmla="*/ 110287 h 247599"/>
                  <a:gd name="connsiteX26" fmla="*/ 74816 w 228358"/>
                  <a:gd name="connsiteY26" fmla="*/ 110134 h 247599"/>
                  <a:gd name="connsiteX27" fmla="*/ 74664 w 228358"/>
                  <a:gd name="connsiteY27" fmla="*/ 110033 h 247599"/>
                  <a:gd name="connsiteX28" fmla="*/ 74423 w 228358"/>
                  <a:gd name="connsiteY28" fmla="*/ 109791 h 247599"/>
                  <a:gd name="connsiteX29" fmla="*/ 73876 w 228358"/>
                  <a:gd name="connsiteY29" fmla="*/ 109245 h 247599"/>
                  <a:gd name="connsiteX30" fmla="*/ 73470 w 228358"/>
                  <a:gd name="connsiteY30" fmla="*/ 108648 h 247599"/>
                  <a:gd name="connsiteX31" fmla="*/ 73178 w 228358"/>
                  <a:gd name="connsiteY31" fmla="*/ 108001 h 247599"/>
                  <a:gd name="connsiteX32" fmla="*/ 72835 w 228358"/>
                  <a:gd name="connsiteY32" fmla="*/ 106667 h 247599"/>
                  <a:gd name="connsiteX33" fmla="*/ 72885 w 228358"/>
                  <a:gd name="connsiteY33" fmla="*/ 105321 h 247599"/>
                  <a:gd name="connsiteX34" fmla="*/ 73025 w 228358"/>
                  <a:gd name="connsiteY34" fmla="*/ 104724 h 247599"/>
                  <a:gd name="connsiteX35" fmla="*/ 73279 w 228358"/>
                  <a:gd name="connsiteY35" fmla="*/ 104229 h 247599"/>
                  <a:gd name="connsiteX36" fmla="*/ 73432 w 228358"/>
                  <a:gd name="connsiteY36" fmla="*/ 103937 h 247599"/>
                  <a:gd name="connsiteX37" fmla="*/ 73723 w 228358"/>
                  <a:gd name="connsiteY37" fmla="*/ 103441 h 247599"/>
                  <a:gd name="connsiteX38" fmla="*/ 73723 w 228358"/>
                  <a:gd name="connsiteY38" fmla="*/ 103391 h 247599"/>
                  <a:gd name="connsiteX39" fmla="*/ 73775 w 228358"/>
                  <a:gd name="connsiteY39" fmla="*/ 103391 h 247599"/>
                  <a:gd name="connsiteX40" fmla="*/ 73673 w 228358"/>
                  <a:gd name="connsiteY40" fmla="*/ 103543 h 247599"/>
                  <a:gd name="connsiteX41" fmla="*/ 73723 w 228358"/>
                  <a:gd name="connsiteY41" fmla="*/ 103492 h 247599"/>
                  <a:gd name="connsiteX42" fmla="*/ 73775 w 228358"/>
                  <a:gd name="connsiteY42" fmla="*/ 103340 h 247599"/>
                  <a:gd name="connsiteX43" fmla="*/ 73978 w 228358"/>
                  <a:gd name="connsiteY43" fmla="*/ 103137 h 247599"/>
                  <a:gd name="connsiteX44" fmla="*/ 74270 w 228358"/>
                  <a:gd name="connsiteY44" fmla="*/ 102641 h 247599"/>
                  <a:gd name="connsiteX45" fmla="*/ 75603 w 228358"/>
                  <a:gd name="connsiteY45" fmla="*/ 100660 h 247599"/>
                  <a:gd name="connsiteX46" fmla="*/ 75756 w 228358"/>
                  <a:gd name="connsiteY46" fmla="*/ 100406 h 247599"/>
                  <a:gd name="connsiteX47" fmla="*/ 75857 w 228358"/>
                  <a:gd name="connsiteY47" fmla="*/ 100317 h 247599"/>
                  <a:gd name="connsiteX48" fmla="*/ 76060 w 228358"/>
                  <a:gd name="connsiteY48" fmla="*/ 100063 h 247599"/>
                  <a:gd name="connsiteX49" fmla="*/ 76505 w 228358"/>
                  <a:gd name="connsiteY49" fmla="*/ 99670 h 247599"/>
                  <a:gd name="connsiteX50" fmla="*/ 76950 w 228358"/>
                  <a:gd name="connsiteY50" fmla="*/ 99314 h 247599"/>
                  <a:gd name="connsiteX51" fmla="*/ 77496 w 228358"/>
                  <a:gd name="connsiteY51" fmla="*/ 99022 h 247599"/>
                  <a:gd name="connsiteX52" fmla="*/ 78042 w 228358"/>
                  <a:gd name="connsiteY52" fmla="*/ 98819 h 247599"/>
                  <a:gd name="connsiteX53" fmla="*/ 78639 w 228358"/>
                  <a:gd name="connsiteY53" fmla="*/ 98730 h 247599"/>
                  <a:gd name="connsiteX54" fmla="*/ 79185 w 228358"/>
                  <a:gd name="connsiteY54" fmla="*/ 98679 h 247599"/>
                  <a:gd name="connsiteX55" fmla="*/ 79782 w 228358"/>
                  <a:gd name="connsiteY55" fmla="*/ 98730 h 247599"/>
                  <a:gd name="connsiteX56" fmla="*/ 80328 w 228358"/>
                  <a:gd name="connsiteY56" fmla="*/ 98819 h 247599"/>
                  <a:gd name="connsiteX57" fmla="*/ 80773 w 228358"/>
                  <a:gd name="connsiteY57" fmla="*/ 99022 h 247599"/>
                  <a:gd name="connsiteX58" fmla="*/ 80823 w 228358"/>
                  <a:gd name="connsiteY58" fmla="*/ 99022 h 247599"/>
                  <a:gd name="connsiteX59" fmla="*/ 80963 w 228358"/>
                  <a:gd name="connsiteY59" fmla="*/ 99123 h 247599"/>
                  <a:gd name="connsiteX60" fmla="*/ 81369 w 228358"/>
                  <a:gd name="connsiteY60" fmla="*/ 99314 h 247599"/>
                  <a:gd name="connsiteX61" fmla="*/ 81420 w 228358"/>
                  <a:gd name="connsiteY61" fmla="*/ 99314 h 247599"/>
                  <a:gd name="connsiteX62" fmla="*/ 81420 w 228358"/>
                  <a:gd name="connsiteY62" fmla="*/ 99365 h 247599"/>
                  <a:gd name="connsiteX63" fmla="*/ 81559 w 228358"/>
                  <a:gd name="connsiteY63" fmla="*/ 99416 h 247599"/>
                  <a:gd name="connsiteX64" fmla="*/ 82309 w 228358"/>
                  <a:gd name="connsiteY64" fmla="*/ 99860 h 247599"/>
                  <a:gd name="connsiteX65" fmla="*/ 84341 w 228358"/>
                  <a:gd name="connsiteY65" fmla="*/ 101105 h 247599"/>
                  <a:gd name="connsiteX66" fmla="*/ 88456 w 228358"/>
                  <a:gd name="connsiteY66" fmla="*/ 103492 h 247599"/>
                  <a:gd name="connsiteX67" fmla="*/ 92621 w 228358"/>
                  <a:gd name="connsiteY67" fmla="*/ 105816 h 247599"/>
                  <a:gd name="connsiteX68" fmla="*/ 96787 w 228358"/>
                  <a:gd name="connsiteY68" fmla="*/ 108102 h 247599"/>
                  <a:gd name="connsiteX69" fmla="*/ 100965 w 228358"/>
                  <a:gd name="connsiteY69" fmla="*/ 110388 h 247599"/>
                  <a:gd name="connsiteX70" fmla="*/ 107760 w 228358"/>
                  <a:gd name="connsiteY70" fmla="*/ 114059 h 247599"/>
                  <a:gd name="connsiteX71" fmla="*/ 107556 w 228358"/>
                  <a:gd name="connsiteY71" fmla="*/ 106718 h 247599"/>
                  <a:gd name="connsiteX72" fmla="*/ 107214 w 228358"/>
                  <a:gd name="connsiteY72" fmla="*/ 97091 h 247599"/>
                  <a:gd name="connsiteX73" fmla="*/ 106909 w 228358"/>
                  <a:gd name="connsiteY73" fmla="*/ 87465 h 247599"/>
                  <a:gd name="connsiteX74" fmla="*/ 106820 w 228358"/>
                  <a:gd name="connsiteY74" fmla="*/ 85077 h 247599"/>
                  <a:gd name="connsiteX75" fmla="*/ 106718 w 228358"/>
                  <a:gd name="connsiteY75" fmla="*/ 82906 h 247599"/>
                  <a:gd name="connsiteX76" fmla="*/ 107455 w 228358"/>
                  <a:gd name="connsiteY76" fmla="*/ 80175 h 247599"/>
                  <a:gd name="connsiteX77" fmla="*/ 108496 w 228358"/>
                  <a:gd name="connsiteY77" fmla="*/ 79032 h 247599"/>
                  <a:gd name="connsiteX78" fmla="*/ 109843 w 228358"/>
                  <a:gd name="connsiteY78" fmla="*/ 78232 h 247599"/>
                  <a:gd name="connsiteX79" fmla="*/ 110236 w 228358"/>
                  <a:gd name="connsiteY79" fmla="*/ 78092 h 247599"/>
                  <a:gd name="connsiteX80" fmla="*/ 110528 w 228358"/>
                  <a:gd name="connsiteY80" fmla="*/ 77991 h 247599"/>
                  <a:gd name="connsiteX81" fmla="*/ 111481 w 228358"/>
                  <a:gd name="connsiteY81" fmla="*/ 77788 h 247599"/>
                  <a:gd name="connsiteX82" fmla="*/ 113957 w 228358"/>
                  <a:gd name="connsiteY82" fmla="*/ 77597 h 247599"/>
                  <a:gd name="connsiteX83" fmla="*/ 115202 w 228358"/>
                  <a:gd name="connsiteY83" fmla="*/ 77546 h 247599"/>
                  <a:gd name="connsiteX84" fmla="*/ 115646 w 228358"/>
                  <a:gd name="connsiteY84" fmla="*/ 77495 h 247599"/>
                  <a:gd name="connsiteX85" fmla="*/ 116091 w 228358"/>
                  <a:gd name="connsiteY85" fmla="*/ 77495 h 247599"/>
                  <a:gd name="connsiteX86" fmla="*/ 117920 w 228358"/>
                  <a:gd name="connsiteY86" fmla="*/ 77838 h 247599"/>
                  <a:gd name="connsiteX87" fmla="*/ 119558 w 228358"/>
                  <a:gd name="connsiteY87" fmla="*/ 78689 h 247599"/>
                  <a:gd name="connsiteX88" fmla="*/ 120904 w 228358"/>
                  <a:gd name="connsiteY88" fmla="*/ 80073 h 247599"/>
                  <a:gd name="connsiteX89" fmla="*/ 121742 w 228358"/>
                  <a:gd name="connsiteY89" fmla="*/ 81813 h 247599"/>
                  <a:gd name="connsiteX90" fmla="*/ 121844 w 228358"/>
                  <a:gd name="connsiteY90" fmla="*/ 82258 h 247599"/>
                  <a:gd name="connsiteX91" fmla="*/ 121946 w 228358"/>
                  <a:gd name="connsiteY91" fmla="*/ 82702 h 247599"/>
                  <a:gd name="connsiteX92" fmla="*/ 121996 w 228358"/>
                  <a:gd name="connsiteY92" fmla="*/ 83299 h 247599"/>
                  <a:gd name="connsiteX93" fmla="*/ 122048 w 228358"/>
                  <a:gd name="connsiteY93" fmla="*/ 83845 h 247599"/>
                  <a:gd name="connsiteX94" fmla="*/ 122187 w 228358"/>
                  <a:gd name="connsiteY94" fmla="*/ 88659 h 247599"/>
                  <a:gd name="connsiteX95" fmla="*/ 122238 w 228358"/>
                  <a:gd name="connsiteY95" fmla="*/ 93472 h 247599"/>
                  <a:gd name="connsiteX96" fmla="*/ 122187 w 228358"/>
                  <a:gd name="connsiteY96" fmla="*/ 98272 h 247599"/>
                  <a:gd name="connsiteX97" fmla="*/ 121996 w 228358"/>
                  <a:gd name="connsiteY97" fmla="*/ 103086 h 247599"/>
                  <a:gd name="connsiteX98" fmla="*/ 121692 w 228358"/>
                  <a:gd name="connsiteY98" fmla="*/ 107899 h 247599"/>
                  <a:gd name="connsiteX99" fmla="*/ 121451 w 228358"/>
                  <a:gd name="connsiteY99" fmla="*/ 110884 h 247599"/>
                  <a:gd name="connsiteX100" fmla="*/ 124422 w 228358"/>
                  <a:gd name="connsiteY100" fmla="*/ 109436 h 247599"/>
                  <a:gd name="connsiteX101" fmla="*/ 128943 w 228358"/>
                  <a:gd name="connsiteY101" fmla="*/ 107353 h 247599"/>
                  <a:gd name="connsiteX102" fmla="*/ 137973 w 228358"/>
                  <a:gd name="connsiteY102" fmla="*/ 103188 h 247599"/>
                  <a:gd name="connsiteX103" fmla="*/ 142481 w 228358"/>
                  <a:gd name="connsiteY103" fmla="*/ 101054 h 247599"/>
                  <a:gd name="connsiteX104" fmla="*/ 146901 w 228358"/>
                  <a:gd name="connsiteY104" fmla="*/ 98819 h 247599"/>
                  <a:gd name="connsiteX105" fmla="*/ 147142 w 228358"/>
                  <a:gd name="connsiteY105" fmla="*/ 98679 h 247599"/>
                  <a:gd name="connsiteX106" fmla="*/ 147396 w 228358"/>
                  <a:gd name="connsiteY106" fmla="*/ 98527 h 247599"/>
                  <a:gd name="connsiteX107" fmla="*/ 147689 w 228358"/>
                  <a:gd name="connsiteY107" fmla="*/ 98425 h 247599"/>
                  <a:gd name="connsiteX108" fmla="*/ 148044 w 228358"/>
                  <a:gd name="connsiteY108" fmla="*/ 98272 h 247599"/>
                  <a:gd name="connsiteX109" fmla="*/ 148336 w 228358"/>
                  <a:gd name="connsiteY109" fmla="*/ 98184 h 247599"/>
                  <a:gd name="connsiteX110" fmla="*/ 149670 w 228358"/>
                  <a:gd name="connsiteY110" fmla="*/ 98031 h 247599"/>
                  <a:gd name="connsiteX111" fmla="*/ 150965 w 228358"/>
                  <a:gd name="connsiteY111" fmla="*/ 98272 h 247599"/>
                  <a:gd name="connsiteX112" fmla="*/ 152210 w 228358"/>
                  <a:gd name="connsiteY112" fmla="*/ 98819 h 247599"/>
                  <a:gd name="connsiteX113" fmla="*/ 152451 w 228358"/>
                  <a:gd name="connsiteY113" fmla="*/ 99022 h 247599"/>
                  <a:gd name="connsiteX114" fmla="*/ 152705 w 228358"/>
                  <a:gd name="connsiteY114" fmla="*/ 99225 h 247599"/>
                  <a:gd name="connsiteX115" fmla="*/ 152946 w 228358"/>
                  <a:gd name="connsiteY115" fmla="*/ 99416 h 247599"/>
                  <a:gd name="connsiteX116" fmla="*/ 153098 w 228358"/>
                  <a:gd name="connsiteY116" fmla="*/ 99568 h 247599"/>
                  <a:gd name="connsiteX117" fmla="*/ 153251 w 228358"/>
                  <a:gd name="connsiteY117" fmla="*/ 99720 h 247599"/>
                  <a:gd name="connsiteX118" fmla="*/ 153391 w 228358"/>
                  <a:gd name="connsiteY118" fmla="*/ 99962 h 247599"/>
                  <a:gd name="connsiteX119" fmla="*/ 153594 w 228358"/>
                  <a:gd name="connsiteY119" fmla="*/ 100216 h 247599"/>
                  <a:gd name="connsiteX120" fmla="*/ 153594 w 228358"/>
                  <a:gd name="connsiteY120" fmla="*/ 100266 h 247599"/>
                  <a:gd name="connsiteX121" fmla="*/ 153543 w 228358"/>
                  <a:gd name="connsiteY121" fmla="*/ 100165 h 247599"/>
                  <a:gd name="connsiteX122" fmla="*/ 153543 w 228358"/>
                  <a:gd name="connsiteY122" fmla="*/ 100216 h 247599"/>
                  <a:gd name="connsiteX123" fmla="*/ 153645 w 228358"/>
                  <a:gd name="connsiteY123" fmla="*/ 100317 h 247599"/>
                  <a:gd name="connsiteX124" fmla="*/ 154293 w 228358"/>
                  <a:gd name="connsiteY124" fmla="*/ 101359 h 247599"/>
                  <a:gd name="connsiteX125" fmla="*/ 155575 w 228358"/>
                  <a:gd name="connsiteY125" fmla="*/ 103391 h 247599"/>
                  <a:gd name="connsiteX126" fmla="*/ 156172 w 228358"/>
                  <a:gd name="connsiteY126" fmla="*/ 104622 h 247599"/>
                  <a:gd name="connsiteX127" fmla="*/ 156070 w 228358"/>
                  <a:gd name="connsiteY127" fmla="*/ 107404 h 247599"/>
                  <a:gd name="connsiteX128" fmla="*/ 155829 w 228358"/>
                  <a:gd name="connsiteY128" fmla="*/ 108102 h 247599"/>
                  <a:gd name="connsiteX129" fmla="*/ 155435 w 228358"/>
                  <a:gd name="connsiteY129" fmla="*/ 108699 h 247599"/>
                  <a:gd name="connsiteX130" fmla="*/ 154940 w 228358"/>
                  <a:gd name="connsiteY130" fmla="*/ 109296 h 247599"/>
                  <a:gd name="connsiteX131" fmla="*/ 154788 w 228358"/>
                  <a:gd name="connsiteY131" fmla="*/ 109487 h 247599"/>
                  <a:gd name="connsiteX132" fmla="*/ 154737 w 228358"/>
                  <a:gd name="connsiteY132" fmla="*/ 109538 h 247599"/>
                  <a:gd name="connsiteX133" fmla="*/ 154584 w 228358"/>
                  <a:gd name="connsiteY133" fmla="*/ 109639 h 247599"/>
                  <a:gd name="connsiteX134" fmla="*/ 154343 w 228358"/>
                  <a:gd name="connsiteY134" fmla="*/ 109842 h 247599"/>
                  <a:gd name="connsiteX135" fmla="*/ 154089 w 228358"/>
                  <a:gd name="connsiteY135" fmla="*/ 109982 h 247599"/>
                  <a:gd name="connsiteX136" fmla="*/ 154039 w 228358"/>
                  <a:gd name="connsiteY136" fmla="*/ 110033 h 247599"/>
                  <a:gd name="connsiteX137" fmla="*/ 154191 w 228358"/>
                  <a:gd name="connsiteY137" fmla="*/ 109931 h 247599"/>
                  <a:gd name="connsiteX138" fmla="*/ 154089 w 228358"/>
                  <a:gd name="connsiteY138" fmla="*/ 110033 h 247599"/>
                  <a:gd name="connsiteX139" fmla="*/ 153988 w 228358"/>
                  <a:gd name="connsiteY139" fmla="*/ 110084 h 247599"/>
                  <a:gd name="connsiteX140" fmla="*/ 153442 w 228358"/>
                  <a:gd name="connsiteY140" fmla="*/ 110439 h 247599"/>
                  <a:gd name="connsiteX141" fmla="*/ 152400 w 228358"/>
                  <a:gd name="connsiteY141" fmla="*/ 111125 h 247599"/>
                  <a:gd name="connsiteX142" fmla="*/ 150368 w 228358"/>
                  <a:gd name="connsiteY142" fmla="*/ 112471 h 247599"/>
                  <a:gd name="connsiteX143" fmla="*/ 146254 w 228358"/>
                  <a:gd name="connsiteY143" fmla="*/ 115291 h 247599"/>
                  <a:gd name="connsiteX144" fmla="*/ 142240 w 228358"/>
                  <a:gd name="connsiteY144" fmla="*/ 118123 h 247599"/>
                  <a:gd name="connsiteX145" fmla="*/ 134303 w 228358"/>
                  <a:gd name="connsiteY145" fmla="*/ 124181 h 247599"/>
                  <a:gd name="connsiteX146" fmla="*/ 134646 w 228358"/>
                  <a:gd name="connsiteY146" fmla="*/ 124765 h 247599"/>
                  <a:gd name="connsiteX147" fmla="*/ 134595 w 228358"/>
                  <a:gd name="connsiteY147" fmla="*/ 124917 h 247599"/>
                  <a:gd name="connsiteX148" fmla="*/ 138418 w 228358"/>
                  <a:gd name="connsiteY148" fmla="*/ 127800 h 247599"/>
                  <a:gd name="connsiteX149" fmla="*/ 142240 w 228358"/>
                  <a:gd name="connsiteY149" fmla="*/ 130619 h 247599"/>
                  <a:gd name="connsiteX150" fmla="*/ 146101 w 228358"/>
                  <a:gd name="connsiteY150" fmla="*/ 133401 h 247599"/>
                  <a:gd name="connsiteX151" fmla="*/ 150026 w 228358"/>
                  <a:gd name="connsiteY151" fmla="*/ 136080 h 247599"/>
                  <a:gd name="connsiteX152" fmla="*/ 153988 w 228358"/>
                  <a:gd name="connsiteY152" fmla="*/ 138760 h 247599"/>
                  <a:gd name="connsiteX153" fmla="*/ 154242 w 228358"/>
                  <a:gd name="connsiteY153" fmla="*/ 138912 h 247599"/>
                  <a:gd name="connsiteX154" fmla="*/ 154394 w 228358"/>
                  <a:gd name="connsiteY154" fmla="*/ 139052 h 247599"/>
                  <a:gd name="connsiteX155" fmla="*/ 154686 w 228358"/>
                  <a:gd name="connsiteY155" fmla="*/ 139306 h 247599"/>
                  <a:gd name="connsiteX156" fmla="*/ 155181 w 228358"/>
                  <a:gd name="connsiteY156" fmla="*/ 139852 h 247599"/>
                  <a:gd name="connsiteX157" fmla="*/ 155575 w 228358"/>
                  <a:gd name="connsiteY157" fmla="*/ 140449 h 247599"/>
                  <a:gd name="connsiteX158" fmla="*/ 155880 w 228358"/>
                  <a:gd name="connsiteY158" fmla="*/ 141046 h 247599"/>
                  <a:gd name="connsiteX159" fmla="*/ 156223 w 228358"/>
                  <a:gd name="connsiteY159" fmla="*/ 142380 h 247599"/>
                  <a:gd name="connsiteX160" fmla="*/ 156172 w 228358"/>
                  <a:gd name="connsiteY160" fmla="*/ 143726 h 247599"/>
                  <a:gd name="connsiteX161" fmla="*/ 156020 w 228358"/>
                  <a:gd name="connsiteY161" fmla="*/ 144361 h 247599"/>
                  <a:gd name="connsiteX162" fmla="*/ 155779 w 228358"/>
                  <a:gd name="connsiteY162" fmla="*/ 144856 h 247599"/>
                  <a:gd name="connsiteX163" fmla="*/ 155626 w 228358"/>
                  <a:gd name="connsiteY163" fmla="*/ 145110 h 247599"/>
                  <a:gd name="connsiteX164" fmla="*/ 155334 w 228358"/>
                  <a:gd name="connsiteY164" fmla="*/ 145656 h 247599"/>
                  <a:gd name="connsiteX165" fmla="*/ 155284 w 228358"/>
                  <a:gd name="connsiteY165" fmla="*/ 145707 h 247599"/>
                  <a:gd name="connsiteX166" fmla="*/ 155385 w 228358"/>
                  <a:gd name="connsiteY166" fmla="*/ 145555 h 247599"/>
                  <a:gd name="connsiteX167" fmla="*/ 155334 w 228358"/>
                  <a:gd name="connsiteY167" fmla="*/ 145605 h 247599"/>
                  <a:gd name="connsiteX168" fmla="*/ 155284 w 228358"/>
                  <a:gd name="connsiteY168" fmla="*/ 145707 h 247599"/>
                  <a:gd name="connsiteX169" fmla="*/ 155080 w 228358"/>
                  <a:gd name="connsiteY169" fmla="*/ 145948 h 247599"/>
                  <a:gd name="connsiteX170" fmla="*/ 154788 w 228358"/>
                  <a:gd name="connsiteY170" fmla="*/ 146444 h 247599"/>
                  <a:gd name="connsiteX171" fmla="*/ 153442 w 228358"/>
                  <a:gd name="connsiteY171" fmla="*/ 148387 h 247599"/>
                  <a:gd name="connsiteX172" fmla="*/ 153302 w 228358"/>
                  <a:gd name="connsiteY172" fmla="*/ 148628 h 247599"/>
                  <a:gd name="connsiteX173" fmla="*/ 153201 w 228358"/>
                  <a:gd name="connsiteY173" fmla="*/ 148780 h 247599"/>
                  <a:gd name="connsiteX174" fmla="*/ 152997 w 228358"/>
                  <a:gd name="connsiteY174" fmla="*/ 148984 h 247599"/>
                  <a:gd name="connsiteX175" fmla="*/ 152553 w 228358"/>
                  <a:gd name="connsiteY175" fmla="*/ 149428 h 247599"/>
                  <a:gd name="connsiteX176" fmla="*/ 152109 w 228358"/>
                  <a:gd name="connsiteY176" fmla="*/ 149771 h 247599"/>
                  <a:gd name="connsiteX177" fmla="*/ 151562 w 228358"/>
                  <a:gd name="connsiteY177" fmla="*/ 150025 h 247599"/>
                  <a:gd name="connsiteX178" fmla="*/ 151016 w 228358"/>
                  <a:gd name="connsiteY178" fmla="*/ 150216 h 247599"/>
                  <a:gd name="connsiteX179" fmla="*/ 150419 w 228358"/>
                  <a:gd name="connsiteY179" fmla="*/ 150317 h 247599"/>
                  <a:gd name="connsiteX180" fmla="*/ 149873 w 228358"/>
                  <a:gd name="connsiteY180" fmla="*/ 150368 h 247599"/>
                  <a:gd name="connsiteX181" fmla="*/ 149276 w 228358"/>
                  <a:gd name="connsiteY181" fmla="*/ 150317 h 247599"/>
                  <a:gd name="connsiteX182" fmla="*/ 148730 w 228358"/>
                  <a:gd name="connsiteY182" fmla="*/ 150216 h 247599"/>
                  <a:gd name="connsiteX183" fmla="*/ 148336 w 228358"/>
                  <a:gd name="connsiteY183" fmla="*/ 150076 h 247599"/>
                  <a:gd name="connsiteX184" fmla="*/ 148234 w 228358"/>
                  <a:gd name="connsiteY184" fmla="*/ 150076 h 247599"/>
                  <a:gd name="connsiteX185" fmla="*/ 148234 w 228358"/>
                  <a:gd name="connsiteY185" fmla="*/ 150025 h 247599"/>
                  <a:gd name="connsiteX186" fmla="*/ 148095 w 228358"/>
                  <a:gd name="connsiteY186" fmla="*/ 149974 h 247599"/>
                  <a:gd name="connsiteX187" fmla="*/ 147689 w 228358"/>
                  <a:gd name="connsiteY187" fmla="*/ 149771 h 247599"/>
                  <a:gd name="connsiteX188" fmla="*/ 147638 w 228358"/>
                  <a:gd name="connsiteY188" fmla="*/ 149720 h 247599"/>
                  <a:gd name="connsiteX189" fmla="*/ 147498 w 228358"/>
                  <a:gd name="connsiteY189" fmla="*/ 149619 h 247599"/>
                  <a:gd name="connsiteX190" fmla="*/ 146748 w 228358"/>
                  <a:gd name="connsiteY190" fmla="*/ 149174 h 247599"/>
                  <a:gd name="connsiteX191" fmla="*/ 144717 w 228358"/>
                  <a:gd name="connsiteY191" fmla="*/ 147993 h 247599"/>
                  <a:gd name="connsiteX192" fmla="*/ 140602 w 228358"/>
                  <a:gd name="connsiteY192" fmla="*/ 145605 h 247599"/>
                  <a:gd name="connsiteX193" fmla="*/ 136437 w 228358"/>
                  <a:gd name="connsiteY193" fmla="*/ 143269 h 247599"/>
                  <a:gd name="connsiteX194" fmla="*/ 132258 w 228358"/>
                  <a:gd name="connsiteY194" fmla="*/ 140945 h 247599"/>
                  <a:gd name="connsiteX195" fmla="*/ 128092 w 228358"/>
                  <a:gd name="connsiteY195" fmla="*/ 138709 h 247599"/>
                  <a:gd name="connsiteX196" fmla="*/ 121298 w 228358"/>
                  <a:gd name="connsiteY196" fmla="*/ 135039 h 247599"/>
                  <a:gd name="connsiteX197" fmla="*/ 121552 w 228358"/>
                  <a:gd name="connsiteY197" fmla="*/ 142380 h 247599"/>
                  <a:gd name="connsiteX198" fmla="*/ 122149 w 228358"/>
                  <a:gd name="connsiteY198" fmla="*/ 161633 h 247599"/>
                  <a:gd name="connsiteX199" fmla="*/ 122238 w 228358"/>
                  <a:gd name="connsiteY199" fmla="*/ 164008 h 247599"/>
                  <a:gd name="connsiteX200" fmla="*/ 122339 w 228358"/>
                  <a:gd name="connsiteY200" fmla="*/ 166192 h 247599"/>
                  <a:gd name="connsiteX201" fmla="*/ 121603 w 228358"/>
                  <a:gd name="connsiteY201" fmla="*/ 168872 h 247599"/>
                  <a:gd name="connsiteX202" fmla="*/ 120562 w 228358"/>
                  <a:gd name="connsiteY202" fmla="*/ 170015 h 247599"/>
                  <a:gd name="connsiteX203" fmla="*/ 119215 w 228358"/>
                  <a:gd name="connsiteY203" fmla="*/ 170853 h 247599"/>
                  <a:gd name="connsiteX204" fmla="*/ 118821 w 228358"/>
                  <a:gd name="connsiteY204" fmla="*/ 171005 h 247599"/>
                  <a:gd name="connsiteX205" fmla="*/ 118517 w 228358"/>
                  <a:gd name="connsiteY205" fmla="*/ 171107 h 247599"/>
                  <a:gd name="connsiteX206" fmla="*/ 117577 w 228358"/>
                  <a:gd name="connsiteY206" fmla="*/ 171260 h 247599"/>
                  <a:gd name="connsiteX207" fmla="*/ 113856 w 228358"/>
                  <a:gd name="connsiteY207" fmla="*/ 171552 h 247599"/>
                  <a:gd name="connsiteX208" fmla="*/ 113411 w 228358"/>
                  <a:gd name="connsiteY208" fmla="*/ 171602 h 247599"/>
                  <a:gd name="connsiteX209" fmla="*/ 112967 w 228358"/>
                  <a:gd name="connsiteY209" fmla="*/ 171602 h 247599"/>
                  <a:gd name="connsiteX210" fmla="*/ 111176 w 228358"/>
                  <a:gd name="connsiteY210" fmla="*/ 171260 h 247599"/>
                  <a:gd name="connsiteX211" fmla="*/ 109487 w 228358"/>
                  <a:gd name="connsiteY211" fmla="*/ 170358 h 247599"/>
                  <a:gd name="connsiteX212" fmla="*/ 108154 w 228358"/>
                  <a:gd name="connsiteY212" fmla="*/ 169024 h 247599"/>
                  <a:gd name="connsiteX213" fmla="*/ 107315 w 228358"/>
                  <a:gd name="connsiteY213" fmla="*/ 167284 h 247599"/>
                  <a:gd name="connsiteX214" fmla="*/ 107214 w 228358"/>
                  <a:gd name="connsiteY214" fmla="*/ 166840 h 247599"/>
                  <a:gd name="connsiteX215" fmla="*/ 107112 w 228358"/>
                  <a:gd name="connsiteY215" fmla="*/ 166345 h 247599"/>
                  <a:gd name="connsiteX216" fmla="*/ 107061 w 228358"/>
                  <a:gd name="connsiteY216" fmla="*/ 165748 h 247599"/>
                  <a:gd name="connsiteX217" fmla="*/ 107011 w 228358"/>
                  <a:gd name="connsiteY217" fmla="*/ 165252 h 247599"/>
                  <a:gd name="connsiteX218" fmla="*/ 106858 w 228358"/>
                  <a:gd name="connsiteY218" fmla="*/ 160439 h 247599"/>
                  <a:gd name="connsiteX219" fmla="*/ 106820 w 228358"/>
                  <a:gd name="connsiteY219" fmla="*/ 155626 h 247599"/>
                  <a:gd name="connsiteX220" fmla="*/ 106858 w 228358"/>
                  <a:gd name="connsiteY220" fmla="*/ 150813 h 247599"/>
                  <a:gd name="connsiteX221" fmla="*/ 107061 w 228358"/>
                  <a:gd name="connsiteY221" fmla="*/ 145999 h 247599"/>
                  <a:gd name="connsiteX222" fmla="*/ 107353 w 228358"/>
                  <a:gd name="connsiteY222" fmla="*/ 141186 h 247599"/>
                  <a:gd name="connsiteX223" fmla="*/ 107607 w 228358"/>
                  <a:gd name="connsiteY223" fmla="*/ 138214 h 247599"/>
                  <a:gd name="connsiteX224" fmla="*/ 104635 w 228358"/>
                  <a:gd name="connsiteY224" fmla="*/ 139649 h 247599"/>
                  <a:gd name="connsiteX225" fmla="*/ 100114 w 228358"/>
                  <a:gd name="connsiteY225" fmla="*/ 141732 h 247599"/>
                  <a:gd name="connsiteX226" fmla="*/ 95606 w 228358"/>
                  <a:gd name="connsiteY226" fmla="*/ 143815 h 247599"/>
                  <a:gd name="connsiteX227" fmla="*/ 91084 w 228358"/>
                  <a:gd name="connsiteY227" fmla="*/ 145860 h 247599"/>
                  <a:gd name="connsiteX228" fmla="*/ 86576 w 228358"/>
                  <a:gd name="connsiteY228" fmla="*/ 148031 h 247599"/>
                  <a:gd name="connsiteX229" fmla="*/ 82156 w 228358"/>
                  <a:gd name="connsiteY229" fmla="*/ 150266 h 247599"/>
                  <a:gd name="connsiteX230" fmla="*/ 81915 w 228358"/>
                  <a:gd name="connsiteY230" fmla="*/ 150419 h 247599"/>
                  <a:gd name="connsiteX231" fmla="*/ 81661 w 228358"/>
                  <a:gd name="connsiteY231" fmla="*/ 150520 h 247599"/>
                  <a:gd name="connsiteX232" fmla="*/ 81369 w 228358"/>
                  <a:gd name="connsiteY232" fmla="*/ 150660 h 247599"/>
                  <a:gd name="connsiteX233" fmla="*/ 81014 w 228358"/>
                  <a:gd name="connsiteY233" fmla="*/ 150762 h 247599"/>
                  <a:gd name="connsiteX234" fmla="*/ 80721 w 228358"/>
                  <a:gd name="connsiteY234" fmla="*/ 150863 h 247599"/>
                  <a:gd name="connsiteX235" fmla="*/ 79375 w 228358"/>
                  <a:gd name="connsiteY235" fmla="*/ 151016 h 247599"/>
                  <a:gd name="connsiteX236" fmla="*/ 78093 w 228358"/>
                  <a:gd name="connsiteY236" fmla="*/ 150813 h 247599"/>
                  <a:gd name="connsiteX237" fmla="*/ 76848 w 228358"/>
                  <a:gd name="connsiteY237" fmla="*/ 150266 h 247599"/>
                  <a:gd name="connsiteX238" fmla="*/ 76607 w 228358"/>
                  <a:gd name="connsiteY238" fmla="*/ 150076 h 247599"/>
                  <a:gd name="connsiteX239" fmla="*/ 76353 w 228358"/>
                  <a:gd name="connsiteY239" fmla="*/ 149873 h 247599"/>
                  <a:gd name="connsiteX240" fmla="*/ 76112 w 228358"/>
                  <a:gd name="connsiteY240" fmla="*/ 149619 h 247599"/>
                  <a:gd name="connsiteX241" fmla="*/ 75959 w 228358"/>
                  <a:gd name="connsiteY241" fmla="*/ 149479 h 247599"/>
                  <a:gd name="connsiteX242" fmla="*/ 75909 w 228358"/>
                  <a:gd name="connsiteY242" fmla="*/ 149479 h 247599"/>
                  <a:gd name="connsiteX243" fmla="*/ 75806 w 228358"/>
                  <a:gd name="connsiteY243" fmla="*/ 149327 h 247599"/>
                  <a:gd name="connsiteX244" fmla="*/ 75654 w 228358"/>
                  <a:gd name="connsiteY244" fmla="*/ 149072 h 247599"/>
                  <a:gd name="connsiteX245" fmla="*/ 75464 w 228358"/>
                  <a:gd name="connsiteY245" fmla="*/ 148831 h 247599"/>
                  <a:gd name="connsiteX246" fmla="*/ 75464 w 228358"/>
                  <a:gd name="connsiteY246" fmla="*/ 148780 h 247599"/>
                  <a:gd name="connsiteX247" fmla="*/ 75515 w 228358"/>
                  <a:gd name="connsiteY247" fmla="*/ 148933 h 247599"/>
                  <a:gd name="connsiteX248" fmla="*/ 75413 w 228358"/>
                  <a:gd name="connsiteY248" fmla="*/ 148730 h 247599"/>
                  <a:gd name="connsiteX249" fmla="*/ 74765 w 228358"/>
                  <a:gd name="connsiteY249" fmla="*/ 147688 h 247599"/>
                  <a:gd name="connsiteX250" fmla="*/ 73470 w 228358"/>
                  <a:gd name="connsiteY250" fmla="*/ 145707 h 247599"/>
                  <a:gd name="connsiteX251" fmla="*/ 72885 w 228358"/>
                  <a:gd name="connsiteY251" fmla="*/ 144463 h 247599"/>
                  <a:gd name="connsiteX252" fmla="*/ 72975 w 228358"/>
                  <a:gd name="connsiteY252" fmla="*/ 141681 h 247599"/>
                  <a:gd name="connsiteX253" fmla="*/ 20638 w 228358"/>
                  <a:gd name="connsiteY253" fmla="*/ 169672 h 247599"/>
                  <a:gd name="connsiteX254" fmla="*/ 14745 w 228358"/>
                  <a:gd name="connsiteY254" fmla="*/ 172390 h 247599"/>
                  <a:gd name="connsiteX255" fmla="*/ 9678 w 228358"/>
                  <a:gd name="connsiteY255" fmla="*/ 175374 h 247599"/>
                  <a:gd name="connsiteX256" fmla="*/ 2540 w 228358"/>
                  <a:gd name="connsiteY256" fmla="*/ 180581 h 247599"/>
                  <a:gd name="connsiteX257" fmla="*/ 648 w 228358"/>
                  <a:gd name="connsiteY257" fmla="*/ 182321 h 247599"/>
                  <a:gd name="connsiteX258" fmla="*/ 0 w 228358"/>
                  <a:gd name="connsiteY258" fmla="*/ 182956 h 247599"/>
                  <a:gd name="connsiteX259" fmla="*/ 356 w 228358"/>
                  <a:gd name="connsiteY259" fmla="*/ 183604 h 247599"/>
                  <a:gd name="connsiteX260" fmla="*/ 1245 w 228358"/>
                  <a:gd name="connsiteY260" fmla="*/ 183553 h 247599"/>
                  <a:gd name="connsiteX261" fmla="*/ 3823 w 228358"/>
                  <a:gd name="connsiteY261" fmla="*/ 183210 h 247599"/>
                  <a:gd name="connsiteX262" fmla="*/ 12510 w 228358"/>
                  <a:gd name="connsiteY262" fmla="*/ 181127 h 247599"/>
                  <a:gd name="connsiteX263" fmla="*/ 18059 w 228358"/>
                  <a:gd name="connsiteY263" fmla="*/ 179235 h 247599"/>
                  <a:gd name="connsiteX264" fmla="*/ 23965 w 228358"/>
                  <a:gd name="connsiteY264" fmla="*/ 176466 h 247599"/>
                  <a:gd name="connsiteX265" fmla="*/ 30074 w 228358"/>
                  <a:gd name="connsiteY265" fmla="*/ 173038 h 247599"/>
                  <a:gd name="connsiteX266" fmla="*/ 31356 w 228358"/>
                  <a:gd name="connsiteY266" fmla="*/ 172250 h 247599"/>
                  <a:gd name="connsiteX267" fmla="*/ 30912 w 228358"/>
                  <a:gd name="connsiteY267" fmla="*/ 174333 h 247599"/>
                  <a:gd name="connsiteX268" fmla="*/ 30709 w 228358"/>
                  <a:gd name="connsiteY268" fmla="*/ 176809 h 247599"/>
                  <a:gd name="connsiteX269" fmla="*/ 30912 w 228358"/>
                  <a:gd name="connsiteY269" fmla="*/ 179286 h 247599"/>
                  <a:gd name="connsiteX270" fmla="*/ 31153 w 228358"/>
                  <a:gd name="connsiteY270" fmla="*/ 180530 h 247599"/>
                  <a:gd name="connsiteX271" fmla="*/ 31459 w 228358"/>
                  <a:gd name="connsiteY271" fmla="*/ 181775 h 247599"/>
                  <a:gd name="connsiteX272" fmla="*/ 32347 w 228358"/>
                  <a:gd name="connsiteY272" fmla="*/ 184302 h 247599"/>
                  <a:gd name="connsiteX273" fmla="*/ 32995 w 228358"/>
                  <a:gd name="connsiteY273" fmla="*/ 185547 h 247599"/>
                  <a:gd name="connsiteX274" fmla="*/ 33795 w 228358"/>
                  <a:gd name="connsiteY274" fmla="*/ 186830 h 247599"/>
                  <a:gd name="connsiteX275" fmla="*/ 34531 w 228358"/>
                  <a:gd name="connsiteY275" fmla="*/ 186880 h 247599"/>
                  <a:gd name="connsiteX276" fmla="*/ 35420 w 228358"/>
                  <a:gd name="connsiteY276" fmla="*/ 185687 h 247599"/>
                  <a:gd name="connsiteX277" fmla="*/ 36170 w 228358"/>
                  <a:gd name="connsiteY277" fmla="*/ 184506 h 247599"/>
                  <a:gd name="connsiteX278" fmla="*/ 37313 w 228358"/>
                  <a:gd name="connsiteY278" fmla="*/ 182067 h 247599"/>
                  <a:gd name="connsiteX279" fmla="*/ 37757 w 228358"/>
                  <a:gd name="connsiteY279" fmla="*/ 180873 h 247599"/>
                  <a:gd name="connsiteX280" fmla="*/ 38100 w 228358"/>
                  <a:gd name="connsiteY280" fmla="*/ 179641 h 247599"/>
                  <a:gd name="connsiteX281" fmla="*/ 38595 w 228358"/>
                  <a:gd name="connsiteY281" fmla="*/ 177203 h 247599"/>
                  <a:gd name="connsiteX282" fmla="*/ 38646 w 228358"/>
                  <a:gd name="connsiteY282" fmla="*/ 174727 h 247599"/>
                  <a:gd name="connsiteX283" fmla="*/ 38405 w 228358"/>
                  <a:gd name="connsiteY283" fmla="*/ 172250 h 247599"/>
                  <a:gd name="connsiteX284" fmla="*/ 38253 w 228358"/>
                  <a:gd name="connsiteY284" fmla="*/ 171005 h 247599"/>
                  <a:gd name="connsiteX285" fmla="*/ 38012 w 228358"/>
                  <a:gd name="connsiteY285" fmla="*/ 169761 h 247599"/>
                  <a:gd name="connsiteX286" fmla="*/ 37465 w 228358"/>
                  <a:gd name="connsiteY286" fmla="*/ 167932 h 247599"/>
                  <a:gd name="connsiteX287" fmla="*/ 42177 w 228358"/>
                  <a:gd name="connsiteY287" fmla="*/ 165100 h 247599"/>
                  <a:gd name="connsiteX288" fmla="*/ 48870 w 228358"/>
                  <a:gd name="connsiteY288" fmla="*/ 162966 h 247599"/>
                  <a:gd name="connsiteX289" fmla="*/ 55321 w 228358"/>
                  <a:gd name="connsiteY289" fmla="*/ 161328 h 247599"/>
                  <a:gd name="connsiteX290" fmla="*/ 58103 w 228358"/>
                  <a:gd name="connsiteY290" fmla="*/ 160147 h 247599"/>
                  <a:gd name="connsiteX291" fmla="*/ 60275 w 228358"/>
                  <a:gd name="connsiteY291" fmla="*/ 159004 h 247599"/>
                  <a:gd name="connsiteX292" fmla="*/ 60135 w 228358"/>
                  <a:gd name="connsiteY292" fmla="*/ 159791 h 247599"/>
                  <a:gd name="connsiteX293" fmla="*/ 59830 w 228358"/>
                  <a:gd name="connsiteY293" fmla="*/ 161772 h 247599"/>
                  <a:gd name="connsiteX294" fmla="*/ 59233 w 228358"/>
                  <a:gd name="connsiteY294" fmla="*/ 165697 h 247599"/>
                  <a:gd name="connsiteX295" fmla="*/ 58941 w 228358"/>
                  <a:gd name="connsiteY295" fmla="*/ 169672 h 247599"/>
                  <a:gd name="connsiteX296" fmla="*/ 59093 w 228358"/>
                  <a:gd name="connsiteY296" fmla="*/ 173685 h 247599"/>
                  <a:gd name="connsiteX297" fmla="*/ 59284 w 228358"/>
                  <a:gd name="connsiteY297" fmla="*/ 175666 h 247599"/>
                  <a:gd name="connsiteX298" fmla="*/ 59538 w 228358"/>
                  <a:gd name="connsiteY298" fmla="*/ 177698 h 247599"/>
                  <a:gd name="connsiteX299" fmla="*/ 60376 w 228358"/>
                  <a:gd name="connsiteY299" fmla="*/ 181724 h 247599"/>
                  <a:gd name="connsiteX300" fmla="*/ 60922 w 228358"/>
                  <a:gd name="connsiteY300" fmla="*/ 183705 h 247599"/>
                  <a:gd name="connsiteX301" fmla="*/ 61723 w 228358"/>
                  <a:gd name="connsiteY301" fmla="*/ 185738 h 247599"/>
                  <a:gd name="connsiteX302" fmla="*/ 62408 w 228358"/>
                  <a:gd name="connsiteY302" fmla="*/ 185788 h 247599"/>
                  <a:gd name="connsiteX303" fmla="*/ 63412 w 228358"/>
                  <a:gd name="connsiteY303" fmla="*/ 183858 h 247599"/>
                  <a:gd name="connsiteX304" fmla="*/ 64198 w 228358"/>
                  <a:gd name="connsiteY304" fmla="*/ 181864 h 247599"/>
                  <a:gd name="connsiteX305" fmla="*/ 65393 w 228358"/>
                  <a:gd name="connsiteY305" fmla="*/ 177952 h 247599"/>
                  <a:gd name="connsiteX306" fmla="*/ 65888 w 228358"/>
                  <a:gd name="connsiteY306" fmla="*/ 176022 h 247599"/>
                  <a:gd name="connsiteX307" fmla="*/ 66281 w 228358"/>
                  <a:gd name="connsiteY307" fmla="*/ 174028 h 247599"/>
                  <a:gd name="connsiteX308" fmla="*/ 66828 w 228358"/>
                  <a:gd name="connsiteY308" fmla="*/ 170066 h 247599"/>
                  <a:gd name="connsiteX309" fmla="*/ 66980 w 228358"/>
                  <a:gd name="connsiteY309" fmla="*/ 166091 h 247599"/>
                  <a:gd name="connsiteX310" fmla="*/ 66828 w 228358"/>
                  <a:gd name="connsiteY310" fmla="*/ 162128 h 247599"/>
                  <a:gd name="connsiteX311" fmla="*/ 66675 w 228358"/>
                  <a:gd name="connsiteY311" fmla="*/ 160096 h 247599"/>
                  <a:gd name="connsiteX312" fmla="*/ 66485 w 228358"/>
                  <a:gd name="connsiteY312" fmla="*/ 158102 h 247599"/>
                  <a:gd name="connsiteX313" fmla="*/ 65990 w 228358"/>
                  <a:gd name="connsiteY313" fmla="*/ 155283 h 247599"/>
                  <a:gd name="connsiteX314" fmla="*/ 67818 w 228358"/>
                  <a:gd name="connsiteY314" fmla="*/ 153797 h 247599"/>
                  <a:gd name="connsiteX315" fmla="*/ 69114 w 228358"/>
                  <a:gd name="connsiteY315" fmla="*/ 152603 h 247599"/>
                  <a:gd name="connsiteX316" fmla="*/ 69253 w 228358"/>
                  <a:gd name="connsiteY316" fmla="*/ 152794 h 247599"/>
                  <a:gd name="connsiteX317" fmla="*/ 69406 w 228358"/>
                  <a:gd name="connsiteY317" fmla="*/ 153048 h 247599"/>
                  <a:gd name="connsiteX318" fmla="*/ 69609 w 228358"/>
                  <a:gd name="connsiteY318" fmla="*/ 153289 h 247599"/>
                  <a:gd name="connsiteX319" fmla="*/ 69660 w 228358"/>
                  <a:gd name="connsiteY319" fmla="*/ 153441 h 247599"/>
                  <a:gd name="connsiteX320" fmla="*/ 69800 w 228358"/>
                  <a:gd name="connsiteY320" fmla="*/ 153645 h 247599"/>
                  <a:gd name="connsiteX321" fmla="*/ 70447 w 228358"/>
                  <a:gd name="connsiteY321" fmla="*/ 154432 h 247599"/>
                  <a:gd name="connsiteX322" fmla="*/ 71095 w 228358"/>
                  <a:gd name="connsiteY322" fmla="*/ 155080 h 247599"/>
                  <a:gd name="connsiteX323" fmla="*/ 71793 w 228358"/>
                  <a:gd name="connsiteY323" fmla="*/ 155677 h 247599"/>
                  <a:gd name="connsiteX324" fmla="*/ 72479 w 228358"/>
                  <a:gd name="connsiteY324" fmla="*/ 156223 h 247599"/>
                  <a:gd name="connsiteX325" fmla="*/ 79287 w 228358"/>
                  <a:gd name="connsiteY325" fmla="*/ 158407 h 247599"/>
                  <a:gd name="connsiteX326" fmla="*/ 82855 w 228358"/>
                  <a:gd name="connsiteY326" fmla="*/ 157912 h 247599"/>
                  <a:gd name="connsiteX327" fmla="*/ 83744 w 228358"/>
                  <a:gd name="connsiteY327" fmla="*/ 157607 h 247599"/>
                  <a:gd name="connsiteX328" fmla="*/ 84544 w 228358"/>
                  <a:gd name="connsiteY328" fmla="*/ 157264 h 247599"/>
                  <a:gd name="connsiteX329" fmla="*/ 85331 w 228358"/>
                  <a:gd name="connsiteY329" fmla="*/ 156820 h 247599"/>
                  <a:gd name="connsiteX330" fmla="*/ 85675 w 228358"/>
                  <a:gd name="connsiteY330" fmla="*/ 156667 h 247599"/>
                  <a:gd name="connsiteX331" fmla="*/ 85929 w 228358"/>
                  <a:gd name="connsiteY331" fmla="*/ 156515 h 247599"/>
                  <a:gd name="connsiteX332" fmla="*/ 90094 w 228358"/>
                  <a:gd name="connsiteY332" fmla="*/ 153835 h 247599"/>
                  <a:gd name="connsiteX333" fmla="*/ 94209 w 228358"/>
                  <a:gd name="connsiteY333" fmla="*/ 151117 h 247599"/>
                  <a:gd name="connsiteX334" fmla="*/ 98337 w 228358"/>
                  <a:gd name="connsiteY334" fmla="*/ 148285 h 247599"/>
                  <a:gd name="connsiteX335" fmla="*/ 102401 w 228358"/>
                  <a:gd name="connsiteY335" fmla="*/ 145504 h 247599"/>
                  <a:gd name="connsiteX336" fmla="*/ 103937 w 228358"/>
                  <a:gd name="connsiteY336" fmla="*/ 144412 h 247599"/>
                  <a:gd name="connsiteX337" fmla="*/ 104039 w 228358"/>
                  <a:gd name="connsiteY337" fmla="*/ 145999 h 247599"/>
                  <a:gd name="connsiteX338" fmla="*/ 104229 w 228358"/>
                  <a:gd name="connsiteY338" fmla="*/ 150813 h 247599"/>
                  <a:gd name="connsiteX339" fmla="*/ 104280 w 228358"/>
                  <a:gd name="connsiteY339" fmla="*/ 155626 h 247599"/>
                  <a:gd name="connsiteX340" fmla="*/ 104229 w 228358"/>
                  <a:gd name="connsiteY340" fmla="*/ 160439 h 247599"/>
                  <a:gd name="connsiteX341" fmla="*/ 104090 w 228358"/>
                  <a:gd name="connsiteY341" fmla="*/ 165252 h 247599"/>
                  <a:gd name="connsiteX342" fmla="*/ 104090 w 228358"/>
                  <a:gd name="connsiteY342" fmla="*/ 165544 h 247599"/>
                  <a:gd name="connsiteX343" fmla="*/ 104039 w 228358"/>
                  <a:gd name="connsiteY343" fmla="*/ 165697 h 247599"/>
                  <a:gd name="connsiteX344" fmla="*/ 104039 w 228358"/>
                  <a:gd name="connsiteY344" fmla="*/ 166497 h 247599"/>
                  <a:gd name="connsiteX345" fmla="*/ 104090 w 228358"/>
                  <a:gd name="connsiteY345" fmla="*/ 167234 h 247599"/>
                  <a:gd name="connsiteX346" fmla="*/ 104229 w 228358"/>
                  <a:gd name="connsiteY346" fmla="*/ 167983 h 247599"/>
                  <a:gd name="connsiteX347" fmla="*/ 105182 w 228358"/>
                  <a:gd name="connsiteY347" fmla="*/ 170713 h 247599"/>
                  <a:gd name="connsiteX348" fmla="*/ 106959 w 228358"/>
                  <a:gd name="connsiteY348" fmla="*/ 173038 h 247599"/>
                  <a:gd name="connsiteX349" fmla="*/ 108103 w 228358"/>
                  <a:gd name="connsiteY349" fmla="*/ 174028 h 247599"/>
                  <a:gd name="connsiteX350" fmla="*/ 109398 w 228358"/>
                  <a:gd name="connsiteY350" fmla="*/ 174879 h 247599"/>
                  <a:gd name="connsiteX351" fmla="*/ 112319 w 228358"/>
                  <a:gd name="connsiteY351" fmla="*/ 175920 h 247599"/>
                  <a:gd name="connsiteX352" fmla="*/ 112814 w 228358"/>
                  <a:gd name="connsiteY352" fmla="*/ 176022 h 247599"/>
                  <a:gd name="connsiteX353" fmla="*/ 112167 w 228358"/>
                  <a:gd name="connsiteY353" fmla="*/ 178740 h 247599"/>
                  <a:gd name="connsiteX354" fmla="*/ 111976 w 228358"/>
                  <a:gd name="connsiteY354" fmla="*/ 178892 h 247599"/>
                  <a:gd name="connsiteX355" fmla="*/ 110338 w 228358"/>
                  <a:gd name="connsiteY355" fmla="*/ 180137 h 247599"/>
                  <a:gd name="connsiteX356" fmla="*/ 106769 w 228358"/>
                  <a:gd name="connsiteY356" fmla="*/ 182067 h 247599"/>
                  <a:gd name="connsiteX357" fmla="*/ 104775 w 228358"/>
                  <a:gd name="connsiteY357" fmla="*/ 182715 h 247599"/>
                  <a:gd name="connsiteX358" fmla="*/ 102743 w 228358"/>
                  <a:gd name="connsiteY358" fmla="*/ 183210 h 247599"/>
                  <a:gd name="connsiteX359" fmla="*/ 100661 w 228358"/>
                  <a:gd name="connsiteY359" fmla="*/ 183655 h 247599"/>
                  <a:gd name="connsiteX360" fmla="*/ 98629 w 228358"/>
                  <a:gd name="connsiteY360" fmla="*/ 184201 h 247599"/>
                  <a:gd name="connsiteX361" fmla="*/ 96749 w 228358"/>
                  <a:gd name="connsiteY361" fmla="*/ 184950 h 247599"/>
                  <a:gd name="connsiteX362" fmla="*/ 94907 w 228358"/>
                  <a:gd name="connsiteY362" fmla="*/ 185890 h 247599"/>
                  <a:gd name="connsiteX363" fmla="*/ 91529 w 228358"/>
                  <a:gd name="connsiteY363" fmla="*/ 188176 h 247599"/>
                  <a:gd name="connsiteX364" fmla="*/ 89891 w 228358"/>
                  <a:gd name="connsiteY364" fmla="*/ 189408 h 247599"/>
                  <a:gd name="connsiteX365" fmla="*/ 88354 w 228358"/>
                  <a:gd name="connsiteY365" fmla="*/ 190805 h 247599"/>
                  <a:gd name="connsiteX366" fmla="*/ 85484 w 228358"/>
                  <a:gd name="connsiteY366" fmla="*/ 194069 h 247599"/>
                  <a:gd name="connsiteX367" fmla="*/ 85827 w 228358"/>
                  <a:gd name="connsiteY367" fmla="*/ 194716 h 247599"/>
                  <a:gd name="connsiteX368" fmla="*/ 90246 w 228358"/>
                  <a:gd name="connsiteY368" fmla="*/ 194221 h 247599"/>
                  <a:gd name="connsiteX369" fmla="*/ 92279 w 228358"/>
                  <a:gd name="connsiteY369" fmla="*/ 193726 h 247599"/>
                  <a:gd name="connsiteX370" fmla="*/ 94259 w 228358"/>
                  <a:gd name="connsiteY370" fmla="*/ 193078 h 247599"/>
                  <a:gd name="connsiteX371" fmla="*/ 98082 w 228358"/>
                  <a:gd name="connsiteY371" fmla="*/ 191541 h 247599"/>
                  <a:gd name="connsiteX372" fmla="*/ 99873 w 228358"/>
                  <a:gd name="connsiteY372" fmla="*/ 190652 h 247599"/>
                  <a:gd name="connsiteX373" fmla="*/ 101550 w 228358"/>
                  <a:gd name="connsiteY373" fmla="*/ 189509 h 247599"/>
                  <a:gd name="connsiteX374" fmla="*/ 103137 w 228358"/>
                  <a:gd name="connsiteY374" fmla="*/ 188125 h 247599"/>
                  <a:gd name="connsiteX375" fmla="*/ 104687 w 228358"/>
                  <a:gd name="connsiteY375" fmla="*/ 186677 h 247599"/>
                  <a:gd name="connsiteX376" fmla="*/ 106223 w 228358"/>
                  <a:gd name="connsiteY376" fmla="*/ 185293 h 247599"/>
                  <a:gd name="connsiteX377" fmla="*/ 107862 w 228358"/>
                  <a:gd name="connsiteY377" fmla="*/ 184099 h 247599"/>
                  <a:gd name="connsiteX378" fmla="*/ 111532 w 228358"/>
                  <a:gd name="connsiteY378" fmla="*/ 182270 h 247599"/>
                  <a:gd name="connsiteX379" fmla="*/ 111570 w 228358"/>
                  <a:gd name="connsiteY379" fmla="*/ 182220 h 247599"/>
                  <a:gd name="connsiteX380" fmla="*/ 111379 w 228358"/>
                  <a:gd name="connsiteY380" fmla="*/ 184150 h 247599"/>
                  <a:gd name="connsiteX381" fmla="*/ 111227 w 228358"/>
                  <a:gd name="connsiteY381" fmla="*/ 186880 h 247599"/>
                  <a:gd name="connsiteX382" fmla="*/ 111278 w 228358"/>
                  <a:gd name="connsiteY382" fmla="*/ 189814 h 247599"/>
                  <a:gd name="connsiteX383" fmla="*/ 112573 w 228358"/>
                  <a:gd name="connsiteY383" fmla="*/ 196202 h 247599"/>
                  <a:gd name="connsiteX384" fmla="*/ 113411 w 228358"/>
                  <a:gd name="connsiteY384" fmla="*/ 203010 h 247599"/>
                  <a:gd name="connsiteX385" fmla="*/ 112662 w 228358"/>
                  <a:gd name="connsiteY385" fmla="*/ 209258 h 247599"/>
                  <a:gd name="connsiteX386" fmla="*/ 111722 w 228358"/>
                  <a:gd name="connsiteY386" fmla="*/ 210096 h 247599"/>
                  <a:gd name="connsiteX387" fmla="*/ 109487 w 228358"/>
                  <a:gd name="connsiteY387" fmla="*/ 211341 h 247599"/>
                  <a:gd name="connsiteX388" fmla="*/ 106858 w 228358"/>
                  <a:gd name="connsiteY388" fmla="*/ 211734 h 247599"/>
                  <a:gd name="connsiteX389" fmla="*/ 105473 w 228358"/>
                  <a:gd name="connsiteY389" fmla="*/ 211836 h 247599"/>
                  <a:gd name="connsiteX390" fmla="*/ 104140 w 228358"/>
                  <a:gd name="connsiteY390" fmla="*/ 212039 h 247599"/>
                  <a:gd name="connsiteX391" fmla="*/ 102896 w 228358"/>
                  <a:gd name="connsiteY391" fmla="*/ 212433 h 247599"/>
                  <a:gd name="connsiteX392" fmla="*/ 101804 w 228358"/>
                  <a:gd name="connsiteY392" fmla="*/ 213030 h 247599"/>
                  <a:gd name="connsiteX393" fmla="*/ 99771 w 228358"/>
                  <a:gd name="connsiteY393" fmla="*/ 214566 h 247599"/>
                  <a:gd name="connsiteX394" fmla="*/ 98832 w 228358"/>
                  <a:gd name="connsiteY394" fmla="*/ 215455 h 247599"/>
                  <a:gd name="connsiteX395" fmla="*/ 97930 w 228358"/>
                  <a:gd name="connsiteY395" fmla="*/ 216497 h 247599"/>
                  <a:gd name="connsiteX396" fmla="*/ 96495 w 228358"/>
                  <a:gd name="connsiteY396" fmla="*/ 219024 h 247599"/>
                  <a:gd name="connsiteX397" fmla="*/ 96838 w 228358"/>
                  <a:gd name="connsiteY397" fmla="*/ 219672 h 247599"/>
                  <a:gd name="connsiteX398" fmla="*/ 99823 w 228358"/>
                  <a:gd name="connsiteY398" fmla="*/ 219875 h 247599"/>
                  <a:gd name="connsiteX399" fmla="*/ 101206 w 228358"/>
                  <a:gd name="connsiteY399" fmla="*/ 219723 h 247599"/>
                  <a:gd name="connsiteX400" fmla="*/ 102502 w 228358"/>
                  <a:gd name="connsiteY400" fmla="*/ 219469 h 247599"/>
                  <a:gd name="connsiteX401" fmla="*/ 104928 w 228358"/>
                  <a:gd name="connsiteY401" fmla="*/ 218681 h 247599"/>
                  <a:gd name="connsiteX402" fmla="*/ 106071 w 228358"/>
                  <a:gd name="connsiteY402" fmla="*/ 218084 h 247599"/>
                  <a:gd name="connsiteX403" fmla="*/ 107061 w 228358"/>
                  <a:gd name="connsiteY403" fmla="*/ 217335 h 247599"/>
                  <a:gd name="connsiteX404" fmla="*/ 107950 w 228358"/>
                  <a:gd name="connsiteY404" fmla="*/ 216344 h 247599"/>
                  <a:gd name="connsiteX405" fmla="*/ 108801 w 228358"/>
                  <a:gd name="connsiteY405" fmla="*/ 215252 h 247599"/>
                  <a:gd name="connsiteX406" fmla="*/ 110630 w 228358"/>
                  <a:gd name="connsiteY406" fmla="*/ 213373 h 247599"/>
                  <a:gd name="connsiteX407" fmla="*/ 111926 w 228358"/>
                  <a:gd name="connsiteY407" fmla="*/ 212572 h 247599"/>
                  <a:gd name="connsiteX408" fmla="*/ 111227 w 228358"/>
                  <a:gd name="connsiteY408" fmla="*/ 216992 h 247599"/>
                  <a:gd name="connsiteX409" fmla="*/ 110681 w 228358"/>
                  <a:gd name="connsiteY409" fmla="*/ 223787 h 247599"/>
                  <a:gd name="connsiteX410" fmla="*/ 110630 w 228358"/>
                  <a:gd name="connsiteY410" fmla="*/ 230188 h 247599"/>
                  <a:gd name="connsiteX411" fmla="*/ 111227 w 228358"/>
                  <a:gd name="connsiteY411" fmla="*/ 235839 h 247599"/>
                  <a:gd name="connsiteX412" fmla="*/ 113018 w 228358"/>
                  <a:gd name="connsiteY412" fmla="*/ 244373 h 247599"/>
                  <a:gd name="connsiteX413" fmla="*/ 113805 w 228358"/>
                  <a:gd name="connsiteY413" fmla="*/ 246761 h 247599"/>
                  <a:gd name="connsiteX414" fmla="*/ 114160 w 228358"/>
                  <a:gd name="connsiteY414" fmla="*/ 247599 h 247599"/>
                  <a:gd name="connsiteX415" fmla="*/ 114897 w 228358"/>
                  <a:gd name="connsiteY415" fmla="*/ 247599 h 247599"/>
                  <a:gd name="connsiteX416" fmla="*/ 115253 w 228358"/>
                  <a:gd name="connsiteY416" fmla="*/ 246761 h 247599"/>
                  <a:gd name="connsiteX417" fmla="*/ 116040 w 228358"/>
                  <a:gd name="connsiteY417" fmla="*/ 244373 h 247599"/>
                  <a:gd name="connsiteX418" fmla="*/ 117831 w 228358"/>
                  <a:gd name="connsiteY418" fmla="*/ 235839 h 247599"/>
                  <a:gd name="connsiteX419" fmla="*/ 118428 w 228358"/>
                  <a:gd name="connsiteY419" fmla="*/ 230188 h 247599"/>
                  <a:gd name="connsiteX420" fmla="*/ 118377 w 228358"/>
                  <a:gd name="connsiteY420" fmla="*/ 223787 h 247599"/>
                  <a:gd name="connsiteX421" fmla="*/ 117831 w 228358"/>
                  <a:gd name="connsiteY421" fmla="*/ 216992 h 247599"/>
                  <a:gd name="connsiteX422" fmla="*/ 117628 w 228358"/>
                  <a:gd name="connsiteY422" fmla="*/ 215557 h 247599"/>
                  <a:gd name="connsiteX423" fmla="*/ 119418 w 228358"/>
                  <a:gd name="connsiteY423" fmla="*/ 216840 h 247599"/>
                  <a:gd name="connsiteX424" fmla="*/ 121603 w 228358"/>
                  <a:gd name="connsiteY424" fmla="*/ 218034 h 247599"/>
                  <a:gd name="connsiteX425" fmla="*/ 123978 w 228358"/>
                  <a:gd name="connsiteY425" fmla="*/ 218922 h 247599"/>
                  <a:gd name="connsiteX426" fmla="*/ 125273 w 228358"/>
                  <a:gd name="connsiteY426" fmla="*/ 219278 h 247599"/>
                  <a:gd name="connsiteX427" fmla="*/ 126556 w 228358"/>
                  <a:gd name="connsiteY427" fmla="*/ 219519 h 247599"/>
                  <a:gd name="connsiteX428" fmla="*/ 129286 w 228358"/>
                  <a:gd name="connsiteY428" fmla="*/ 219824 h 247599"/>
                  <a:gd name="connsiteX429" fmla="*/ 130721 w 228358"/>
                  <a:gd name="connsiteY429" fmla="*/ 219824 h 247599"/>
                  <a:gd name="connsiteX430" fmla="*/ 132220 w 228358"/>
                  <a:gd name="connsiteY430" fmla="*/ 219672 h 247599"/>
                  <a:gd name="connsiteX431" fmla="*/ 132563 w 228358"/>
                  <a:gd name="connsiteY431" fmla="*/ 219024 h 247599"/>
                  <a:gd name="connsiteX432" fmla="*/ 131864 w 228358"/>
                  <a:gd name="connsiteY432" fmla="*/ 217741 h 247599"/>
                  <a:gd name="connsiteX433" fmla="*/ 131077 w 228358"/>
                  <a:gd name="connsiteY433" fmla="*/ 216548 h 247599"/>
                  <a:gd name="connsiteX434" fmla="*/ 129337 w 228358"/>
                  <a:gd name="connsiteY434" fmla="*/ 214516 h 247599"/>
                  <a:gd name="connsiteX435" fmla="*/ 128398 w 228358"/>
                  <a:gd name="connsiteY435" fmla="*/ 213614 h 247599"/>
                  <a:gd name="connsiteX436" fmla="*/ 127407 w 228358"/>
                  <a:gd name="connsiteY436" fmla="*/ 212776 h 247599"/>
                  <a:gd name="connsiteX437" fmla="*/ 125362 w 228358"/>
                  <a:gd name="connsiteY437" fmla="*/ 211290 h 247599"/>
                  <a:gd name="connsiteX438" fmla="*/ 123089 w 228358"/>
                  <a:gd name="connsiteY438" fmla="*/ 210198 h 247599"/>
                  <a:gd name="connsiteX439" fmla="*/ 120650 w 228358"/>
                  <a:gd name="connsiteY439" fmla="*/ 209360 h 247599"/>
                  <a:gd name="connsiteX440" fmla="*/ 119469 w 228358"/>
                  <a:gd name="connsiteY440" fmla="*/ 208953 h 247599"/>
                  <a:gd name="connsiteX441" fmla="*/ 118173 w 228358"/>
                  <a:gd name="connsiteY441" fmla="*/ 208610 h 247599"/>
                  <a:gd name="connsiteX442" fmla="*/ 116193 w 228358"/>
                  <a:gd name="connsiteY442" fmla="*/ 208356 h 247599"/>
                  <a:gd name="connsiteX443" fmla="*/ 115646 w 228358"/>
                  <a:gd name="connsiteY443" fmla="*/ 203010 h 247599"/>
                  <a:gd name="connsiteX444" fmla="*/ 116484 w 228358"/>
                  <a:gd name="connsiteY444" fmla="*/ 196202 h 247599"/>
                  <a:gd name="connsiteX445" fmla="*/ 117780 w 228358"/>
                  <a:gd name="connsiteY445" fmla="*/ 189814 h 247599"/>
                  <a:gd name="connsiteX446" fmla="*/ 117831 w 228358"/>
                  <a:gd name="connsiteY446" fmla="*/ 186880 h 247599"/>
                  <a:gd name="connsiteX447" fmla="*/ 117729 w 228358"/>
                  <a:gd name="connsiteY447" fmla="*/ 184455 h 247599"/>
                  <a:gd name="connsiteX448" fmla="*/ 118377 w 228358"/>
                  <a:gd name="connsiteY448" fmla="*/ 184950 h 247599"/>
                  <a:gd name="connsiteX449" fmla="*/ 120053 w 228358"/>
                  <a:gd name="connsiteY449" fmla="*/ 186093 h 247599"/>
                  <a:gd name="connsiteX450" fmla="*/ 123534 w 228358"/>
                  <a:gd name="connsiteY450" fmla="*/ 188265 h 247599"/>
                  <a:gd name="connsiteX451" fmla="*/ 127102 w 228358"/>
                  <a:gd name="connsiteY451" fmla="*/ 190259 h 247599"/>
                  <a:gd name="connsiteX452" fmla="*/ 130873 w 228358"/>
                  <a:gd name="connsiteY452" fmla="*/ 191795 h 247599"/>
                  <a:gd name="connsiteX453" fmla="*/ 132804 w 228358"/>
                  <a:gd name="connsiteY453" fmla="*/ 192481 h 247599"/>
                  <a:gd name="connsiteX454" fmla="*/ 134798 w 228358"/>
                  <a:gd name="connsiteY454" fmla="*/ 193129 h 247599"/>
                  <a:gd name="connsiteX455" fmla="*/ 138862 w 228358"/>
                  <a:gd name="connsiteY455" fmla="*/ 194119 h 247599"/>
                  <a:gd name="connsiteX456" fmla="*/ 140996 w 228358"/>
                  <a:gd name="connsiteY456" fmla="*/ 194526 h 247599"/>
                  <a:gd name="connsiteX457" fmla="*/ 143231 w 228358"/>
                  <a:gd name="connsiteY457" fmla="*/ 194716 h 247599"/>
                  <a:gd name="connsiteX458" fmla="*/ 143573 w 228358"/>
                  <a:gd name="connsiteY458" fmla="*/ 194069 h 247599"/>
                  <a:gd name="connsiteX459" fmla="*/ 142190 w 228358"/>
                  <a:gd name="connsiteY459" fmla="*/ 192392 h 247599"/>
                  <a:gd name="connsiteX460" fmla="*/ 140691 w 228358"/>
                  <a:gd name="connsiteY460" fmla="*/ 190894 h 247599"/>
                  <a:gd name="connsiteX461" fmla="*/ 137567 w 228358"/>
                  <a:gd name="connsiteY461" fmla="*/ 188125 h 247599"/>
                  <a:gd name="connsiteX462" fmla="*/ 135928 w 228358"/>
                  <a:gd name="connsiteY462" fmla="*/ 186830 h 247599"/>
                  <a:gd name="connsiteX463" fmla="*/ 134252 w 228358"/>
                  <a:gd name="connsiteY463" fmla="*/ 185636 h 247599"/>
                  <a:gd name="connsiteX464" fmla="*/ 130823 w 228358"/>
                  <a:gd name="connsiteY464" fmla="*/ 183464 h 247599"/>
                  <a:gd name="connsiteX465" fmla="*/ 127204 w 228358"/>
                  <a:gd name="connsiteY465" fmla="*/ 181623 h 247599"/>
                  <a:gd name="connsiteX466" fmla="*/ 123381 w 228358"/>
                  <a:gd name="connsiteY466" fmla="*/ 180086 h 247599"/>
                  <a:gd name="connsiteX467" fmla="*/ 121501 w 228358"/>
                  <a:gd name="connsiteY467" fmla="*/ 179337 h 247599"/>
                  <a:gd name="connsiteX468" fmla="*/ 119558 w 228358"/>
                  <a:gd name="connsiteY468" fmla="*/ 178651 h 247599"/>
                  <a:gd name="connsiteX469" fmla="*/ 116688 w 228358"/>
                  <a:gd name="connsiteY469" fmla="*/ 177851 h 247599"/>
                  <a:gd name="connsiteX470" fmla="*/ 116294 w 228358"/>
                  <a:gd name="connsiteY470" fmla="*/ 176314 h 247599"/>
                  <a:gd name="connsiteX471" fmla="*/ 117577 w 228358"/>
                  <a:gd name="connsiteY471" fmla="*/ 176416 h 247599"/>
                  <a:gd name="connsiteX472" fmla="*/ 118326 w 228358"/>
                  <a:gd name="connsiteY472" fmla="*/ 176416 h 247599"/>
                  <a:gd name="connsiteX473" fmla="*/ 118669 w 228358"/>
                  <a:gd name="connsiteY473" fmla="*/ 176416 h 247599"/>
                  <a:gd name="connsiteX474" fmla="*/ 119114 w 228358"/>
                  <a:gd name="connsiteY474" fmla="*/ 176365 h 247599"/>
                  <a:gd name="connsiteX475" fmla="*/ 120015 w 228358"/>
                  <a:gd name="connsiteY475" fmla="*/ 176263 h 247599"/>
                  <a:gd name="connsiteX476" fmla="*/ 120854 w 228358"/>
                  <a:gd name="connsiteY476" fmla="*/ 176111 h 247599"/>
                  <a:gd name="connsiteX477" fmla="*/ 123927 w 228358"/>
                  <a:gd name="connsiteY477" fmla="*/ 174879 h 247599"/>
                  <a:gd name="connsiteX478" fmla="*/ 126556 w 228358"/>
                  <a:gd name="connsiteY478" fmla="*/ 172796 h 247599"/>
                  <a:gd name="connsiteX479" fmla="*/ 129337 w 228358"/>
                  <a:gd name="connsiteY479" fmla="*/ 166688 h 247599"/>
                  <a:gd name="connsiteX480" fmla="*/ 129439 w 228358"/>
                  <a:gd name="connsiteY480" fmla="*/ 165798 h 247599"/>
                  <a:gd name="connsiteX481" fmla="*/ 129439 w 228358"/>
                  <a:gd name="connsiteY481" fmla="*/ 165202 h 247599"/>
                  <a:gd name="connsiteX482" fmla="*/ 129540 w 228358"/>
                  <a:gd name="connsiteY482" fmla="*/ 164008 h 247599"/>
                  <a:gd name="connsiteX483" fmla="*/ 129629 w 228358"/>
                  <a:gd name="connsiteY483" fmla="*/ 161633 h 247599"/>
                  <a:gd name="connsiteX484" fmla="*/ 129934 w 228358"/>
                  <a:gd name="connsiteY484" fmla="*/ 152006 h 247599"/>
                  <a:gd name="connsiteX485" fmla="*/ 130035 w 228358"/>
                  <a:gd name="connsiteY485" fmla="*/ 149771 h 247599"/>
                  <a:gd name="connsiteX486" fmla="*/ 131864 w 228358"/>
                  <a:gd name="connsiteY486" fmla="*/ 150863 h 247599"/>
                  <a:gd name="connsiteX487" fmla="*/ 135979 w 228358"/>
                  <a:gd name="connsiteY487" fmla="*/ 153200 h 247599"/>
                  <a:gd name="connsiteX488" fmla="*/ 140145 w 228358"/>
                  <a:gd name="connsiteY488" fmla="*/ 155524 h 247599"/>
                  <a:gd name="connsiteX489" fmla="*/ 142240 w 228358"/>
                  <a:gd name="connsiteY489" fmla="*/ 156667 h 247599"/>
                  <a:gd name="connsiteX490" fmla="*/ 143472 w 228358"/>
                  <a:gd name="connsiteY490" fmla="*/ 157315 h 247599"/>
                  <a:gd name="connsiteX491" fmla="*/ 144018 w 228358"/>
                  <a:gd name="connsiteY491" fmla="*/ 157556 h 247599"/>
                  <a:gd name="connsiteX492" fmla="*/ 144171 w 228358"/>
                  <a:gd name="connsiteY492" fmla="*/ 157658 h 247599"/>
                  <a:gd name="connsiteX493" fmla="*/ 144920 w 228358"/>
                  <a:gd name="connsiteY493" fmla="*/ 157962 h 247599"/>
                  <a:gd name="connsiteX494" fmla="*/ 146748 w 228358"/>
                  <a:gd name="connsiteY494" fmla="*/ 158509 h 247599"/>
                  <a:gd name="connsiteX495" fmla="*/ 148590 w 228358"/>
                  <a:gd name="connsiteY495" fmla="*/ 158699 h 247599"/>
                  <a:gd name="connsiteX496" fmla="*/ 150419 w 228358"/>
                  <a:gd name="connsiteY496" fmla="*/ 158699 h 247599"/>
                  <a:gd name="connsiteX497" fmla="*/ 152210 w 228358"/>
                  <a:gd name="connsiteY497" fmla="*/ 158407 h 247599"/>
                  <a:gd name="connsiteX498" fmla="*/ 153899 w 228358"/>
                  <a:gd name="connsiteY498" fmla="*/ 157912 h 247599"/>
                  <a:gd name="connsiteX499" fmla="*/ 155525 w 228358"/>
                  <a:gd name="connsiteY499" fmla="*/ 157163 h 247599"/>
                  <a:gd name="connsiteX500" fmla="*/ 157023 w 228358"/>
                  <a:gd name="connsiteY500" fmla="*/ 156172 h 247599"/>
                  <a:gd name="connsiteX501" fmla="*/ 158356 w 228358"/>
                  <a:gd name="connsiteY501" fmla="*/ 154978 h 247599"/>
                  <a:gd name="connsiteX502" fmla="*/ 159500 w 228358"/>
                  <a:gd name="connsiteY502" fmla="*/ 153645 h 247599"/>
                  <a:gd name="connsiteX503" fmla="*/ 159792 w 228358"/>
                  <a:gd name="connsiteY503" fmla="*/ 153149 h 247599"/>
                  <a:gd name="connsiteX504" fmla="*/ 160541 w 228358"/>
                  <a:gd name="connsiteY504" fmla="*/ 153797 h 247599"/>
                  <a:gd name="connsiteX505" fmla="*/ 162370 w 228358"/>
                  <a:gd name="connsiteY505" fmla="*/ 155283 h 247599"/>
                  <a:gd name="connsiteX506" fmla="*/ 161875 w 228358"/>
                  <a:gd name="connsiteY506" fmla="*/ 158102 h 247599"/>
                  <a:gd name="connsiteX507" fmla="*/ 161684 w 228358"/>
                  <a:gd name="connsiteY507" fmla="*/ 160096 h 247599"/>
                  <a:gd name="connsiteX508" fmla="*/ 161531 w 228358"/>
                  <a:gd name="connsiteY508" fmla="*/ 162128 h 247599"/>
                  <a:gd name="connsiteX509" fmla="*/ 161379 w 228358"/>
                  <a:gd name="connsiteY509" fmla="*/ 166091 h 247599"/>
                  <a:gd name="connsiteX510" fmla="*/ 161531 w 228358"/>
                  <a:gd name="connsiteY510" fmla="*/ 170066 h 247599"/>
                  <a:gd name="connsiteX511" fmla="*/ 162078 w 228358"/>
                  <a:gd name="connsiteY511" fmla="*/ 174028 h 247599"/>
                  <a:gd name="connsiteX512" fmla="*/ 162471 w 228358"/>
                  <a:gd name="connsiteY512" fmla="*/ 176022 h 247599"/>
                  <a:gd name="connsiteX513" fmla="*/ 162967 w 228358"/>
                  <a:gd name="connsiteY513" fmla="*/ 177952 h 247599"/>
                  <a:gd name="connsiteX514" fmla="*/ 164211 w 228358"/>
                  <a:gd name="connsiteY514" fmla="*/ 181864 h 247599"/>
                  <a:gd name="connsiteX515" fmla="*/ 164960 w 228358"/>
                  <a:gd name="connsiteY515" fmla="*/ 183858 h 247599"/>
                  <a:gd name="connsiteX516" fmla="*/ 165951 w 228358"/>
                  <a:gd name="connsiteY516" fmla="*/ 185788 h 247599"/>
                  <a:gd name="connsiteX517" fmla="*/ 166637 w 228358"/>
                  <a:gd name="connsiteY517" fmla="*/ 185738 h 247599"/>
                  <a:gd name="connsiteX518" fmla="*/ 167437 w 228358"/>
                  <a:gd name="connsiteY518" fmla="*/ 183705 h 247599"/>
                  <a:gd name="connsiteX519" fmla="*/ 167984 w 228358"/>
                  <a:gd name="connsiteY519" fmla="*/ 181724 h 247599"/>
                  <a:gd name="connsiteX520" fmla="*/ 168821 w 228358"/>
                  <a:gd name="connsiteY520" fmla="*/ 177698 h 247599"/>
                  <a:gd name="connsiteX521" fmla="*/ 169076 w 228358"/>
                  <a:gd name="connsiteY521" fmla="*/ 175666 h 247599"/>
                  <a:gd name="connsiteX522" fmla="*/ 169266 w 228358"/>
                  <a:gd name="connsiteY522" fmla="*/ 173685 h 247599"/>
                  <a:gd name="connsiteX523" fmla="*/ 169418 w 228358"/>
                  <a:gd name="connsiteY523" fmla="*/ 169672 h 247599"/>
                  <a:gd name="connsiteX524" fmla="*/ 169126 w 228358"/>
                  <a:gd name="connsiteY524" fmla="*/ 165697 h 247599"/>
                  <a:gd name="connsiteX525" fmla="*/ 168529 w 228358"/>
                  <a:gd name="connsiteY525" fmla="*/ 161772 h 247599"/>
                  <a:gd name="connsiteX526" fmla="*/ 168225 w 228358"/>
                  <a:gd name="connsiteY526" fmla="*/ 159791 h 247599"/>
                  <a:gd name="connsiteX527" fmla="*/ 168085 w 228358"/>
                  <a:gd name="connsiteY527" fmla="*/ 159004 h 247599"/>
                  <a:gd name="connsiteX528" fmla="*/ 170269 w 228358"/>
                  <a:gd name="connsiteY528" fmla="*/ 160147 h 247599"/>
                  <a:gd name="connsiteX529" fmla="*/ 173038 w 228358"/>
                  <a:gd name="connsiteY529" fmla="*/ 161328 h 247599"/>
                  <a:gd name="connsiteX530" fmla="*/ 179489 w 228358"/>
                  <a:gd name="connsiteY530" fmla="*/ 162966 h 247599"/>
                  <a:gd name="connsiteX531" fmla="*/ 186195 w 228358"/>
                  <a:gd name="connsiteY531" fmla="*/ 165100 h 247599"/>
                  <a:gd name="connsiteX532" fmla="*/ 190907 w 228358"/>
                  <a:gd name="connsiteY532" fmla="*/ 167932 h 247599"/>
                  <a:gd name="connsiteX533" fmla="*/ 190360 w 228358"/>
                  <a:gd name="connsiteY533" fmla="*/ 169761 h 247599"/>
                  <a:gd name="connsiteX534" fmla="*/ 190106 w 228358"/>
                  <a:gd name="connsiteY534" fmla="*/ 171005 h 247599"/>
                  <a:gd name="connsiteX535" fmla="*/ 189954 w 228358"/>
                  <a:gd name="connsiteY535" fmla="*/ 172250 h 247599"/>
                  <a:gd name="connsiteX536" fmla="*/ 189713 w 228358"/>
                  <a:gd name="connsiteY536" fmla="*/ 174727 h 247599"/>
                  <a:gd name="connsiteX537" fmla="*/ 189764 w 228358"/>
                  <a:gd name="connsiteY537" fmla="*/ 177203 h 247599"/>
                  <a:gd name="connsiteX538" fmla="*/ 190259 w 228358"/>
                  <a:gd name="connsiteY538" fmla="*/ 179641 h 247599"/>
                  <a:gd name="connsiteX539" fmla="*/ 190602 w 228358"/>
                  <a:gd name="connsiteY539" fmla="*/ 180873 h 247599"/>
                  <a:gd name="connsiteX540" fmla="*/ 191046 w 228358"/>
                  <a:gd name="connsiteY540" fmla="*/ 182067 h 247599"/>
                  <a:gd name="connsiteX541" fmla="*/ 192189 w 228358"/>
                  <a:gd name="connsiteY541" fmla="*/ 184506 h 247599"/>
                  <a:gd name="connsiteX542" fmla="*/ 192939 w 228358"/>
                  <a:gd name="connsiteY542" fmla="*/ 185687 h 247599"/>
                  <a:gd name="connsiteX543" fmla="*/ 193828 w 228358"/>
                  <a:gd name="connsiteY543" fmla="*/ 186880 h 247599"/>
                  <a:gd name="connsiteX544" fmla="*/ 194577 w 228358"/>
                  <a:gd name="connsiteY544" fmla="*/ 186830 h 247599"/>
                  <a:gd name="connsiteX545" fmla="*/ 195364 w 228358"/>
                  <a:gd name="connsiteY545" fmla="*/ 185547 h 247599"/>
                  <a:gd name="connsiteX546" fmla="*/ 196012 w 228358"/>
                  <a:gd name="connsiteY546" fmla="*/ 184302 h 247599"/>
                  <a:gd name="connsiteX547" fmla="*/ 196901 w 228358"/>
                  <a:gd name="connsiteY547" fmla="*/ 181775 h 247599"/>
                  <a:gd name="connsiteX548" fmla="*/ 197206 w 228358"/>
                  <a:gd name="connsiteY548" fmla="*/ 180530 h 247599"/>
                  <a:gd name="connsiteX549" fmla="*/ 197447 w 228358"/>
                  <a:gd name="connsiteY549" fmla="*/ 179286 h 247599"/>
                  <a:gd name="connsiteX550" fmla="*/ 197651 w 228358"/>
                  <a:gd name="connsiteY550" fmla="*/ 176809 h 247599"/>
                  <a:gd name="connsiteX551" fmla="*/ 197447 w 228358"/>
                  <a:gd name="connsiteY551" fmla="*/ 174333 h 247599"/>
                  <a:gd name="connsiteX552" fmla="*/ 197003 w 228358"/>
                  <a:gd name="connsiteY552" fmla="*/ 172250 h 247599"/>
                  <a:gd name="connsiteX553" fmla="*/ 198298 w 228358"/>
                  <a:gd name="connsiteY553" fmla="*/ 173038 h 247599"/>
                  <a:gd name="connsiteX554" fmla="*/ 204394 w 228358"/>
                  <a:gd name="connsiteY554" fmla="*/ 176466 h 247599"/>
                  <a:gd name="connsiteX555" fmla="*/ 210300 w 228358"/>
                  <a:gd name="connsiteY555" fmla="*/ 179235 h 247599"/>
                  <a:gd name="connsiteX556" fmla="*/ 215850 w 228358"/>
                  <a:gd name="connsiteY556" fmla="*/ 181127 h 247599"/>
                  <a:gd name="connsiteX557" fmla="*/ 224536 w 228358"/>
                  <a:gd name="connsiteY557" fmla="*/ 183210 h 247599"/>
                  <a:gd name="connsiteX558" fmla="*/ 227114 w 228358"/>
                  <a:gd name="connsiteY558" fmla="*/ 183553 h 247599"/>
                  <a:gd name="connsiteX559" fmla="*/ 228003 w 228358"/>
                  <a:gd name="connsiteY559" fmla="*/ 183604 h 247599"/>
                  <a:gd name="connsiteX560" fmla="*/ 228359 w 228358"/>
                  <a:gd name="connsiteY560" fmla="*/ 182956 h 247599"/>
                  <a:gd name="connsiteX561" fmla="*/ 227711 w 228358"/>
                  <a:gd name="connsiteY561" fmla="*/ 182321 h 247599"/>
                  <a:gd name="connsiteX562" fmla="*/ 225832 w 228358"/>
                  <a:gd name="connsiteY562" fmla="*/ 180581 h 247599"/>
                  <a:gd name="connsiteX563" fmla="*/ 218681 w 228358"/>
                  <a:gd name="connsiteY563" fmla="*/ 175374 h 247599"/>
                  <a:gd name="connsiteX564" fmla="*/ 213627 w 228358"/>
                  <a:gd name="connsiteY564" fmla="*/ 172390 h 247599"/>
                  <a:gd name="connsiteX565" fmla="*/ 207721 w 228358"/>
                  <a:gd name="connsiteY565" fmla="*/ 169672 h 247599"/>
                  <a:gd name="connsiteX566" fmla="*/ 201117 w 228358"/>
                  <a:gd name="connsiteY566" fmla="*/ 167284 h 247599"/>
                  <a:gd name="connsiteX567" fmla="*/ 196710 w 228358"/>
                  <a:gd name="connsiteY567" fmla="*/ 165989 h 247599"/>
                  <a:gd name="connsiteX568" fmla="*/ 197993 w 228358"/>
                  <a:gd name="connsiteY568" fmla="*/ 165151 h 247599"/>
                  <a:gd name="connsiteX569" fmla="*/ 200520 w 228358"/>
                  <a:gd name="connsiteY569" fmla="*/ 164363 h 247599"/>
                  <a:gd name="connsiteX570" fmla="*/ 201918 w 228358"/>
                  <a:gd name="connsiteY570" fmla="*/ 164109 h 247599"/>
                  <a:gd name="connsiteX571" fmla="*/ 203200 w 228358"/>
                  <a:gd name="connsiteY571" fmla="*/ 163766 h 247599"/>
                  <a:gd name="connsiteX572" fmla="*/ 204343 w 228358"/>
                  <a:gd name="connsiteY572" fmla="*/ 163170 h 247599"/>
                  <a:gd name="connsiteX573" fmla="*/ 205384 w 228358"/>
                  <a:gd name="connsiteY573" fmla="*/ 162420 h 247599"/>
                  <a:gd name="connsiteX574" fmla="*/ 207176 w 228358"/>
                  <a:gd name="connsiteY574" fmla="*/ 160693 h 247599"/>
                  <a:gd name="connsiteX575" fmla="*/ 207963 w 228358"/>
                  <a:gd name="connsiteY575" fmla="*/ 159639 h 247599"/>
                  <a:gd name="connsiteX576" fmla="*/ 208712 w 228358"/>
                  <a:gd name="connsiteY576" fmla="*/ 158509 h 247599"/>
                  <a:gd name="connsiteX577" fmla="*/ 209804 w 228358"/>
                  <a:gd name="connsiteY577" fmla="*/ 155778 h 247599"/>
                  <a:gd name="connsiteX578" fmla="*/ 209360 w 228358"/>
                  <a:gd name="connsiteY578" fmla="*/ 155181 h 247599"/>
                  <a:gd name="connsiteX579" fmla="*/ 206325 w 228358"/>
                  <a:gd name="connsiteY579" fmla="*/ 155385 h 247599"/>
                  <a:gd name="connsiteX580" fmla="*/ 204991 w 228358"/>
                  <a:gd name="connsiteY580" fmla="*/ 155727 h 247599"/>
                  <a:gd name="connsiteX581" fmla="*/ 203746 w 228358"/>
                  <a:gd name="connsiteY581" fmla="*/ 156121 h 247599"/>
                  <a:gd name="connsiteX582" fmla="*/ 201473 w 228358"/>
                  <a:gd name="connsiteY582" fmla="*/ 157264 h 247599"/>
                  <a:gd name="connsiteX583" fmla="*/ 200432 w 228358"/>
                  <a:gd name="connsiteY583" fmla="*/ 158013 h 247599"/>
                  <a:gd name="connsiteX584" fmla="*/ 199530 w 228358"/>
                  <a:gd name="connsiteY584" fmla="*/ 158902 h 247599"/>
                  <a:gd name="connsiteX585" fmla="*/ 198793 w 228358"/>
                  <a:gd name="connsiteY585" fmla="*/ 159995 h 247599"/>
                  <a:gd name="connsiteX586" fmla="*/ 198095 w 228358"/>
                  <a:gd name="connsiteY586" fmla="*/ 161188 h 247599"/>
                  <a:gd name="connsiteX587" fmla="*/ 196559 w 228358"/>
                  <a:gd name="connsiteY587" fmla="*/ 163322 h 247599"/>
                  <a:gd name="connsiteX588" fmla="*/ 194526 w 228358"/>
                  <a:gd name="connsiteY588" fmla="*/ 164706 h 247599"/>
                  <a:gd name="connsiteX589" fmla="*/ 193332 w 228358"/>
                  <a:gd name="connsiteY589" fmla="*/ 165202 h 247599"/>
                  <a:gd name="connsiteX590" fmla="*/ 187135 w 228358"/>
                  <a:gd name="connsiteY590" fmla="*/ 163170 h 247599"/>
                  <a:gd name="connsiteX591" fmla="*/ 181179 w 228358"/>
                  <a:gd name="connsiteY591" fmla="*/ 159499 h 247599"/>
                  <a:gd name="connsiteX592" fmla="*/ 175819 w 228358"/>
                  <a:gd name="connsiteY592" fmla="*/ 155626 h 247599"/>
                  <a:gd name="connsiteX593" fmla="*/ 173089 w 228358"/>
                  <a:gd name="connsiteY593" fmla="*/ 154343 h 247599"/>
                  <a:gd name="connsiteX594" fmla="*/ 170459 w 228358"/>
                  <a:gd name="connsiteY594" fmla="*/ 153289 h 247599"/>
                  <a:gd name="connsiteX595" fmla="*/ 168631 w 228358"/>
                  <a:gd name="connsiteY595" fmla="*/ 152654 h 247599"/>
                  <a:gd name="connsiteX596" fmla="*/ 168682 w 228358"/>
                  <a:gd name="connsiteY596" fmla="*/ 152603 h 247599"/>
                  <a:gd name="connsiteX597" fmla="*/ 171945 w 228358"/>
                  <a:gd name="connsiteY597" fmla="*/ 150216 h 247599"/>
                  <a:gd name="connsiteX598" fmla="*/ 173787 w 228358"/>
                  <a:gd name="connsiteY598" fmla="*/ 149276 h 247599"/>
                  <a:gd name="connsiteX599" fmla="*/ 175717 w 228358"/>
                  <a:gd name="connsiteY599" fmla="*/ 148539 h 247599"/>
                  <a:gd name="connsiteX600" fmla="*/ 177750 w 228358"/>
                  <a:gd name="connsiteY600" fmla="*/ 147790 h 247599"/>
                  <a:gd name="connsiteX601" fmla="*/ 179693 w 228358"/>
                  <a:gd name="connsiteY601" fmla="*/ 146990 h 247599"/>
                  <a:gd name="connsiteX602" fmla="*/ 181470 w 228358"/>
                  <a:gd name="connsiteY602" fmla="*/ 145999 h 247599"/>
                  <a:gd name="connsiteX603" fmla="*/ 183109 w 228358"/>
                  <a:gd name="connsiteY603" fmla="*/ 144818 h 247599"/>
                  <a:gd name="connsiteX604" fmla="*/ 186144 w 228358"/>
                  <a:gd name="connsiteY604" fmla="*/ 142138 h 247599"/>
                  <a:gd name="connsiteX605" fmla="*/ 187579 w 228358"/>
                  <a:gd name="connsiteY605" fmla="*/ 140640 h 247599"/>
                  <a:gd name="connsiteX606" fmla="*/ 188913 w 228358"/>
                  <a:gd name="connsiteY606" fmla="*/ 139052 h 247599"/>
                  <a:gd name="connsiteX607" fmla="*/ 191250 w 228358"/>
                  <a:gd name="connsiteY607" fmla="*/ 135433 h 247599"/>
                  <a:gd name="connsiteX608" fmla="*/ 190856 w 228358"/>
                  <a:gd name="connsiteY608" fmla="*/ 134836 h 247599"/>
                  <a:gd name="connsiteX609" fmla="*/ 186589 w 228358"/>
                  <a:gd name="connsiteY609" fmla="*/ 135928 h 247599"/>
                  <a:gd name="connsiteX610" fmla="*/ 184595 w 228358"/>
                  <a:gd name="connsiteY610" fmla="*/ 136728 h 247599"/>
                  <a:gd name="connsiteX611" fmla="*/ 182715 w 228358"/>
                  <a:gd name="connsiteY611" fmla="*/ 137617 h 247599"/>
                  <a:gd name="connsiteX612" fmla="*/ 179198 w 228358"/>
                  <a:gd name="connsiteY612" fmla="*/ 139649 h 247599"/>
                  <a:gd name="connsiteX613" fmla="*/ 177509 w 228358"/>
                  <a:gd name="connsiteY613" fmla="*/ 140792 h 247599"/>
                  <a:gd name="connsiteX614" fmla="*/ 176023 w 228358"/>
                  <a:gd name="connsiteY614" fmla="*/ 142138 h 247599"/>
                  <a:gd name="connsiteX615" fmla="*/ 174625 w 228358"/>
                  <a:gd name="connsiteY615" fmla="*/ 143675 h 247599"/>
                  <a:gd name="connsiteX616" fmla="*/ 173343 w 228358"/>
                  <a:gd name="connsiteY616" fmla="*/ 145313 h 247599"/>
                  <a:gd name="connsiteX617" fmla="*/ 171996 w 228358"/>
                  <a:gd name="connsiteY617" fmla="*/ 146901 h 247599"/>
                  <a:gd name="connsiteX618" fmla="*/ 170511 w 228358"/>
                  <a:gd name="connsiteY618" fmla="*/ 148336 h 247599"/>
                  <a:gd name="connsiteX619" fmla="*/ 167183 w 228358"/>
                  <a:gd name="connsiteY619" fmla="*/ 150660 h 247599"/>
                  <a:gd name="connsiteX620" fmla="*/ 165354 w 228358"/>
                  <a:gd name="connsiteY620" fmla="*/ 151612 h 247599"/>
                  <a:gd name="connsiteX621" fmla="*/ 165151 w 228358"/>
                  <a:gd name="connsiteY621" fmla="*/ 151663 h 247599"/>
                  <a:gd name="connsiteX622" fmla="*/ 161875 w 228358"/>
                  <a:gd name="connsiteY622" fmla="*/ 151016 h 247599"/>
                  <a:gd name="connsiteX623" fmla="*/ 161036 w 228358"/>
                  <a:gd name="connsiteY623" fmla="*/ 150914 h 247599"/>
                  <a:gd name="connsiteX624" fmla="*/ 161430 w 228358"/>
                  <a:gd name="connsiteY624" fmla="*/ 150216 h 247599"/>
                  <a:gd name="connsiteX625" fmla="*/ 162078 w 228358"/>
                  <a:gd name="connsiteY625" fmla="*/ 149035 h 247599"/>
                  <a:gd name="connsiteX626" fmla="*/ 162623 w 228358"/>
                  <a:gd name="connsiteY626" fmla="*/ 147688 h 247599"/>
                  <a:gd name="connsiteX627" fmla="*/ 163119 w 228358"/>
                  <a:gd name="connsiteY627" fmla="*/ 145999 h 247599"/>
                  <a:gd name="connsiteX628" fmla="*/ 163323 w 228358"/>
                  <a:gd name="connsiteY628" fmla="*/ 144310 h 247599"/>
                  <a:gd name="connsiteX629" fmla="*/ 163017 w 228358"/>
                  <a:gd name="connsiteY629" fmla="*/ 141046 h 247599"/>
                  <a:gd name="connsiteX630" fmla="*/ 161735 w 228358"/>
                  <a:gd name="connsiteY630" fmla="*/ 138011 h 247599"/>
                  <a:gd name="connsiteX631" fmla="*/ 159601 w 228358"/>
                  <a:gd name="connsiteY631" fmla="*/ 135534 h 247599"/>
                  <a:gd name="connsiteX632" fmla="*/ 158306 w 228358"/>
                  <a:gd name="connsiteY632" fmla="*/ 134544 h 247599"/>
                  <a:gd name="connsiteX633" fmla="*/ 157620 w 228358"/>
                  <a:gd name="connsiteY633" fmla="*/ 134150 h 247599"/>
                  <a:gd name="connsiteX634" fmla="*/ 157264 w 228358"/>
                  <a:gd name="connsiteY634" fmla="*/ 133947 h 247599"/>
                  <a:gd name="connsiteX635" fmla="*/ 156973 w 228358"/>
                  <a:gd name="connsiteY635" fmla="*/ 133794 h 247599"/>
                  <a:gd name="connsiteX636" fmla="*/ 152654 w 228358"/>
                  <a:gd name="connsiteY636" fmla="*/ 131763 h 247599"/>
                  <a:gd name="connsiteX637" fmla="*/ 148286 w 228358"/>
                  <a:gd name="connsiteY637" fmla="*/ 129781 h 247599"/>
                  <a:gd name="connsiteX638" fmla="*/ 143917 w 228358"/>
                  <a:gd name="connsiteY638" fmla="*/ 127851 h 247599"/>
                  <a:gd name="connsiteX639" fmla="*/ 139510 w 228358"/>
                  <a:gd name="connsiteY639" fmla="*/ 126009 h 247599"/>
                  <a:gd name="connsiteX640" fmla="*/ 135789 w 228358"/>
                  <a:gd name="connsiteY640" fmla="*/ 124473 h 247599"/>
                  <a:gd name="connsiteX641" fmla="*/ 144018 w 228358"/>
                  <a:gd name="connsiteY641" fmla="*/ 121145 h 247599"/>
                  <a:gd name="connsiteX642" fmla="*/ 148590 w 228358"/>
                  <a:gd name="connsiteY642" fmla="*/ 119113 h 247599"/>
                  <a:gd name="connsiteX643" fmla="*/ 153098 w 228358"/>
                  <a:gd name="connsiteY643" fmla="*/ 117030 h 247599"/>
                  <a:gd name="connsiteX644" fmla="*/ 155334 w 228358"/>
                  <a:gd name="connsiteY644" fmla="*/ 115938 h 247599"/>
                  <a:gd name="connsiteX645" fmla="*/ 156426 w 228358"/>
                  <a:gd name="connsiteY645" fmla="*/ 115392 h 247599"/>
                  <a:gd name="connsiteX646" fmla="*/ 157023 w 228358"/>
                  <a:gd name="connsiteY646" fmla="*/ 115151 h 247599"/>
                  <a:gd name="connsiteX647" fmla="*/ 157112 w 228358"/>
                  <a:gd name="connsiteY647" fmla="*/ 115049 h 247599"/>
                  <a:gd name="connsiteX648" fmla="*/ 157214 w 228358"/>
                  <a:gd name="connsiteY648" fmla="*/ 115049 h 247599"/>
                  <a:gd name="connsiteX649" fmla="*/ 157366 w 228358"/>
                  <a:gd name="connsiteY649" fmla="*/ 114948 h 247599"/>
                  <a:gd name="connsiteX650" fmla="*/ 157417 w 228358"/>
                  <a:gd name="connsiteY650" fmla="*/ 114897 h 247599"/>
                  <a:gd name="connsiteX651" fmla="*/ 157658 w 228358"/>
                  <a:gd name="connsiteY651" fmla="*/ 114744 h 247599"/>
                  <a:gd name="connsiteX652" fmla="*/ 157963 w 228358"/>
                  <a:gd name="connsiteY652" fmla="*/ 114605 h 247599"/>
                  <a:gd name="connsiteX653" fmla="*/ 158115 w 228358"/>
                  <a:gd name="connsiteY653" fmla="*/ 114554 h 247599"/>
                  <a:gd name="connsiteX654" fmla="*/ 158255 w 228358"/>
                  <a:gd name="connsiteY654" fmla="*/ 114402 h 247599"/>
                  <a:gd name="connsiteX655" fmla="*/ 159055 w 228358"/>
                  <a:gd name="connsiteY655" fmla="*/ 113855 h 247599"/>
                  <a:gd name="connsiteX656" fmla="*/ 160338 w 228358"/>
                  <a:gd name="connsiteY656" fmla="*/ 112713 h 247599"/>
                  <a:gd name="connsiteX657" fmla="*/ 161379 w 228358"/>
                  <a:gd name="connsiteY657" fmla="*/ 111379 h 247599"/>
                  <a:gd name="connsiteX658" fmla="*/ 162230 w 228358"/>
                  <a:gd name="connsiteY658" fmla="*/ 109893 h 247599"/>
                  <a:gd name="connsiteX659" fmla="*/ 163068 w 228358"/>
                  <a:gd name="connsiteY659" fmla="*/ 103188 h 247599"/>
                  <a:gd name="connsiteX660" fmla="*/ 161875 w 228358"/>
                  <a:gd name="connsiteY660" fmla="*/ 99911 h 247599"/>
                  <a:gd name="connsiteX661" fmla="*/ 161735 w 228358"/>
                  <a:gd name="connsiteY661" fmla="*/ 99720 h 247599"/>
                  <a:gd name="connsiteX662" fmla="*/ 164313 w 228358"/>
                  <a:gd name="connsiteY662" fmla="*/ 99174 h 247599"/>
                  <a:gd name="connsiteX663" fmla="*/ 164503 w 228358"/>
                  <a:gd name="connsiteY663" fmla="*/ 99276 h 247599"/>
                  <a:gd name="connsiteX664" fmla="*/ 166345 w 228358"/>
                  <a:gd name="connsiteY664" fmla="*/ 100165 h 247599"/>
                  <a:gd name="connsiteX665" fmla="*/ 169723 w 228358"/>
                  <a:gd name="connsiteY665" fmla="*/ 102489 h 247599"/>
                  <a:gd name="connsiteX666" fmla="*/ 171159 w 228358"/>
                  <a:gd name="connsiteY666" fmla="*/ 103937 h 247599"/>
                  <a:gd name="connsiteX667" fmla="*/ 172492 w 228358"/>
                  <a:gd name="connsiteY667" fmla="*/ 105524 h 247599"/>
                  <a:gd name="connsiteX668" fmla="*/ 173787 w 228358"/>
                  <a:gd name="connsiteY668" fmla="*/ 107162 h 247599"/>
                  <a:gd name="connsiteX669" fmla="*/ 175171 w 228358"/>
                  <a:gd name="connsiteY669" fmla="*/ 108699 h 247599"/>
                  <a:gd name="connsiteX670" fmla="*/ 176708 w 228358"/>
                  <a:gd name="connsiteY670" fmla="*/ 110033 h 247599"/>
                  <a:gd name="connsiteX671" fmla="*/ 178346 w 228358"/>
                  <a:gd name="connsiteY671" fmla="*/ 111227 h 247599"/>
                  <a:gd name="connsiteX672" fmla="*/ 181928 w 228358"/>
                  <a:gd name="connsiteY672" fmla="*/ 113208 h 247599"/>
                  <a:gd name="connsiteX673" fmla="*/ 183807 w 228358"/>
                  <a:gd name="connsiteY673" fmla="*/ 114110 h 247599"/>
                  <a:gd name="connsiteX674" fmla="*/ 185738 w 228358"/>
                  <a:gd name="connsiteY674" fmla="*/ 114897 h 247599"/>
                  <a:gd name="connsiteX675" fmla="*/ 190005 w 228358"/>
                  <a:gd name="connsiteY675" fmla="*/ 115989 h 247599"/>
                  <a:gd name="connsiteX676" fmla="*/ 190450 w 228358"/>
                  <a:gd name="connsiteY676" fmla="*/ 115392 h 247599"/>
                  <a:gd name="connsiteX677" fmla="*/ 188075 w 228358"/>
                  <a:gd name="connsiteY677" fmla="*/ 111773 h 247599"/>
                  <a:gd name="connsiteX678" fmla="*/ 186728 w 228358"/>
                  <a:gd name="connsiteY678" fmla="*/ 110185 h 247599"/>
                  <a:gd name="connsiteX679" fmla="*/ 185344 w 228358"/>
                  <a:gd name="connsiteY679" fmla="*/ 108699 h 247599"/>
                  <a:gd name="connsiteX680" fmla="*/ 182271 w 228358"/>
                  <a:gd name="connsiteY680" fmla="*/ 106020 h 247599"/>
                  <a:gd name="connsiteX681" fmla="*/ 180632 w 228358"/>
                  <a:gd name="connsiteY681" fmla="*/ 104826 h 247599"/>
                  <a:gd name="connsiteX682" fmla="*/ 178842 w 228358"/>
                  <a:gd name="connsiteY682" fmla="*/ 103835 h 247599"/>
                  <a:gd name="connsiteX683" fmla="*/ 176911 w 228358"/>
                  <a:gd name="connsiteY683" fmla="*/ 103035 h 247599"/>
                  <a:gd name="connsiteX684" fmla="*/ 174930 w 228358"/>
                  <a:gd name="connsiteY684" fmla="*/ 102298 h 247599"/>
                  <a:gd name="connsiteX685" fmla="*/ 172949 w 228358"/>
                  <a:gd name="connsiteY685" fmla="*/ 101549 h 247599"/>
                  <a:gd name="connsiteX686" fmla="*/ 171107 w 228358"/>
                  <a:gd name="connsiteY686" fmla="*/ 100609 h 247599"/>
                  <a:gd name="connsiteX687" fmla="*/ 167831 w 228358"/>
                  <a:gd name="connsiteY687" fmla="*/ 98235 h 247599"/>
                  <a:gd name="connsiteX688" fmla="*/ 167780 w 228358"/>
                  <a:gd name="connsiteY688" fmla="*/ 98184 h 247599"/>
                  <a:gd name="connsiteX689" fmla="*/ 169673 w 228358"/>
                  <a:gd name="connsiteY689" fmla="*/ 97536 h 247599"/>
                  <a:gd name="connsiteX690" fmla="*/ 172301 w 228358"/>
                  <a:gd name="connsiteY690" fmla="*/ 96495 h 247599"/>
                  <a:gd name="connsiteX691" fmla="*/ 174981 w 228358"/>
                  <a:gd name="connsiteY691" fmla="*/ 95199 h 247599"/>
                  <a:gd name="connsiteX692" fmla="*/ 180340 w 228358"/>
                  <a:gd name="connsiteY692" fmla="*/ 91338 h 247599"/>
                  <a:gd name="connsiteX693" fmla="*/ 186334 w 228358"/>
                  <a:gd name="connsiteY693" fmla="*/ 87668 h 247599"/>
                  <a:gd name="connsiteX694" fmla="*/ 192494 w 228358"/>
                  <a:gd name="connsiteY694" fmla="*/ 85623 h 247599"/>
                  <a:gd name="connsiteX695" fmla="*/ 193675 w 228358"/>
                  <a:gd name="connsiteY695" fmla="*/ 86119 h 247599"/>
                  <a:gd name="connsiteX696" fmla="*/ 195758 w 228358"/>
                  <a:gd name="connsiteY696" fmla="*/ 87516 h 247599"/>
                  <a:gd name="connsiteX697" fmla="*/ 197295 w 228358"/>
                  <a:gd name="connsiteY697" fmla="*/ 89649 h 247599"/>
                  <a:gd name="connsiteX698" fmla="*/ 197993 w 228358"/>
                  <a:gd name="connsiteY698" fmla="*/ 90843 h 247599"/>
                  <a:gd name="connsiteX699" fmla="*/ 198743 w 228358"/>
                  <a:gd name="connsiteY699" fmla="*/ 91922 h 247599"/>
                  <a:gd name="connsiteX700" fmla="*/ 199631 w 228358"/>
                  <a:gd name="connsiteY700" fmla="*/ 92824 h 247599"/>
                  <a:gd name="connsiteX701" fmla="*/ 200622 w 228358"/>
                  <a:gd name="connsiteY701" fmla="*/ 93561 h 247599"/>
                  <a:gd name="connsiteX702" fmla="*/ 202959 w 228358"/>
                  <a:gd name="connsiteY702" fmla="*/ 94704 h 247599"/>
                  <a:gd name="connsiteX703" fmla="*/ 204191 w 228358"/>
                  <a:gd name="connsiteY703" fmla="*/ 95097 h 247599"/>
                  <a:gd name="connsiteX704" fmla="*/ 205537 w 228358"/>
                  <a:gd name="connsiteY704" fmla="*/ 95453 h 247599"/>
                  <a:gd name="connsiteX705" fmla="*/ 208509 w 228358"/>
                  <a:gd name="connsiteY705" fmla="*/ 95644 h 247599"/>
                  <a:gd name="connsiteX706" fmla="*/ 208953 w 228358"/>
                  <a:gd name="connsiteY706" fmla="*/ 95060 h 247599"/>
                  <a:gd name="connsiteX707" fmla="*/ 207874 w 228358"/>
                  <a:gd name="connsiteY707" fmla="*/ 92329 h 247599"/>
                  <a:gd name="connsiteX708" fmla="*/ 207125 w 228358"/>
                  <a:gd name="connsiteY708" fmla="*/ 91186 h 247599"/>
                  <a:gd name="connsiteX709" fmla="*/ 206325 w 228358"/>
                  <a:gd name="connsiteY709" fmla="*/ 90145 h 247599"/>
                  <a:gd name="connsiteX710" fmla="*/ 204546 w 228358"/>
                  <a:gd name="connsiteY710" fmla="*/ 88405 h 247599"/>
                  <a:gd name="connsiteX711" fmla="*/ 203556 w 228358"/>
                  <a:gd name="connsiteY711" fmla="*/ 87668 h 247599"/>
                  <a:gd name="connsiteX712" fmla="*/ 202362 w 228358"/>
                  <a:gd name="connsiteY712" fmla="*/ 87071 h 247599"/>
                  <a:gd name="connsiteX713" fmla="*/ 201067 w 228358"/>
                  <a:gd name="connsiteY713" fmla="*/ 86716 h 247599"/>
                  <a:gd name="connsiteX714" fmla="*/ 199734 w 228358"/>
                  <a:gd name="connsiteY714" fmla="*/ 86474 h 247599"/>
                  <a:gd name="connsiteX715" fmla="*/ 197155 w 228358"/>
                  <a:gd name="connsiteY715" fmla="*/ 85674 h 247599"/>
                  <a:gd name="connsiteX716" fmla="*/ 195911 w 228358"/>
                  <a:gd name="connsiteY716" fmla="*/ 84836 h 247599"/>
                  <a:gd name="connsiteX717" fmla="*/ 200279 w 228358"/>
                  <a:gd name="connsiteY717" fmla="*/ 83541 h 247599"/>
                  <a:gd name="connsiteX718" fmla="*/ 206870 w 228358"/>
                  <a:gd name="connsiteY718" fmla="*/ 81166 h 247599"/>
                  <a:gd name="connsiteX719" fmla="*/ 212776 w 228358"/>
                  <a:gd name="connsiteY719" fmla="*/ 78435 h 247599"/>
                  <a:gd name="connsiteX720" fmla="*/ 217843 w 228358"/>
                  <a:gd name="connsiteY720" fmla="*/ 75463 h 247599"/>
                  <a:gd name="connsiteX721" fmla="*/ 224981 w 228358"/>
                  <a:gd name="connsiteY721" fmla="*/ 70244 h 247599"/>
                  <a:gd name="connsiteX722" fmla="*/ 226873 w 228358"/>
                  <a:gd name="connsiteY722" fmla="*/ 68516 h 247599"/>
                  <a:gd name="connsiteX723" fmla="*/ 227508 w 228358"/>
                  <a:gd name="connsiteY723" fmla="*/ 67869 h 247599"/>
                  <a:gd name="connsiteX724" fmla="*/ 227216 w 228358"/>
                  <a:gd name="connsiteY724" fmla="*/ 67221 h 247599"/>
                  <a:gd name="connsiteX725" fmla="*/ 226276 w 228358"/>
                  <a:gd name="connsiteY725" fmla="*/ 67272 h 247599"/>
                  <a:gd name="connsiteX726" fmla="*/ 223698 w 228358"/>
                  <a:gd name="connsiteY726" fmla="*/ 67615 h 247599"/>
                  <a:gd name="connsiteX727" fmla="*/ 215011 w 228358"/>
                  <a:gd name="connsiteY727" fmla="*/ 69697 h 247599"/>
                  <a:gd name="connsiteX728" fmla="*/ 209462 w 228358"/>
                  <a:gd name="connsiteY728" fmla="*/ 71590 h 247599"/>
                  <a:gd name="connsiteX729" fmla="*/ 203556 w 228358"/>
                  <a:gd name="connsiteY729" fmla="*/ 74371 h 247599"/>
                  <a:gd name="connsiteX730" fmla="*/ 197498 w 228358"/>
                  <a:gd name="connsiteY730" fmla="*/ 77788 h 247599"/>
                  <a:gd name="connsiteX731" fmla="*/ 196215 w 228358"/>
                  <a:gd name="connsiteY731" fmla="*/ 78587 h 247599"/>
                  <a:gd name="connsiteX732" fmla="*/ 196660 w 228358"/>
                  <a:gd name="connsiteY732" fmla="*/ 76505 h 247599"/>
                  <a:gd name="connsiteX733" fmla="*/ 196850 w 228358"/>
                  <a:gd name="connsiteY733" fmla="*/ 74016 h 247599"/>
                  <a:gd name="connsiteX734" fmla="*/ 196609 w 228358"/>
                  <a:gd name="connsiteY734" fmla="*/ 71539 h 247599"/>
                  <a:gd name="connsiteX735" fmla="*/ 196355 w 228358"/>
                  <a:gd name="connsiteY735" fmla="*/ 70294 h 247599"/>
                  <a:gd name="connsiteX736" fmla="*/ 196063 w 228358"/>
                  <a:gd name="connsiteY736" fmla="*/ 69062 h 247599"/>
                  <a:gd name="connsiteX737" fmla="*/ 195174 w 228358"/>
                  <a:gd name="connsiteY737" fmla="*/ 66522 h 247599"/>
                  <a:gd name="connsiteX738" fmla="*/ 194577 w 228358"/>
                  <a:gd name="connsiteY738" fmla="*/ 65291 h 247599"/>
                  <a:gd name="connsiteX739" fmla="*/ 193777 w 228358"/>
                  <a:gd name="connsiteY739" fmla="*/ 63995 h 247599"/>
                  <a:gd name="connsiteX740" fmla="*/ 193040 w 228358"/>
                  <a:gd name="connsiteY740" fmla="*/ 63944 h 247599"/>
                  <a:gd name="connsiteX741" fmla="*/ 192088 w 228358"/>
                  <a:gd name="connsiteY741" fmla="*/ 65138 h 247599"/>
                  <a:gd name="connsiteX742" fmla="*/ 191351 w 228358"/>
                  <a:gd name="connsiteY742" fmla="*/ 66332 h 247599"/>
                  <a:gd name="connsiteX743" fmla="*/ 190209 w 228358"/>
                  <a:gd name="connsiteY743" fmla="*/ 68758 h 247599"/>
                  <a:gd name="connsiteX744" fmla="*/ 189764 w 228358"/>
                  <a:gd name="connsiteY744" fmla="*/ 69952 h 247599"/>
                  <a:gd name="connsiteX745" fmla="*/ 189408 w 228358"/>
                  <a:gd name="connsiteY745" fmla="*/ 71196 h 247599"/>
                  <a:gd name="connsiteX746" fmla="*/ 188913 w 228358"/>
                  <a:gd name="connsiteY746" fmla="*/ 73622 h 247599"/>
                  <a:gd name="connsiteX747" fmla="*/ 188862 w 228358"/>
                  <a:gd name="connsiteY747" fmla="*/ 76098 h 247599"/>
                  <a:gd name="connsiteX748" fmla="*/ 189116 w 228358"/>
                  <a:gd name="connsiteY748" fmla="*/ 78587 h 247599"/>
                  <a:gd name="connsiteX749" fmla="*/ 189268 w 228358"/>
                  <a:gd name="connsiteY749" fmla="*/ 79819 h 247599"/>
                  <a:gd name="connsiteX750" fmla="*/ 189509 w 228358"/>
                  <a:gd name="connsiteY750" fmla="*/ 81064 h 247599"/>
                  <a:gd name="connsiteX751" fmla="*/ 190106 w 228358"/>
                  <a:gd name="connsiteY751" fmla="*/ 82906 h 247599"/>
                  <a:gd name="connsiteX752" fmla="*/ 185344 w 228358"/>
                  <a:gd name="connsiteY752" fmla="*/ 85725 h 247599"/>
                  <a:gd name="connsiteX753" fmla="*/ 178651 w 228358"/>
                  <a:gd name="connsiteY753" fmla="*/ 87859 h 247599"/>
                  <a:gd name="connsiteX754" fmla="*/ 172200 w 228358"/>
                  <a:gd name="connsiteY754" fmla="*/ 89497 h 247599"/>
                  <a:gd name="connsiteX755" fmla="*/ 169418 w 228358"/>
                  <a:gd name="connsiteY755" fmla="*/ 90691 h 247599"/>
                  <a:gd name="connsiteX756" fmla="*/ 167234 w 228358"/>
                  <a:gd name="connsiteY756" fmla="*/ 91834 h 247599"/>
                  <a:gd name="connsiteX757" fmla="*/ 167386 w 228358"/>
                  <a:gd name="connsiteY757" fmla="*/ 91034 h 247599"/>
                  <a:gd name="connsiteX758" fmla="*/ 167729 w 228358"/>
                  <a:gd name="connsiteY758" fmla="*/ 89052 h 247599"/>
                  <a:gd name="connsiteX759" fmla="*/ 168326 w 228358"/>
                  <a:gd name="connsiteY759" fmla="*/ 85128 h 247599"/>
                  <a:gd name="connsiteX760" fmla="*/ 168580 w 228358"/>
                  <a:gd name="connsiteY760" fmla="*/ 81166 h 247599"/>
                  <a:gd name="connsiteX761" fmla="*/ 168428 w 228358"/>
                  <a:gd name="connsiteY761" fmla="*/ 77140 h 247599"/>
                  <a:gd name="connsiteX762" fmla="*/ 168225 w 228358"/>
                  <a:gd name="connsiteY762" fmla="*/ 75159 h 247599"/>
                  <a:gd name="connsiteX763" fmla="*/ 167984 w 228358"/>
                  <a:gd name="connsiteY763" fmla="*/ 73127 h 247599"/>
                  <a:gd name="connsiteX764" fmla="*/ 167183 w 228358"/>
                  <a:gd name="connsiteY764" fmla="*/ 69113 h 247599"/>
                  <a:gd name="connsiteX765" fmla="*/ 166599 w 228358"/>
                  <a:gd name="connsiteY765" fmla="*/ 67119 h 247599"/>
                  <a:gd name="connsiteX766" fmla="*/ 165850 w 228358"/>
                  <a:gd name="connsiteY766" fmla="*/ 65088 h 247599"/>
                  <a:gd name="connsiteX767" fmla="*/ 165100 w 228358"/>
                  <a:gd name="connsiteY767" fmla="*/ 65037 h 247599"/>
                  <a:gd name="connsiteX768" fmla="*/ 164161 w 228358"/>
                  <a:gd name="connsiteY768" fmla="*/ 66980 h 247599"/>
                  <a:gd name="connsiteX769" fmla="*/ 163373 w 228358"/>
                  <a:gd name="connsiteY769" fmla="*/ 68961 h 247599"/>
                  <a:gd name="connsiteX770" fmla="*/ 162129 w 228358"/>
                  <a:gd name="connsiteY770" fmla="*/ 72872 h 247599"/>
                  <a:gd name="connsiteX771" fmla="*/ 161634 w 228358"/>
                  <a:gd name="connsiteY771" fmla="*/ 74816 h 247599"/>
                  <a:gd name="connsiteX772" fmla="*/ 161240 w 228358"/>
                  <a:gd name="connsiteY772" fmla="*/ 76797 h 247599"/>
                  <a:gd name="connsiteX773" fmla="*/ 160693 w 228358"/>
                  <a:gd name="connsiteY773" fmla="*/ 80772 h 247599"/>
                  <a:gd name="connsiteX774" fmla="*/ 160541 w 228358"/>
                  <a:gd name="connsiteY774" fmla="*/ 84734 h 247599"/>
                  <a:gd name="connsiteX775" fmla="*/ 160744 w 228358"/>
                  <a:gd name="connsiteY775" fmla="*/ 88710 h 247599"/>
                  <a:gd name="connsiteX776" fmla="*/ 160833 w 228358"/>
                  <a:gd name="connsiteY776" fmla="*/ 90741 h 247599"/>
                  <a:gd name="connsiteX777" fmla="*/ 161036 w 228358"/>
                  <a:gd name="connsiteY777" fmla="*/ 92723 h 247599"/>
                  <a:gd name="connsiteX778" fmla="*/ 161531 w 228358"/>
                  <a:gd name="connsiteY778" fmla="*/ 95555 h 247599"/>
                  <a:gd name="connsiteX779" fmla="*/ 160096 w 228358"/>
                  <a:gd name="connsiteY779" fmla="*/ 96736 h 247599"/>
                  <a:gd name="connsiteX780" fmla="*/ 160046 w 228358"/>
                  <a:gd name="connsiteY780" fmla="*/ 96685 h 247599"/>
                  <a:gd name="connsiteX781" fmla="*/ 159944 w 228358"/>
                  <a:gd name="connsiteY781" fmla="*/ 96495 h 247599"/>
                  <a:gd name="connsiteX782" fmla="*/ 159792 w 228358"/>
                  <a:gd name="connsiteY782" fmla="*/ 96291 h 247599"/>
                  <a:gd name="connsiteX783" fmla="*/ 159652 w 228358"/>
                  <a:gd name="connsiteY783" fmla="*/ 95999 h 247599"/>
                  <a:gd name="connsiteX784" fmla="*/ 159448 w 228358"/>
                  <a:gd name="connsiteY784" fmla="*/ 95745 h 247599"/>
                  <a:gd name="connsiteX785" fmla="*/ 159398 w 228358"/>
                  <a:gd name="connsiteY785" fmla="*/ 95644 h 247599"/>
                  <a:gd name="connsiteX786" fmla="*/ 159245 w 228358"/>
                  <a:gd name="connsiteY786" fmla="*/ 95453 h 247599"/>
                  <a:gd name="connsiteX787" fmla="*/ 158610 w 228358"/>
                  <a:gd name="connsiteY787" fmla="*/ 94602 h 247599"/>
                  <a:gd name="connsiteX788" fmla="*/ 157963 w 228358"/>
                  <a:gd name="connsiteY788" fmla="*/ 93967 h 247599"/>
                  <a:gd name="connsiteX789" fmla="*/ 157264 w 228358"/>
                  <a:gd name="connsiteY789" fmla="*/ 93370 h 247599"/>
                  <a:gd name="connsiteX790" fmla="*/ 156566 w 228358"/>
                  <a:gd name="connsiteY790" fmla="*/ 92824 h 247599"/>
                  <a:gd name="connsiteX791" fmla="*/ 149771 w 228358"/>
                  <a:gd name="connsiteY791" fmla="*/ 90640 h 247599"/>
                  <a:gd name="connsiteX792" fmla="*/ 146203 w 228358"/>
                  <a:gd name="connsiteY792" fmla="*/ 91186 h 247599"/>
                  <a:gd name="connsiteX793" fmla="*/ 145314 w 228358"/>
                  <a:gd name="connsiteY793" fmla="*/ 91478 h 247599"/>
                  <a:gd name="connsiteX794" fmla="*/ 144514 w 228358"/>
                  <a:gd name="connsiteY794" fmla="*/ 91834 h 247599"/>
                  <a:gd name="connsiteX795" fmla="*/ 143726 w 228358"/>
                  <a:gd name="connsiteY795" fmla="*/ 92227 h 247599"/>
                  <a:gd name="connsiteX796" fmla="*/ 143370 w 228358"/>
                  <a:gd name="connsiteY796" fmla="*/ 92431 h 247599"/>
                  <a:gd name="connsiteX797" fmla="*/ 143129 w 228358"/>
                  <a:gd name="connsiteY797" fmla="*/ 92570 h 247599"/>
                  <a:gd name="connsiteX798" fmla="*/ 138964 w 228358"/>
                  <a:gd name="connsiteY798" fmla="*/ 95199 h 247599"/>
                  <a:gd name="connsiteX799" fmla="*/ 134849 w 228358"/>
                  <a:gd name="connsiteY799" fmla="*/ 97980 h 247599"/>
                  <a:gd name="connsiteX800" fmla="*/ 130772 w 228358"/>
                  <a:gd name="connsiteY800" fmla="*/ 100762 h 247599"/>
                  <a:gd name="connsiteX801" fmla="*/ 126657 w 228358"/>
                  <a:gd name="connsiteY801" fmla="*/ 103581 h 247599"/>
                  <a:gd name="connsiteX802" fmla="*/ 125121 w 228358"/>
                  <a:gd name="connsiteY802" fmla="*/ 104673 h 247599"/>
                  <a:gd name="connsiteX803" fmla="*/ 125019 w 228358"/>
                  <a:gd name="connsiteY803" fmla="*/ 103086 h 247599"/>
                  <a:gd name="connsiteX804" fmla="*/ 124816 w 228358"/>
                  <a:gd name="connsiteY804" fmla="*/ 98272 h 247599"/>
                  <a:gd name="connsiteX805" fmla="*/ 124778 w 228358"/>
                  <a:gd name="connsiteY805" fmla="*/ 93472 h 247599"/>
                  <a:gd name="connsiteX806" fmla="*/ 124816 w 228358"/>
                  <a:gd name="connsiteY806" fmla="*/ 88659 h 247599"/>
                  <a:gd name="connsiteX807" fmla="*/ 124968 w 228358"/>
                  <a:gd name="connsiteY807" fmla="*/ 83845 h 247599"/>
                  <a:gd name="connsiteX808" fmla="*/ 124968 w 228358"/>
                  <a:gd name="connsiteY808" fmla="*/ 83541 h 247599"/>
                  <a:gd name="connsiteX809" fmla="*/ 125019 w 228358"/>
                  <a:gd name="connsiteY809" fmla="*/ 83401 h 247599"/>
                  <a:gd name="connsiteX810" fmla="*/ 125019 w 228358"/>
                  <a:gd name="connsiteY810" fmla="*/ 82550 h 247599"/>
                  <a:gd name="connsiteX811" fmla="*/ 124968 w 228358"/>
                  <a:gd name="connsiteY811" fmla="*/ 81864 h 247599"/>
                  <a:gd name="connsiteX812" fmla="*/ 124816 w 228358"/>
                  <a:gd name="connsiteY812" fmla="*/ 81115 h 247599"/>
                  <a:gd name="connsiteX813" fmla="*/ 123876 w 228358"/>
                  <a:gd name="connsiteY813" fmla="*/ 78384 h 247599"/>
                  <a:gd name="connsiteX814" fmla="*/ 122098 w 228358"/>
                  <a:gd name="connsiteY814" fmla="*/ 76010 h 247599"/>
                  <a:gd name="connsiteX815" fmla="*/ 120955 w 228358"/>
                  <a:gd name="connsiteY815" fmla="*/ 75006 h 247599"/>
                  <a:gd name="connsiteX816" fmla="*/ 119659 w 228358"/>
                  <a:gd name="connsiteY816" fmla="*/ 74219 h 247599"/>
                  <a:gd name="connsiteX817" fmla="*/ 116739 w 228358"/>
                  <a:gd name="connsiteY817" fmla="*/ 73177 h 247599"/>
                  <a:gd name="connsiteX818" fmla="*/ 116637 w 228358"/>
                  <a:gd name="connsiteY818" fmla="*/ 73177 h 247599"/>
                  <a:gd name="connsiteX819" fmla="*/ 117031 w 228358"/>
                  <a:gd name="connsiteY819" fmla="*/ 72034 h 247599"/>
                  <a:gd name="connsiteX820" fmla="*/ 117831 w 228358"/>
                  <a:gd name="connsiteY820" fmla="*/ 68859 h 247599"/>
                  <a:gd name="connsiteX821" fmla="*/ 117970 w 228358"/>
                  <a:gd name="connsiteY821" fmla="*/ 68707 h 247599"/>
                  <a:gd name="connsiteX822" fmla="*/ 119659 w 228358"/>
                  <a:gd name="connsiteY822" fmla="*/ 67526 h 247599"/>
                  <a:gd name="connsiteX823" fmla="*/ 123228 w 228358"/>
                  <a:gd name="connsiteY823" fmla="*/ 65583 h 247599"/>
                  <a:gd name="connsiteX824" fmla="*/ 125171 w 228358"/>
                  <a:gd name="connsiteY824" fmla="*/ 64897 h 247599"/>
                  <a:gd name="connsiteX825" fmla="*/ 127254 w 228358"/>
                  <a:gd name="connsiteY825" fmla="*/ 64389 h 247599"/>
                  <a:gd name="connsiteX826" fmla="*/ 129337 w 228358"/>
                  <a:gd name="connsiteY826" fmla="*/ 63944 h 247599"/>
                  <a:gd name="connsiteX827" fmla="*/ 131318 w 228358"/>
                  <a:gd name="connsiteY827" fmla="*/ 63398 h 247599"/>
                  <a:gd name="connsiteX828" fmla="*/ 133262 w 228358"/>
                  <a:gd name="connsiteY828" fmla="*/ 62662 h 247599"/>
                  <a:gd name="connsiteX829" fmla="*/ 135039 w 228358"/>
                  <a:gd name="connsiteY829" fmla="*/ 61722 h 247599"/>
                  <a:gd name="connsiteX830" fmla="*/ 138468 w 228358"/>
                  <a:gd name="connsiteY830" fmla="*/ 59487 h 247599"/>
                  <a:gd name="connsiteX831" fmla="*/ 140107 w 228358"/>
                  <a:gd name="connsiteY831" fmla="*/ 58191 h 247599"/>
                  <a:gd name="connsiteX832" fmla="*/ 141643 w 228358"/>
                  <a:gd name="connsiteY832" fmla="*/ 56807 h 247599"/>
                  <a:gd name="connsiteX833" fmla="*/ 144463 w 228358"/>
                  <a:gd name="connsiteY833" fmla="*/ 53530 h 247599"/>
                  <a:gd name="connsiteX834" fmla="*/ 144120 w 228358"/>
                  <a:gd name="connsiteY834" fmla="*/ 52883 h 247599"/>
                  <a:gd name="connsiteX835" fmla="*/ 139751 w 228358"/>
                  <a:gd name="connsiteY835" fmla="*/ 53429 h 247599"/>
                  <a:gd name="connsiteX836" fmla="*/ 137719 w 228358"/>
                  <a:gd name="connsiteY836" fmla="*/ 53924 h 247599"/>
                  <a:gd name="connsiteX837" fmla="*/ 135738 w 228358"/>
                  <a:gd name="connsiteY837" fmla="*/ 54521 h 247599"/>
                  <a:gd name="connsiteX838" fmla="*/ 131915 w 228358"/>
                  <a:gd name="connsiteY838" fmla="*/ 56058 h 247599"/>
                  <a:gd name="connsiteX839" fmla="*/ 130087 w 228358"/>
                  <a:gd name="connsiteY839" fmla="*/ 56997 h 247599"/>
                  <a:gd name="connsiteX840" fmla="*/ 128398 w 228358"/>
                  <a:gd name="connsiteY840" fmla="*/ 58141 h 247599"/>
                  <a:gd name="connsiteX841" fmla="*/ 126810 w 228358"/>
                  <a:gd name="connsiteY841" fmla="*/ 59487 h 247599"/>
                  <a:gd name="connsiteX842" fmla="*/ 125324 w 228358"/>
                  <a:gd name="connsiteY842" fmla="*/ 60922 h 247599"/>
                  <a:gd name="connsiteX843" fmla="*/ 123737 w 228358"/>
                  <a:gd name="connsiteY843" fmla="*/ 62306 h 247599"/>
                  <a:gd name="connsiteX844" fmla="*/ 122098 w 228358"/>
                  <a:gd name="connsiteY844" fmla="*/ 63500 h 247599"/>
                  <a:gd name="connsiteX845" fmla="*/ 118466 w 228358"/>
                  <a:gd name="connsiteY845" fmla="*/ 65392 h 247599"/>
                  <a:gd name="connsiteX846" fmla="*/ 118377 w 228358"/>
                  <a:gd name="connsiteY846" fmla="*/ 65392 h 247599"/>
                  <a:gd name="connsiteX847" fmla="*/ 118567 w 228358"/>
                  <a:gd name="connsiteY847" fmla="*/ 63500 h 247599"/>
                  <a:gd name="connsiteX848" fmla="*/ 118771 w 228358"/>
                  <a:gd name="connsiteY848" fmla="*/ 60719 h 247599"/>
                  <a:gd name="connsiteX849" fmla="*/ 118720 w 228358"/>
                  <a:gd name="connsiteY849" fmla="*/ 57798 h 247599"/>
                  <a:gd name="connsiteX850" fmla="*/ 117425 w 228358"/>
                  <a:gd name="connsiteY850" fmla="*/ 51448 h 247599"/>
                  <a:gd name="connsiteX851" fmla="*/ 116536 w 228358"/>
                  <a:gd name="connsiteY851" fmla="*/ 44653 h 247599"/>
                  <a:gd name="connsiteX852" fmla="*/ 117335 w 228358"/>
                  <a:gd name="connsiteY852" fmla="*/ 38354 h 247599"/>
                  <a:gd name="connsiteX853" fmla="*/ 118276 w 228358"/>
                  <a:gd name="connsiteY853" fmla="*/ 37503 h 247599"/>
                  <a:gd name="connsiteX854" fmla="*/ 120510 w 228358"/>
                  <a:gd name="connsiteY854" fmla="*/ 36322 h 247599"/>
                  <a:gd name="connsiteX855" fmla="*/ 123140 w 228358"/>
                  <a:gd name="connsiteY855" fmla="*/ 35865 h 247599"/>
                  <a:gd name="connsiteX856" fmla="*/ 124523 w 228358"/>
                  <a:gd name="connsiteY856" fmla="*/ 35776 h 247599"/>
                  <a:gd name="connsiteX857" fmla="*/ 125870 w 228358"/>
                  <a:gd name="connsiteY857" fmla="*/ 35573 h 247599"/>
                  <a:gd name="connsiteX858" fmla="*/ 127051 w 228358"/>
                  <a:gd name="connsiteY858" fmla="*/ 35179 h 247599"/>
                  <a:gd name="connsiteX859" fmla="*/ 128194 w 228358"/>
                  <a:gd name="connsiteY859" fmla="*/ 34582 h 247599"/>
                  <a:gd name="connsiteX860" fmla="*/ 130226 w 228358"/>
                  <a:gd name="connsiteY860" fmla="*/ 33096 h 247599"/>
                  <a:gd name="connsiteX861" fmla="*/ 131166 w 228358"/>
                  <a:gd name="connsiteY861" fmla="*/ 32144 h 247599"/>
                  <a:gd name="connsiteX862" fmla="*/ 132017 w 228358"/>
                  <a:gd name="connsiteY862" fmla="*/ 31102 h 247599"/>
                  <a:gd name="connsiteX863" fmla="*/ 133503 w 228358"/>
                  <a:gd name="connsiteY863" fmla="*/ 28575 h 247599"/>
                  <a:gd name="connsiteX864" fmla="*/ 133160 w 228358"/>
                  <a:gd name="connsiteY864" fmla="*/ 27927 h 247599"/>
                  <a:gd name="connsiteX865" fmla="*/ 130125 w 228358"/>
                  <a:gd name="connsiteY865" fmla="*/ 27737 h 247599"/>
                  <a:gd name="connsiteX866" fmla="*/ 128791 w 228358"/>
                  <a:gd name="connsiteY866" fmla="*/ 27889 h 247599"/>
                  <a:gd name="connsiteX867" fmla="*/ 127495 w 228358"/>
                  <a:gd name="connsiteY867" fmla="*/ 28130 h 247599"/>
                  <a:gd name="connsiteX868" fmla="*/ 125070 w 228358"/>
                  <a:gd name="connsiteY868" fmla="*/ 28969 h 247599"/>
                  <a:gd name="connsiteX869" fmla="*/ 123927 w 228358"/>
                  <a:gd name="connsiteY869" fmla="*/ 29515 h 247599"/>
                  <a:gd name="connsiteX870" fmla="*/ 122936 w 228358"/>
                  <a:gd name="connsiteY870" fmla="*/ 30315 h 247599"/>
                  <a:gd name="connsiteX871" fmla="*/ 122048 w 228358"/>
                  <a:gd name="connsiteY871" fmla="*/ 31305 h 247599"/>
                  <a:gd name="connsiteX872" fmla="*/ 121196 w 228358"/>
                  <a:gd name="connsiteY872" fmla="*/ 32347 h 247599"/>
                  <a:gd name="connsiteX873" fmla="*/ 119368 w 228358"/>
                  <a:gd name="connsiteY873" fmla="*/ 34277 h 247599"/>
                  <a:gd name="connsiteX874" fmla="*/ 118021 w 228358"/>
                  <a:gd name="connsiteY874" fmla="*/ 35027 h 247599"/>
                  <a:gd name="connsiteX875" fmla="*/ 118720 w 228358"/>
                  <a:gd name="connsiteY875" fmla="*/ 30607 h 247599"/>
                  <a:gd name="connsiteX876" fmla="*/ 119317 w 228358"/>
                  <a:gd name="connsiteY876" fmla="*/ 23813 h 247599"/>
                  <a:gd name="connsiteX877" fmla="*/ 119368 w 228358"/>
                  <a:gd name="connsiteY877" fmla="*/ 17463 h 247599"/>
                  <a:gd name="connsiteX878" fmla="*/ 118771 w 228358"/>
                  <a:gd name="connsiteY878" fmla="*/ 11760 h 247599"/>
                  <a:gd name="connsiteX879" fmla="*/ 116929 w 228358"/>
                  <a:gd name="connsiteY879" fmla="*/ 3226 h 247599"/>
                  <a:gd name="connsiteX880" fmla="*/ 116142 w 228358"/>
                  <a:gd name="connsiteY880" fmla="*/ 851 h 247599"/>
                  <a:gd name="connsiteX881" fmla="*/ 115799 w 228358"/>
                  <a:gd name="connsiteY881" fmla="*/ 0 h 247599"/>
                  <a:gd name="connsiteX882" fmla="*/ 115101 w 228358"/>
                  <a:gd name="connsiteY882" fmla="*/ 0 h 247599"/>
                  <a:gd name="connsiteX883" fmla="*/ 114745 w 228358"/>
                  <a:gd name="connsiteY883" fmla="*/ 851 h 247599"/>
                  <a:gd name="connsiteX884" fmla="*/ 113957 w 228358"/>
                  <a:gd name="connsiteY884" fmla="*/ 3226 h 247599"/>
                  <a:gd name="connsiteX885" fmla="*/ 112116 w 228358"/>
                  <a:gd name="connsiteY885" fmla="*/ 11760 h 247599"/>
                  <a:gd name="connsiteX886" fmla="*/ 111570 w 228358"/>
                  <a:gd name="connsiteY886" fmla="*/ 17463 h 247599"/>
                  <a:gd name="connsiteX887" fmla="*/ 111570 w 228358"/>
                  <a:gd name="connsiteY887" fmla="*/ 23813 h 247599"/>
                  <a:gd name="connsiteX888" fmla="*/ 112167 w 228358"/>
                  <a:gd name="connsiteY888" fmla="*/ 30607 h 247599"/>
                  <a:gd name="connsiteX889" fmla="*/ 112319 w 228358"/>
                  <a:gd name="connsiteY889" fmla="*/ 32055 h 247599"/>
                  <a:gd name="connsiteX890" fmla="*/ 110579 w 228358"/>
                  <a:gd name="connsiteY890" fmla="*/ 30810 h 247599"/>
                  <a:gd name="connsiteX891" fmla="*/ 108395 w 228358"/>
                  <a:gd name="connsiteY891" fmla="*/ 29566 h 247599"/>
                  <a:gd name="connsiteX892" fmla="*/ 105969 w 228358"/>
                  <a:gd name="connsiteY892" fmla="*/ 28677 h 247599"/>
                  <a:gd name="connsiteX893" fmla="*/ 104725 w 228358"/>
                  <a:gd name="connsiteY893" fmla="*/ 28385 h 247599"/>
                  <a:gd name="connsiteX894" fmla="*/ 103442 w 228358"/>
                  <a:gd name="connsiteY894" fmla="*/ 28080 h 247599"/>
                  <a:gd name="connsiteX895" fmla="*/ 100711 w 228358"/>
                  <a:gd name="connsiteY895" fmla="*/ 27787 h 247599"/>
                  <a:gd name="connsiteX896" fmla="*/ 99276 w 228358"/>
                  <a:gd name="connsiteY896" fmla="*/ 27787 h 247599"/>
                  <a:gd name="connsiteX897" fmla="*/ 97740 w 228358"/>
                  <a:gd name="connsiteY897" fmla="*/ 27927 h 247599"/>
                  <a:gd name="connsiteX898" fmla="*/ 97384 w 228358"/>
                  <a:gd name="connsiteY898" fmla="*/ 28575 h 247599"/>
                  <a:gd name="connsiteX899" fmla="*/ 98082 w 228358"/>
                  <a:gd name="connsiteY899" fmla="*/ 29921 h 247599"/>
                  <a:gd name="connsiteX900" fmla="*/ 98920 w 228358"/>
                  <a:gd name="connsiteY900" fmla="*/ 31064 h 247599"/>
                  <a:gd name="connsiteX901" fmla="*/ 100661 w 228358"/>
                  <a:gd name="connsiteY901" fmla="*/ 33096 h 247599"/>
                  <a:gd name="connsiteX902" fmla="*/ 101600 w 228358"/>
                  <a:gd name="connsiteY902" fmla="*/ 34036 h 247599"/>
                  <a:gd name="connsiteX903" fmla="*/ 102553 w 228358"/>
                  <a:gd name="connsiteY903" fmla="*/ 34823 h 247599"/>
                  <a:gd name="connsiteX904" fmla="*/ 104635 w 228358"/>
                  <a:gd name="connsiteY904" fmla="*/ 36322 h 247599"/>
                  <a:gd name="connsiteX905" fmla="*/ 106909 w 228358"/>
                  <a:gd name="connsiteY905" fmla="*/ 37414 h 247599"/>
                  <a:gd name="connsiteX906" fmla="*/ 109296 w 228358"/>
                  <a:gd name="connsiteY906" fmla="*/ 38252 h 247599"/>
                  <a:gd name="connsiteX907" fmla="*/ 110528 w 228358"/>
                  <a:gd name="connsiteY907" fmla="*/ 38697 h 247599"/>
                  <a:gd name="connsiteX908" fmla="*/ 111773 w 228358"/>
                  <a:gd name="connsiteY908" fmla="*/ 38989 h 247599"/>
                  <a:gd name="connsiteX909" fmla="*/ 113754 w 228358"/>
                  <a:gd name="connsiteY909" fmla="*/ 39294 h 247599"/>
                  <a:gd name="connsiteX910" fmla="*/ 114351 w 228358"/>
                  <a:gd name="connsiteY910" fmla="*/ 44653 h 247599"/>
                  <a:gd name="connsiteX911" fmla="*/ 113462 w 228358"/>
                  <a:gd name="connsiteY911" fmla="*/ 51448 h 247599"/>
                  <a:gd name="connsiteX912" fmla="*/ 112167 w 228358"/>
                  <a:gd name="connsiteY912" fmla="*/ 57798 h 247599"/>
                  <a:gd name="connsiteX913" fmla="*/ 112116 w 228358"/>
                  <a:gd name="connsiteY913" fmla="*/ 60719 h 247599"/>
                  <a:gd name="connsiteX914" fmla="*/ 112268 w 228358"/>
                  <a:gd name="connsiteY914" fmla="*/ 63157 h 247599"/>
                  <a:gd name="connsiteX915" fmla="*/ 111570 w 228358"/>
                  <a:gd name="connsiteY915" fmla="*/ 62662 h 247599"/>
                  <a:gd name="connsiteX916" fmla="*/ 109893 w 228358"/>
                  <a:gd name="connsiteY916" fmla="*/ 61569 h 247599"/>
                  <a:gd name="connsiteX917" fmla="*/ 106464 w 228358"/>
                  <a:gd name="connsiteY917" fmla="*/ 59334 h 247599"/>
                  <a:gd name="connsiteX918" fmla="*/ 102896 w 228358"/>
                  <a:gd name="connsiteY918" fmla="*/ 57404 h 247599"/>
                  <a:gd name="connsiteX919" fmla="*/ 99123 w 228358"/>
                  <a:gd name="connsiteY919" fmla="*/ 55816 h 247599"/>
                  <a:gd name="connsiteX920" fmla="*/ 97193 w 228358"/>
                  <a:gd name="connsiteY920" fmla="*/ 55118 h 247599"/>
                  <a:gd name="connsiteX921" fmla="*/ 95200 w 228358"/>
                  <a:gd name="connsiteY921" fmla="*/ 54470 h 247599"/>
                  <a:gd name="connsiteX922" fmla="*/ 91084 w 228358"/>
                  <a:gd name="connsiteY922" fmla="*/ 53480 h 247599"/>
                  <a:gd name="connsiteX923" fmla="*/ 88951 w 228358"/>
                  <a:gd name="connsiteY923" fmla="*/ 53137 h 247599"/>
                  <a:gd name="connsiteX924" fmla="*/ 86767 w 228358"/>
                  <a:gd name="connsiteY924" fmla="*/ 52883 h 247599"/>
                  <a:gd name="connsiteX925" fmla="*/ 86423 w 228358"/>
                  <a:gd name="connsiteY925" fmla="*/ 53530 h 247599"/>
                  <a:gd name="connsiteX926" fmla="*/ 87808 w 228358"/>
                  <a:gd name="connsiteY926" fmla="*/ 55219 h 247599"/>
                  <a:gd name="connsiteX927" fmla="*/ 89307 w 228358"/>
                  <a:gd name="connsiteY927" fmla="*/ 56756 h 247599"/>
                  <a:gd name="connsiteX928" fmla="*/ 92431 w 228358"/>
                  <a:gd name="connsiteY928" fmla="*/ 59487 h 247599"/>
                  <a:gd name="connsiteX929" fmla="*/ 94069 w 228358"/>
                  <a:gd name="connsiteY929" fmla="*/ 60769 h 247599"/>
                  <a:gd name="connsiteX930" fmla="*/ 95695 w 228358"/>
                  <a:gd name="connsiteY930" fmla="*/ 61963 h 247599"/>
                  <a:gd name="connsiteX931" fmla="*/ 99123 w 228358"/>
                  <a:gd name="connsiteY931" fmla="*/ 64148 h 247599"/>
                  <a:gd name="connsiteX932" fmla="*/ 102794 w 228358"/>
                  <a:gd name="connsiteY932" fmla="*/ 65989 h 247599"/>
                  <a:gd name="connsiteX933" fmla="*/ 106566 w 228358"/>
                  <a:gd name="connsiteY933" fmla="*/ 67526 h 247599"/>
                  <a:gd name="connsiteX934" fmla="*/ 108496 w 228358"/>
                  <a:gd name="connsiteY934" fmla="*/ 68313 h 247599"/>
                  <a:gd name="connsiteX935" fmla="*/ 110440 w 228358"/>
                  <a:gd name="connsiteY935" fmla="*/ 68961 h 247599"/>
                  <a:gd name="connsiteX936" fmla="*/ 113259 w 228358"/>
                  <a:gd name="connsiteY936" fmla="*/ 69748 h 247599"/>
                  <a:gd name="connsiteX937" fmla="*/ 113856 w 228358"/>
                  <a:gd name="connsiteY937" fmla="*/ 71984 h 247599"/>
                  <a:gd name="connsiteX938" fmla="*/ 114160 w 228358"/>
                  <a:gd name="connsiteY938" fmla="*/ 72872 h 247599"/>
                  <a:gd name="connsiteX939" fmla="*/ 113957 w 228358"/>
                  <a:gd name="connsiteY939" fmla="*/ 72872 h 247599"/>
                  <a:gd name="connsiteX940" fmla="*/ 111481 w 228358"/>
                  <a:gd name="connsiteY940" fmla="*/ 72682 h 247599"/>
                  <a:gd name="connsiteX941" fmla="*/ 110731 w 228358"/>
                  <a:gd name="connsiteY941" fmla="*/ 72682 h 247599"/>
                  <a:gd name="connsiteX942" fmla="*/ 110389 w 228358"/>
                  <a:gd name="connsiteY942" fmla="*/ 72682 h 247599"/>
                  <a:gd name="connsiteX943" fmla="*/ 109944 w 228358"/>
                  <a:gd name="connsiteY943" fmla="*/ 72682 h 247599"/>
                  <a:gd name="connsiteX944" fmla="*/ 109042 w 228358"/>
                  <a:gd name="connsiteY944" fmla="*/ 72784 h 247599"/>
                  <a:gd name="connsiteX945" fmla="*/ 108204 w 228358"/>
                  <a:gd name="connsiteY945" fmla="*/ 72974 h 247599"/>
                  <a:gd name="connsiteX946" fmla="*/ 105131 w 228358"/>
                  <a:gd name="connsiteY946" fmla="*/ 74168 h 247599"/>
                  <a:gd name="connsiteX947" fmla="*/ 102502 w 228358"/>
                  <a:gd name="connsiteY947" fmla="*/ 76302 h 247599"/>
                  <a:gd name="connsiteX948" fmla="*/ 99721 w 228358"/>
                  <a:gd name="connsiteY948" fmla="*/ 82397 h 247599"/>
                  <a:gd name="connsiteX949" fmla="*/ 99619 w 228358"/>
                  <a:gd name="connsiteY949" fmla="*/ 83248 h 247599"/>
                  <a:gd name="connsiteX950" fmla="*/ 99517 w 228358"/>
                  <a:gd name="connsiteY950" fmla="*/ 85077 h 247599"/>
                  <a:gd name="connsiteX951" fmla="*/ 99416 w 228358"/>
                  <a:gd name="connsiteY951" fmla="*/ 87465 h 247599"/>
                  <a:gd name="connsiteX952" fmla="*/ 99123 w 228358"/>
                  <a:gd name="connsiteY952" fmla="*/ 97091 h 247599"/>
                  <a:gd name="connsiteX953" fmla="*/ 99022 w 228358"/>
                  <a:gd name="connsiteY953" fmla="*/ 99276 h 247599"/>
                  <a:gd name="connsiteX954" fmla="*/ 97193 w 228358"/>
                  <a:gd name="connsiteY954" fmla="*/ 98235 h 247599"/>
                  <a:gd name="connsiteX955" fmla="*/ 93066 w 228358"/>
                  <a:gd name="connsiteY955" fmla="*/ 95847 h 247599"/>
                  <a:gd name="connsiteX956" fmla="*/ 88900 w 228358"/>
                  <a:gd name="connsiteY956" fmla="*/ 93561 h 247599"/>
                  <a:gd name="connsiteX957" fmla="*/ 86817 w 228358"/>
                  <a:gd name="connsiteY957" fmla="*/ 92431 h 247599"/>
                  <a:gd name="connsiteX958" fmla="*/ 85585 w 228358"/>
                  <a:gd name="connsiteY958" fmla="*/ 91732 h 247599"/>
                  <a:gd name="connsiteX959" fmla="*/ 85040 w 228358"/>
                  <a:gd name="connsiteY959" fmla="*/ 91478 h 247599"/>
                  <a:gd name="connsiteX960" fmla="*/ 84887 w 228358"/>
                  <a:gd name="connsiteY960" fmla="*/ 91427 h 247599"/>
                  <a:gd name="connsiteX961" fmla="*/ 84138 w 228358"/>
                  <a:gd name="connsiteY961" fmla="*/ 91135 h 247599"/>
                  <a:gd name="connsiteX962" fmla="*/ 82309 w 228358"/>
                  <a:gd name="connsiteY962" fmla="*/ 90589 h 247599"/>
                  <a:gd name="connsiteX963" fmla="*/ 80467 w 228358"/>
                  <a:gd name="connsiteY963" fmla="*/ 90335 h 247599"/>
                  <a:gd name="connsiteX964" fmla="*/ 78690 w 228358"/>
                  <a:gd name="connsiteY964" fmla="*/ 90335 h 247599"/>
                  <a:gd name="connsiteX965" fmla="*/ 76848 w 228358"/>
                  <a:gd name="connsiteY965" fmla="*/ 90640 h 247599"/>
                  <a:gd name="connsiteX966" fmla="*/ 75159 w 228358"/>
                  <a:gd name="connsiteY966" fmla="*/ 91186 h 247599"/>
                  <a:gd name="connsiteX967" fmla="*/ 73520 w 228358"/>
                  <a:gd name="connsiteY967" fmla="*/ 91922 h 247599"/>
                  <a:gd name="connsiteX968" fmla="*/ 72034 w 228358"/>
                  <a:gd name="connsiteY968" fmla="*/ 92926 h 247599"/>
                  <a:gd name="connsiteX969" fmla="*/ 70701 w 228358"/>
                  <a:gd name="connsiteY969" fmla="*/ 94107 h 247599"/>
                  <a:gd name="connsiteX970" fmla="*/ 69609 w 228358"/>
                  <a:gd name="connsiteY970" fmla="*/ 95453 h 247599"/>
                  <a:gd name="connsiteX971" fmla="*/ 69114 w 228358"/>
                  <a:gd name="connsiteY971" fmla="*/ 96139 h 247599"/>
                  <a:gd name="connsiteX972" fmla="*/ 68911 w 228358"/>
                  <a:gd name="connsiteY972" fmla="*/ 96545 h 247599"/>
                  <a:gd name="connsiteX973" fmla="*/ 68618 w 228358"/>
                  <a:gd name="connsiteY973" fmla="*/ 97041 h 247599"/>
                  <a:gd name="connsiteX974" fmla="*/ 66828 w 228358"/>
                  <a:gd name="connsiteY974" fmla="*/ 95555 h 247599"/>
                  <a:gd name="connsiteX975" fmla="*/ 67323 w 228358"/>
                  <a:gd name="connsiteY975" fmla="*/ 92723 h 247599"/>
                  <a:gd name="connsiteX976" fmla="*/ 67526 w 228358"/>
                  <a:gd name="connsiteY976" fmla="*/ 90741 h 247599"/>
                  <a:gd name="connsiteX977" fmla="*/ 67628 w 228358"/>
                  <a:gd name="connsiteY977" fmla="*/ 88710 h 247599"/>
                  <a:gd name="connsiteX978" fmla="*/ 67818 w 228358"/>
                  <a:gd name="connsiteY978" fmla="*/ 84734 h 247599"/>
                  <a:gd name="connsiteX979" fmla="*/ 67666 w 228358"/>
                  <a:gd name="connsiteY979" fmla="*/ 80772 h 247599"/>
                  <a:gd name="connsiteX980" fmla="*/ 67120 w 228358"/>
                  <a:gd name="connsiteY980" fmla="*/ 76797 h 247599"/>
                  <a:gd name="connsiteX981" fmla="*/ 66726 w 228358"/>
                  <a:gd name="connsiteY981" fmla="*/ 74816 h 247599"/>
                  <a:gd name="connsiteX982" fmla="*/ 66231 w 228358"/>
                  <a:gd name="connsiteY982" fmla="*/ 72872 h 247599"/>
                  <a:gd name="connsiteX983" fmla="*/ 64999 w 228358"/>
                  <a:gd name="connsiteY983" fmla="*/ 68961 h 247599"/>
                  <a:gd name="connsiteX984" fmla="*/ 64198 w 228358"/>
                  <a:gd name="connsiteY984" fmla="*/ 66980 h 247599"/>
                  <a:gd name="connsiteX985" fmla="*/ 63259 w 228358"/>
                  <a:gd name="connsiteY985" fmla="*/ 65037 h 247599"/>
                  <a:gd name="connsiteX986" fmla="*/ 62509 w 228358"/>
                  <a:gd name="connsiteY986" fmla="*/ 65088 h 247599"/>
                  <a:gd name="connsiteX987" fmla="*/ 61773 w 228358"/>
                  <a:gd name="connsiteY987" fmla="*/ 67119 h 247599"/>
                  <a:gd name="connsiteX988" fmla="*/ 61176 w 228358"/>
                  <a:gd name="connsiteY988" fmla="*/ 69113 h 247599"/>
                  <a:gd name="connsiteX989" fmla="*/ 60376 w 228358"/>
                  <a:gd name="connsiteY989" fmla="*/ 73127 h 247599"/>
                  <a:gd name="connsiteX990" fmla="*/ 60135 w 228358"/>
                  <a:gd name="connsiteY990" fmla="*/ 75159 h 247599"/>
                  <a:gd name="connsiteX991" fmla="*/ 59931 w 228358"/>
                  <a:gd name="connsiteY991" fmla="*/ 77140 h 247599"/>
                  <a:gd name="connsiteX992" fmla="*/ 59779 w 228358"/>
                  <a:gd name="connsiteY992" fmla="*/ 81166 h 247599"/>
                  <a:gd name="connsiteX993" fmla="*/ 60034 w 228358"/>
                  <a:gd name="connsiteY993" fmla="*/ 85128 h 247599"/>
                  <a:gd name="connsiteX994" fmla="*/ 60630 w 228358"/>
                  <a:gd name="connsiteY994" fmla="*/ 89052 h 247599"/>
                  <a:gd name="connsiteX995" fmla="*/ 60973 w 228358"/>
                  <a:gd name="connsiteY995" fmla="*/ 91034 h 247599"/>
                  <a:gd name="connsiteX996" fmla="*/ 61126 w 228358"/>
                  <a:gd name="connsiteY996" fmla="*/ 91834 h 247599"/>
                  <a:gd name="connsiteX997" fmla="*/ 58941 w 228358"/>
                  <a:gd name="connsiteY997" fmla="*/ 90691 h 247599"/>
                  <a:gd name="connsiteX998" fmla="*/ 56159 w 228358"/>
                  <a:gd name="connsiteY998" fmla="*/ 89497 h 247599"/>
                  <a:gd name="connsiteX999" fmla="*/ 49708 w 228358"/>
                  <a:gd name="connsiteY999" fmla="*/ 87859 h 247599"/>
                  <a:gd name="connsiteX1000" fmla="*/ 43015 w 228358"/>
                  <a:gd name="connsiteY1000" fmla="*/ 85725 h 247599"/>
                  <a:gd name="connsiteX1001" fmla="*/ 38253 w 228358"/>
                  <a:gd name="connsiteY1001" fmla="*/ 82906 h 247599"/>
                  <a:gd name="connsiteX1002" fmla="*/ 38850 w 228358"/>
                  <a:gd name="connsiteY1002" fmla="*/ 81064 h 247599"/>
                  <a:gd name="connsiteX1003" fmla="*/ 39091 w 228358"/>
                  <a:gd name="connsiteY1003" fmla="*/ 79819 h 247599"/>
                  <a:gd name="connsiteX1004" fmla="*/ 39243 w 228358"/>
                  <a:gd name="connsiteY1004" fmla="*/ 78587 h 247599"/>
                  <a:gd name="connsiteX1005" fmla="*/ 39498 w 228358"/>
                  <a:gd name="connsiteY1005" fmla="*/ 76098 h 247599"/>
                  <a:gd name="connsiteX1006" fmla="*/ 39446 w 228358"/>
                  <a:gd name="connsiteY1006" fmla="*/ 73622 h 247599"/>
                  <a:gd name="connsiteX1007" fmla="*/ 38951 w 228358"/>
                  <a:gd name="connsiteY1007" fmla="*/ 71196 h 247599"/>
                  <a:gd name="connsiteX1008" fmla="*/ 38595 w 228358"/>
                  <a:gd name="connsiteY1008" fmla="*/ 69952 h 247599"/>
                  <a:gd name="connsiteX1009" fmla="*/ 38151 w 228358"/>
                  <a:gd name="connsiteY1009" fmla="*/ 68758 h 247599"/>
                  <a:gd name="connsiteX1010" fmla="*/ 37008 w 228358"/>
                  <a:gd name="connsiteY1010" fmla="*/ 66332 h 247599"/>
                  <a:gd name="connsiteX1011" fmla="*/ 36271 w 228358"/>
                  <a:gd name="connsiteY1011" fmla="*/ 65138 h 247599"/>
                  <a:gd name="connsiteX1012" fmla="*/ 35332 w 228358"/>
                  <a:gd name="connsiteY1012" fmla="*/ 63944 h 247599"/>
                  <a:gd name="connsiteX1013" fmla="*/ 34582 w 228358"/>
                  <a:gd name="connsiteY1013" fmla="*/ 63995 h 247599"/>
                  <a:gd name="connsiteX1014" fmla="*/ 33795 w 228358"/>
                  <a:gd name="connsiteY1014" fmla="*/ 65291 h 247599"/>
                  <a:gd name="connsiteX1015" fmla="*/ 33198 w 228358"/>
                  <a:gd name="connsiteY1015" fmla="*/ 66522 h 247599"/>
                  <a:gd name="connsiteX1016" fmla="*/ 32296 w 228358"/>
                  <a:gd name="connsiteY1016" fmla="*/ 69062 h 247599"/>
                  <a:gd name="connsiteX1017" fmla="*/ 32004 w 228358"/>
                  <a:gd name="connsiteY1017" fmla="*/ 70294 h 247599"/>
                  <a:gd name="connsiteX1018" fmla="*/ 31750 w 228358"/>
                  <a:gd name="connsiteY1018" fmla="*/ 71539 h 247599"/>
                  <a:gd name="connsiteX1019" fmla="*/ 31509 w 228358"/>
                  <a:gd name="connsiteY1019" fmla="*/ 74016 h 247599"/>
                  <a:gd name="connsiteX1020" fmla="*/ 31750 w 228358"/>
                  <a:gd name="connsiteY1020" fmla="*/ 76505 h 247599"/>
                  <a:gd name="connsiteX1021" fmla="*/ 32157 w 228358"/>
                  <a:gd name="connsiteY1021" fmla="*/ 78587 h 247599"/>
                  <a:gd name="connsiteX1022" fmla="*/ 30861 w 228358"/>
                  <a:gd name="connsiteY1022" fmla="*/ 77788 h 247599"/>
                  <a:gd name="connsiteX1023" fmla="*/ 24803 w 228358"/>
                  <a:gd name="connsiteY1023" fmla="*/ 74371 h 247599"/>
                  <a:gd name="connsiteX1024" fmla="*/ 18910 w 228358"/>
                  <a:gd name="connsiteY1024" fmla="*/ 71590 h 247599"/>
                  <a:gd name="connsiteX1025" fmla="*/ 13348 w 228358"/>
                  <a:gd name="connsiteY1025" fmla="*/ 69697 h 247599"/>
                  <a:gd name="connsiteX1026" fmla="*/ 4674 w 228358"/>
                  <a:gd name="connsiteY1026" fmla="*/ 67615 h 247599"/>
                  <a:gd name="connsiteX1027" fmla="*/ 2083 w 228358"/>
                  <a:gd name="connsiteY1027" fmla="*/ 67272 h 247599"/>
                  <a:gd name="connsiteX1028" fmla="*/ 1143 w 228358"/>
                  <a:gd name="connsiteY1028" fmla="*/ 67221 h 247599"/>
                  <a:gd name="connsiteX1029" fmla="*/ 851 w 228358"/>
                  <a:gd name="connsiteY1029" fmla="*/ 67869 h 247599"/>
                  <a:gd name="connsiteX1030" fmla="*/ 1499 w 228358"/>
                  <a:gd name="connsiteY1030" fmla="*/ 68516 h 247599"/>
                  <a:gd name="connsiteX1031" fmla="*/ 3379 w 228358"/>
                  <a:gd name="connsiteY1031" fmla="*/ 70244 h 247599"/>
                  <a:gd name="connsiteX1032" fmla="*/ 10516 w 228358"/>
                  <a:gd name="connsiteY1032" fmla="*/ 75463 h 247599"/>
                  <a:gd name="connsiteX1033" fmla="*/ 15584 w 228358"/>
                  <a:gd name="connsiteY1033" fmla="*/ 78435 h 247599"/>
                  <a:gd name="connsiteX1034" fmla="*/ 21489 w 228358"/>
                  <a:gd name="connsiteY1034" fmla="*/ 81166 h 247599"/>
                  <a:gd name="connsiteX1035" fmla="*/ 28080 w 228358"/>
                  <a:gd name="connsiteY1035" fmla="*/ 83541 h 247599"/>
                  <a:gd name="connsiteX1036" fmla="*/ 32448 w 228358"/>
                  <a:gd name="connsiteY1036" fmla="*/ 84836 h 247599"/>
                  <a:gd name="connsiteX1037" fmla="*/ 31204 w 228358"/>
                  <a:gd name="connsiteY1037" fmla="*/ 85674 h 247599"/>
                  <a:gd name="connsiteX1038" fmla="*/ 28626 w 228358"/>
                  <a:gd name="connsiteY1038" fmla="*/ 86474 h 247599"/>
                  <a:gd name="connsiteX1039" fmla="*/ 27293 w 228358"/>
                  <a:gd name="connsiteY1039" fmla="*/ 86716 h 247599"/>
                  <a:gd name="connsiteX1040" fmla="*/ 25997 w 228358"/>
                  <a:gd name="connsiteY1040" fmla="*/ 87071 h 247599"/>
                  <a:gd name="connsiteX1041" fmla="*/ 24803 w 228358"/>
                  <a:gd name="connsiteY1041" fmla="*/ 87668 h 247599"/>
                  <a:gd name="connsiteX1042" fmla="*/ 23813 w 228358"/>
                  <a:gd name="connsiteY1042" fmla="*/ 88405 h 247599"/>
                  <a:gd name="connsiteX1043" fmla="*/ 22035 w 228358"/>
                  <a:gd name="connsiteY1043" fmla="*/ 90145 h 247599"/>
                  <a:gd name="connsiteX1044" fmla="*/ 21234 w 228358"/>
                  <a:gd name="connsiteY1044" fmla="*/ 91186 h 247599"/>
                  <a:gd name="connsiteX1045" fmla="*/ 20498 w 228358"/>
                  <a:gd name="connsiteY1045" fmla="*/ 92329 h 247599"/>
                  <a:gd name="connsiteX1046" fmla="*/ 19406 w 228358"/>
                  <a:gd name="connsiteY1046" fmla="*/ 95060 h 247599"/>
                  <a:gd name="connsiteX1047" fmla="*/ 19851 w 228358"/>
                  <a:gd name="connsiteY1047" fmla="*/ 95644 h 247599"/>
                  <a:gd name="connsiteX1048" fmla="*/ 22822 w 228358"/>
                  <a:gd name="connsiteY1048" fmla="*/ 95453 h 247599"/>
                  <a:gd name="connsiteX1049" fmla="*/ 24168 w 228358"/>
                  <a:gd name="connsiteY1049" fmla="*/ 95097 h 247599"/>
                  <a:gd name="connsiteX1050" fmla="*/ 25400 w 228358"/>
                  <a:gd name="connsiteY1050" fmla="*/ 94704 h 247599"/>
                  <a:gd name="connsiteX1051" fmla="*/ 27737 w 228358"/>
                  <a:gd name="connsiteY1051" fmla="*/ 93561 h 247599"/>
                  <a:gd name="connsiteX1052" fmla="*/ 28779 w 228358"/>
                  <a:gd name="connsiteY1052" fmla="*/ 92824 h 247599"/>
                  <a:gd name="connsiteX1053" fmla="*/ 29617 w 228358"/>
                  <a:gd name="connsiteY1053" fmla="*/ 91922 h 247599"/>
                  <a:gd name="connsiteX1054" fmla="*/ 30366 w 228358"/>
                  <a:gd name="connsiteY1054" fmla="*/ 90843 h 247599"/>
                  <a:gd name="connsiteX1055" fmla="*/ 31065 w 228358"/>
                  <a:gd name="connsiteY1055" fmla="*/ 89649 h 247599"/>
                  <a:gd name="connsiteX1056" fmla="*/ 32601 w 228358"/>
                  <a:gd name="connsiteY1056" fmla="*/ 87516 h 247599"/>
                  <a:gd name="connsiteX1057" fmla="*/ 34684 w 228358"/>
                  <a:gd name="connsiteY1057" fmla="*/ 86119 h 247599"/>
                  <a:gd name="connsiteX1058" fmla="*/ 35878 w 228358"/>
                  <a:gd name="connsiteY1058" fmla="*/ 85623 h 247599"/>
                  <a:gd name="connsiteX1059" fmla="*/ 42025 w 228358"/>
                  <a:gd name="connsiteY1059" fmla="*/ 87668 h 247599"/>
                  <a:gd name="connsiteX1060" fmla="*/ 48032 w 228358"/>
                  <a:gd name="connsiteY1060" fmla="*/ 91338 h 247599"/>
                  <a:gd name="connsiteX1061" fmla="*/ 53378 w 228358"/>
                  <a:gd name="connsiteY1061" fmla="*/ 95199 h 247599"/>
                  <a:gd name="connsiteX1062" fmla="*/ 56058 w 228358"/>
                  <a:gd name="connsiteY1062" fmla="*/ 96495 h 247599"/>
                  <a:gd name="connsiteX1063" fmla="*/ 58687 w 228358"/>
                  <a:gd name="connsiteY1063" fmla="*/ 97536 h 247599"/>
                  <a:gd name="connsiteX1064" fmla="*/ 60579 w 228358"/>
                  <a:gd name="connsiteY1064" fmla="*/ 98184 h 247599"/>
                  <a:gd name="connsiteX1065" fmla="*/ 60529 w 228358"/>
                  <a:gd name="connsiteY1065" fmla="*/ 98235 h 247599"/>
                  <a:gd name="connsiteX1066" fmla="*/ 57252 w 228358"/>
                  <a:gd name="connsiteY1066" fmla="*/ 100609 h 247599"/>
                  <a:gd name="connsiteX1067" fmla="*/ 55423 w 228358"/>
                  <a:gd name="connsiteY1067" fmla="*/ 101549 h 247599"/>
                  <a:gd name="connsiteX1068" fmla="*/ 53429 w 228358"/>
                  <a:gd name="connsiteY1068" fmla="*/ 102298 h 247599"/>
                  <a:gd name="connsiteX1069" fmla="*/ 51448 w 228358"/>
                  <a:gd name="connsiteY1069" fmla="*/ 103035 h 247599"/>
                  <a:gd name="connsiteX1070" fmla="*/ 49518 w 228358"/>
                  <a:gd name="connsiteY1070" fmla="*/ 103835 h 247599"/>
                  <a:gd name="connsiteX1071" fmla="*/ 47727 w 228358"/>
                  <a:gd name="connsiteY1071" fmla="*/ 104826 h 247599"/>
                  <a:gd name="connsiteX1072" fmla="*/ 46089 w 228358"/>
                  <a:gd name="connsiteY1072" fmla="*/ 106020 h 247599"/>
                  <a:gd name="connsiteX1073" fmla="*/ 43015 w 228358"/>
                  <a:gd name="connsiteY1073" fmla="*/ 108699 h 247599"/>
                  <a:gd name="connsiteX1074" fmla="*/ 41631 w 228358"/>
                  <a:gd name="connsiteY1074" fmla="*/ 110185 h 247599"/>
                  <a:gd name="connsiteX1075" fmla="*/ 40284 w 228358"/>
                  <a:gd name="connsiteY1075" fmla="*/ 111773 h 247599"/>
                  <a:gd name="connsiteX1076" fmla="*/ 37910 w 228358"/>
                  <a:gd name="connsiteY1076" fmla="*/ 115392 h 247599"/>
                  <a:gd name="connsiteX1077" fmla="*/ 38354 w 228358"/>
                  <a:gd name="connsiteY1077" fmla="*/ 115989 h 247599"/>
                  <a:gd name="connsiteX1078" fmla="*/ 42621 w 228358"/>
                  <a:gd name="connsiteY1078" fmla="*/ 114897 h 247599"/>
                  <a:gd name="connsiteX1079" fmla="*/ 44552 w 228358"/>
                  <a:gd name="connsiteY1079" fmla="*/ 114110 h 247599"/>
                  <a:gd name="connsiteX1080" fmla="*/ 46444 w 228358"/>
                  <a:gd name="connsiteY1080" fmla="*/ 113208 h 247599"/>
                  <a:gd name="connsiteX1081" fmla="*/ 50013 w 228358"/>
                  <a:gd name="connsiteY1081" fmla="*/ 111227 h 247599"/>
                  <a:gd name="connsiteX1082" fmla="*/ 51651 w 228358"/>
                  <a:gd name="connsiteY1082" fmla="*/ 110033 h 247599"/>
                  <a:gd name="connsiteX1083" fmla="*/ 53188 w 228358"/>
                  <a:gd name="connsiteY1083" fmla="*/ 108699 h 247599"/>
                  <a:gd name="connsiteX1084" fmla="*/ 54572 w 228358"/>
                  <a:gd name="connsiteY1084" fmla="*/ 107162 h 247599"/>
                  <a:gd name="connsiteX1085" fmla="*/ 55868 w 228358"/>
                  <a:gd name="connsiteY1085" fmla="*/ 105524 h 247599"/>
                  <a:gd name="connsiteX1086" fmla="*/ 57201 w 228358"/>
                  <a:gd name="connsiteY1086" fmla="*/ 103937 h 247599"/>
                  <a:gd name="connsiteX1087" fmla="*/ 58649 w 228358"/>
                  <a:gd name="connsiteY1087" fmla="*/ 102489 h 247599"/>
                  <a:gd name="connsiteX1088" fmla="*/ 62014 w 228358"/>
                  <a:gd name="connsiteY1088" fmla="*/ 100165 h 247599"/>
                  <a:gd name="connsiteX1089" fmla="*/ 63856 w 228358"/>
                  <a:gd name="connsiteY1089" fmla="*/ 99276 h 247599"/>
                  <a:gd name="connsiteX1090" fmla="*/ 64046 w 228358"/>
                  <a:gd name="connsiteY1090" fmla="*/ 99174 h 247599"/>
                  <a:gd name="connsiteX1091" fmla="*/ 67120 w 228358"/>
                  <a:gd name="connsiteY1091" fmla="*/ 99771 h 247599"/>
                  <a:gd name="connsiteX1092" fmla="*/ 66980 w 228358"/>
                  <a:gd name="connsiteY1092" fmla="*/ 100063 h 247599"/>
                  <a:gd name="connsiteX1093" fmla="*/ 66434 w 228358"/>
                  <a:gd name="connsiteY1093" fmla="*/ 101359 h 247599"/>
                  <a:gd name="connsiteX1094" fmla="*/ 65939 w 228358"/>
                  <a:gd name="connsiteY1094" fmla="*/ 103086 h 247599"/>
                  <a:gd name="connsiteX1095" fmla="*/ 65736 w 228358"/>
                  <a:gd name="connsiteY1095" fmla="*/ 104724 h 247599"/>
                  <a:gd name="connsiteX1096" fmla="*/ 66040 w 228358"/>
                  <a:gd name="connsiteY1096" fmla="*/ 108052 h 247599"/>
                  <a:gd name="connsiteX1097" fmla="*/ 67373 w 228358"/>
                  <a:gd name="connsiteY1097" fmla="*/ 111023 h 247599"/>
                  <a:gd name="connsiteX1098" fmla="*/ 69456 w 228358"/>
                  <a:gd name="connsiteY1098" fmla="*/ 113563 h 247599"/>
                  <a:gd name="connsiteX1099" fmla="*/ 70752 w 228358"/>
                  <a:gd name="connsiteY1099" fmla="*/ 114554 h 247599"/>
                  <a:gd name="connsiteX1100" fmla="*/ 71438 w 228358"/>
                  <a:gd name="connsiteY1100" fmla="*/ 114948 h 247599"/>
                  <a:gd name="connsiteX1101" fmla="*/ 71844 w 228358"/>
                  <a:gd name="connsiteY1101" fmla="*/ 115151 h 247599"/>
                  <a:gd name="connsiteX1102" fmla="*/ 72086 w 228358"/>
                  <a:gd name="connsiteY1102" fmla="*/ 115240 h 247599"/>
                  <a:gd name="connsiteX1103" fmla="*/ 76404 w 228358"/>
                  <a:gd name="connsiteY1103" fmla="*/ 117285 h 247599"/>
                  <a:gd name="connsiteX1104" fmla="*/ 80773 w 228358"/>
                  <a:gd name="connsiteY1104" fmla="*/ 119266 h 247599"/>
                  <a:gd name="connsiteX1105" fmla="*/ 85128 w 228358"/>
                  <a:gd name="connsiteY1105" fmla="*/ 121196 h 247599"/>
                  <a:gd name="connsiteX1106" fmla="*/ 89548 w 228358"/>
                  <a:gd name="connsiteY1106" fmla="*/ 123088 h 247599"/>
                  <a:gd name="connsiteX1107" fmla="*/ 93269 w 228358"/>
                  <a:gd name="connsiteY1107" fmla="*/ 124574 h 247599"/>
                  <a:gd name="connsiteX1108" fmla="*/ 85040 w 228358"/>
                  <a:gd name="connsiteY1108" fmla="*/ 127940 h 247599"/>
                  <a:gd name="connsiteX1109" fmla="*/ 80467 w 228358"/>
                  <a:gd name="connsiteY1109" fmla="*/ 129985 h 247599"/>
                  <a:gd name="connsiteX1110" fmla="*/ 75959 w 228358"/>
                  <a:gd name="connsiteY1110" fmla="*/ 132067 h 247599"/>
                  <a:gd name="connsiteX1111" fmla="*/ 73723 w 228358"/>
                  <a:gd name="connsiteY1111" fmla="*/ 133109 h 247599"/>
                  <a:gd name="connsiteX1112" fmla="*/ 71844 w 228358"/>
                  <a:gd name="connsiteY1112" fmla="*/ 134048 h 247599"/>
                  <a:gd name="connsiteX1113" fmla="*/ 71692 w 228358"/>
                  <a:gd name="connsiteY1113" fmla="*/ 134150 h 247599"/>
                  <a:gd name="connsiteX1114" fmla="*/ 71641 w 228358"/>
                  <a:gd name="connsiteY1114" fmla="*/ 134150 h 247599"/>
                  <a:gd name="connsiteX1115" fmla="*/ 71387 w 228358"/>
                  <a:gd name="connsiteY1115" fmla="*/ 134290 h 247599"/>
                  <a:gd name="connsiteX1116" fmla="*/ 71095 w 228358"/>
                  <a:gd name="connsiteY1116" fmla="*/ 134442 h 247599"/>
                  <a:gd name="connsiteX1117" fmla="*/ 70993 w 228358"/>
                  <a:gd name="connsiteY1117" fmla="*/ 134544 h 247599"/>
                  <a:gd name="connsiteX1118" fmla="*/ 70803 w 228358"/>
                  <a:gd name="connsiteY1118" fmla="*/ 134645 h 247599"/>
                  <a:gd name="connsiteX1119" fmla="*/ 70003 w 228358"/>
                  <a:gd name="connsiteY1119" fmla="*/ 135242 h 247599"/>
                  <a:gd name="connsiteX1120" fmla="*/ 68720 w 228358"/>
                  <a:gd name="connsiteY1120" fmla="*/ 136372 h 247599"/>
                  <a:gd name="connsiteX1121" fmla="*/ 67666 w 228358"/>
                  <a:gd name="connsiteY1121" fmla="*/ 137719 h 247599"/>
                  <a:gd name="connsiteX1122" fmla="*/ 66828 w 228358"/>
                  <a:gd name="connsiteY1122" fmla="*/ 139205 h 247599"/>
                  <a:gd name="connsiteX1123" fmla="*/ 65990 w 228358"/>
                  <a:gd name="connsiteY1123" fmla="*/ 145897 h 247599"/>
                  <a:gd name="connsiteX1124" fmla="*/ 67170 w 228358"/>
                  <a:gd name="connsiteY1124" fmla="*/ 149123 h 247599"/>
                  <a:gd name="connsiteX1125" fmla="*/ 68123 w 228358"/>
                  <a:gd name="connsiteY1125" fmla="*/ 150813 h 247599"/>
                  <a:gd name="connsiteX1126" fmla="*/ 66485 w 228358"/>
                  <a:gd name="connsiteY1126" fmla="*/ 151016 h 247599"/>
                  <a:gd name="connsiteX1127" fmla="*/ 63209 w 228358"/>
                  <a:gd name="connsiteY1127" fmla="*/ 151663 h 247599"/>
                  <a:gd name="connsiteX1128" fmla="*/ 63005 w 228358"/>
                  <a:gd name="connsiteY1128" fmla="*/ 151612 h 247599"/>
                  <a:gd name="connsiteX1129" fmla="*/ 61176 w 228358"/>
                  <a:gd name="connsiteY1129" fmla="*/ 150660 h 247599"/>
                  <a:gd name="connsiteX1130" fmla="*/ 57848 w 228358"/>
                  <a:gd name="connsiteY1130" fmla="*/ 148336 h 247599"/>
                  <a:gd name="connsiteX1131" fmla="*/ 56363 w 228358"/>
                  <a:gd name="connsiteY1131" fmla="*/ 146901 h 247599"/>
                  <a:gd name="connsiteX1132" fmla="*/ 55017 w 228358"/>
                  <a:gd name="connsiteY1132" fmla="*/ 145313 h 247599"/>
                  <a:gd name="connsiteX1133" fmla="*/ 53734 w 228358"/>
                  <a:gd name="connsiteY1133" fmla="*/ 143675 h 247599"/>
                  <a:gd name="connsiteX1134" fmla="*/ 52337 w 228358"/>
                  <a:gd name="connsiteY1134" fmla="*/ 142138 h 247599"/>
                  <a:gd name="connsiteX1135" fmla="*/ 50851 w 228358"/>
                  <a:gd name="connsiteY1135" fmla="*/ 140792 h 247599"/>
                  <a:gd name="connsiteX1136" fmla="*/ 49162 w 228358"/>
                  <a:gd name="connsiteY1136" fmla="*/ 139649 h 247599"/>
                  <a:gd name="connsiteX1137" fmla="*/ 45644 w 228358"/>
                  <a:gd name="connsiteY1137" fmla="*/ 137617 h 247599"/>
                  <a:gd name="connsiteX1138" fmla="*/ 43765 w 228358"/>
                  <a:gd name="connsiteY1138" fmla="*/ 136728 h 247599"/>
                  <a:gd name="connsiteX1139" fmla="*/ 41770 w 228358"/>
                  <a:gd name="connsiteY1139" fmla="*/ 135928 h 247599"/>
                  <a:gd name="connsiteX1140" fmla="*/ 37503 w 228358"/>
                  <a:gd name="connsiteY1140" fmla="*/ 134836 h 247599"/>
                  <a:gd name="connsiteX1141" fmla="*/ 37109 w 228358"/>
                  <a:gd name="connsiteY1141" fmla="*/ 135433 h 247599"/>
                  <a:gd name="connsiteX1142" fmla="*/ 39446 w 228358"/>
                  <a:gd name="connsiteY1142" fmla="*/ 139052 h 247599"/>
                  <a:gd name="connsiteX1143" fmla="*/ 40780 w 228358"/>
                  <a:gd name="connsiteY1143" fmla="*/ 140640 h 247599"/>
                  <a:gd name="connsiteX1144" fmla="*/ 42228 w 228358"/>
                  <a:gd name="connsiteY1144" fmla="*/ 142138 h 247599"/>
                  <a:gd name="connsiteX1145" fmla="*/ 45251 w 228358"/>
                  <a:gd name="connsiteY1145" fmla="*/ 144818 h 247599"/>
                  <a:gd name="connsiteX1146" fmla="*/ 46889 w 228358"/>
                  <a:gd name="connsiteY1146" fmla="*/ 145999 h 247599"/>
                  <a:gd name="connsiteX1147" fmla="*/ 48667 w 228358"/>
                  <a:gd name="connsiteY1147" fmla="*/ 146990 h 247599"/>
                  <a:gd name="connsiteX1148" fmla="*/ 50610 w 228358"/>
                  <a:gd name="connsiteY1148" fmla="*/ 147790 h 247599"/>
                  <a:gd name="connsiteX1149" fmla="*/ 52642 w 228358"/>
                  <a:gd name="connsiteY1149" fmla="*/ 148539 h 247599"/>
                  <a:gd name="connsiteX1150" fmla="*/ 54572 w 228358"/>
                  <a:gd name="connsiteY1150" fmla="*/ 149276 h 247599"/>
                  <a:gd name="connsiteX1151" fmla="*/ 56414 w 228358"/>
                  <a:gd name="connsiteY1151" fmla="*/ 150216 h 247599"/>
                  <a:gd name="connsiteX1152" fmla="*/ 59690 w 228358"/>
                  <a:gd name="connsiteY1152" fmla="*/ 152603 h 247599"/>
                  <a:gd name="connsiteX1153" fmla="*/ 59728 w 228358"/>
                  <a:gd name="connsiteY1153" fmla="*/ 152654 h 247599"/>
                  <a:gd name="connsiteX1154" fmla="*/ 57900 w 228358"/>
                  <a:gd name="connsiteY1154" fmla="*/ 153289 h 247599"/>
                  <a:gd name="connsiteX1155" fmla="*/ 55271 w 228358"/>
                  <a:gd name="connsiteY1155" fmla="*/ 154343 h 247599"/>
                  <a:gd name="connsiteX1156" fmla="*/ 52540 w 228358"/>
                  <a:gd name="connsiteY1156" fmla="*/ 155626 h 247599"/>
                  <a:gd name="connsiteX1157" fmla="*/ 47181 w 228358"/>
                  <a:gd name="connsiteY1157" fmla="*/ 159499 h 247599"/>
                  <a:gd name="connsiteX1158" fmla="*/ 41225 w 228358"/>
                  <a:gd name="connsiteY1158" fmla="*/ 163170 h 247599"/>
                  <a:gd name="connsiteX1159" fmla="*/ 35027 w 228358"/>
                  <a:gd name="connsiteY1159" fmla="*/ 165202 h 247599"/>
                  <a:gd name="connsiteX1160" fmla="*/ 33833 w 228358"/>
                  <a:gd name="connsiteY1160" fmla="*/ 164706 h 247599"/>
                  <a:gd name="connsiteX1161" fmla="*/ 31801 w 228358"/>
                  <a:gd name="connsiteY1161" fmla="*/ 163322 h 247599"/>
                  <a:gd name="connsiteX1162" fmla="*/ 30264 w 228358"/>
                  <a:gd name="connsiteY1162" fmla="*/ 161188 h 247599"/>
                  <a:gd name="connsiteX1163" fmla="*/ 29566 w 228358"/>
                  <a:gd name="connsiteY1163" fmla="*/ 159995 h 247599"/>
                  <a:gd name="connsiteX1164" fmla="*/ 28829 w 228358"/>
                  <a:gd name="connsiteY1164" fmla="*/ 158902 h 247599"/>
                  <a:gd name="connsiteX1165" fmla="*/ 27940 w 228358"/>
                  <a:gd name="connsiteY1165" fmla="*/ 158013 h 247599"/>
                  <a:gd name="connsiteX1166" fmla="*/ 26899 w 228358"/>
                  <a:gd name="connsiteY1166" fmla="*/ 157264 h 247599"/>
                  <a:gd name="connsiteX1167" fmla="*/ 24613 w 228358"/>
                  <a:gd name="connsiteY1167" fmla="*/ 156121 h 247599"/>
                  <a:gd name="connsiteX1168" fmla="*/ 23368 w 228358"/>
                  <a:gd name="connsiteY1168" fmla="*/ 155727 h 247599"/>
                  <a:gd name="connsiteX1169" fmla="*/ 22035 w 228358"/>
                  <a:gd name="connsiteY1169" fmla="*/ 155385 h 247599"/>
                  <a:gd name="connsiteX1170" fmla="*/ 19000 w 228358"/>
                  <a:gd name="connsiteY1170" fmla="*/ 155181 h 247599"/>
                  <a:gd name="connsiteX1171" fmla="*/ 18555 w 228358"/>
                  <a:gd name="connsiteY1171" fmla="*/ 155778 h 247599"/>
                  <a:gd name="connsiteX1172" fmla="*/ 19647 w 228358"/>
                  <a:gd name="connsiteY1172" fmla="*/ 158509 h 247599"/>
                  <a:gd name="connsiteX1173" fmla="*/ 20396 w 228358"/>
                  <a:gd name="connsiteY1173" fmla="*/ 159639 h 247599"/>
                  <a:gd name="connsiteX1174" fmla="*/ 21184 w 228358"/>
                  <a:gd name="connsiteY1174" fmla="*/ 160693 h 247599"/>
                  <a:gd name="connsiteX1175" fmla="*/ 22975 w 228358"/>
                  <a:gd name="connsiteY1175" fmla="*/ 162420 h 247599"/>
                  <a:gd name="connsiteX1176" fmla="*/ 24016 w 228358"/>
                  <a:gd name="connsiteY1176" fmla="*/ 163170 h 247599"/>
                  <a:gd name="connsiteX1177" fmla="*/ 25159 w 228358"/>
                  <a:gd name="connsiteY1177" fmla="*/ 163766 h 247599"/>
                  <a:gd name="connsiteX1178" fmla="*/ 26442 w 228358"/>
                  <a:gd name="connsiteY1178" fmla="*/ 164109 h 247599"/>
                  <a:gd name="connsiteX1179" fmla="*/ 27839 w 228358"/>
                  <a:gd name="connsiteY1179" fmla="*/ 164363 h 247599"/>
                  <a:gd name="connsiteX1180" fmla="*/ 30366 w 228358"/>
                  <a:gd name="connsiteY1180" fmla="*/ 165151 h 247599"/>
                  <a:gd name="connsiteX1181" fmla="*/ 31662 w 228358"/>
                  <a:gd name="connsiteY1181" fmla="*/ 165989 h 247599"/>
                  <a:gd name="connsiteX1182" fmla="*/ 27242 w 228358"/>
                  <a:gd name="connsiteY1182" fmla="*/ 167284 h 247599"/>
                  <a:gd name="connsiteX1183" fmla="*/ 20638 w 228358"/>
                  <a:gd name="connsiteY1183" fmla="*/ 169672 h 24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</a:cxnLst>
                <a:rect l="l" t="t" r="r" b="b"/>
                <a:pathLst>
                  <a:path w="228358" h="247599">
                    <a:moveTo>
                      <a:pt x="72975" y="141681"/>
                    </a:moveTo>
                    <a:cubicBezTo>
                      <a:pt x="73025" y="141440"/>
                      <a:pt x="73127" y="141186"/>
                      <a:pt x="73229" y="140995"/>
                    </a:cubicBezTo>
                    <a:cubicBezTo>
                      <a:pt x="73381" y="140792"/>
                      <a:pt x="73470" y="140551"/>
                      <a:pt x="73622" y="140348"/>
                    </a:cubicBezTo>
                    <a:cubicBezTo>
                      <a:pt x="73775" y="140144"/>
                      <a:pt x="73978" y="139954"/>
                      <a:pt x="74117" y="139802"/>
                    </a:cubicBezTo>
                    <a:cubicBezTo>
                      <a:pt x="74168" y="139700"/>
                      <a:pt x="74219" y="139649"/>
                      <a:pt x="74270" y="139598"/>
                    </a:cubicBezTo>
                    <a:cubicBezTo>
                      <a:pt x="74321" y="139547"/>
                      <a:pt x="74321" y="139547"/>
                      <a:pt x="74321" y="139510"/>
                    </a:cubicBezTo>
                    <a:lnTo>
                      <a:pt x="74473" y="139459"/>
                    </a:lnTo>
                    <a:lnTo>
                      <a:pt x="74968" y="139052"/>
                    </a:lnTo>
                    <a:lnTo>
                      <a:pt x="75019" y="139052"/>
                    </a:lnTo>
                    <a:cubicBezTo>
                      <a:pt x="74714" y="139205"/>
                      <a:pt x="74918" y="139103"/>
                      <a:pt x="74867" y="139103"/>
                    </a:cubicBezTo>
                    <a:lnTo>
                      <a:pt x="74918" y="139103"/>
                    </a:lnTo>
                    <a:lnTo>
                      <a:pt x="74968" y="139052"/>
                    </a:lnTo>
                    <a:lnTo>
                      <a:pt x="75108" y="138963"/>
                    </a:lnTo>
                    <a:lnTo>
                      <a:pt x="75603" y="138659"/>
                    </a:lnTo>
                    <a:lnTo>
                      <a:pt x="76645" y="137960"/>
                    </a:lnTo>
                    <a:lnTo>
                      <a:pt x="78690" y="136576"/>
                    </a:lnTo>
                    <a:cubicBezTo>
                      <a:pt x="80073" y="135687"/>
                      <a:pt x="81420" y="134747"/>
                      <a:pt x="82804" y="133794"/>
                    </a:cubicBezTo>
                    <a:cubicBezTo>
                      <a:pt x="84138" y="132855"/>
                      <a:pt x="85484" y="131915"/>
                      <a:pt x="86817" y="130924"/>
                    </a:cubicBezTo>
                    <a:cubicBezTo>
                      <a:pt x="89497" y="128981"/>
                      <a:pt x="92177" y="127000"/>
                      <a:pt x="94755" y="124917"/>
                    </a:cubicBezTo>
                    <a:lnTo>
                      <a:pt x="94412" y="124320"/>
                    </a:lnTo>
                    <a:lnTo>
                      <a:pt x="94463" y="124181"/>
                    </a:lnTo>
                    <a:cubicBezTo>
                      <a:pt x="93218" y="123177"/>
                      <a:pt x="91935" y="122238"/>
                      <a:pt x="90640" y="121247"/>
                    </a:cubicBezTo>
                    <a:cubicBezTo>
                      <a:pt x="89395" y="120307"/>
                      <a:pt x="88113" y="119367"/>
                      <a:pt x="86817" y="118466"/>
                    </a:cubicBezTo>
                    <a:cubicBezTo>
                      <a:pt x="85535" y="117526"/>
                      <a:pt x="84239" y="116586"/>
                      <a:pt x="82957" y="115697"/>
                    </a:cubicBezTo>
                    <a:lnTo>
                      <a:pt x="79032" y="112966"/>
                    </a:lnTo>
                    <a:cubicBezTo>
                      <a:pt x="77699" y="112065"/>
                      <a:pt x="76404" y="111176"/>
                      <a:pt x="75070" y="110287"/>
                    </a:cubicBezTo>
                    <a:lnTo>
                      <a:pt x="74816" y="110134"/>
                    </a:lnTo>
                    <a:lnTo>
                      <a:pt x="74664" y="110033"/>
                    </a:lnTo>
                    <a:cubicBezTo>
                      <a:pt x="74613" y="109931"/>
                      <a:pt x="74473" y="109893"/>
                      <a:pt x="74423" y="109791"/>
                    </a:cubicBezTo>
                    <a:cubicBezTo>
                      <a:pt x="74219" y="109588"/>
                      <a:pt x="74016" y="109436"/>
                      <a:pt x="73876" y="109245"/>
                    </a:cubicBezTo>
                    <a:cubicBezTo>
                      <a:pt x="73723" y="109042"/>
                      <a:pt x="73622" y="108839"/>
                      <a:pt x="73470" y="108648"/>
                    </a:cubicBezTo>
                    <a:cubicBezTo>
                      <a:pt x="73381" y="108445"/>
                      <a:pt x="73229" y="108255"/>
                      <a:pt x="73178" y="108001"/>
                    </a:cubicBezTo>
                    <a:cubicBezTo>
                      <a:pt x="72975" y="107607"/>
                      <a:pt x="72835" y="107112"/>
                      <a:pt x="72835" y="106667"/>
                    </a:cubicBezTo>
                    <a:cubicBezTo>
                      <a:pt x="72784" y="106210"/>
                      <a:pt x="72784" y="105766"/>
                      <a:pt x="72885" y="105321"/>
                    </a:cubicBezTo>
                    <a:cubicBezTo>
                      <a:pt x="72885" y="105131"/>
                      <a:pt x="72975" y="104927"/>
                      <a:pt x="73025" y="104724"/>
                    </a:cubicBezTo>
                    <a:cubicBezTo>
                      <a:pt x="73127" y="104534"/>
                      <a:pt x="73229" y="104280"/>
                      <a:pt x="73279" y="104229"/>
                    </a:cubicBezTo>
                    <a:cubicBezTo>
                      <a:pt x="73330" y="104127"/>
                      <a:pt x="73279" y="104178"/>
                      <a:pt x="73432" y="103937"/>
                    </a:cubicBezTo>
                    <a:lnTo>
                      <a:pt x="73723" y="103441"/>
                    </a:lnTo>
                    <a:lnTo>
                      <a:pt x="73723" y="103391"/>
                    </a:lnTo>
                    <a:lnTo>
                      <a:pt x="73775" y="103391"/>
                    </a:lnTo>
                    <a:cubicBezTo>
                      <a:pt x="73571" y="103734"/>
                      <a:pt x="73723" y="103492"/>
                      <a:pt x="73673" y="103543"/>
                    </a:cubicBezTo>
                    <a:lnTo>
                      <a:pt x="73723" y="103492"/>
                    </a:lnTo>
                    <a:lnTo>
                      <a:pt x="73775" y="103340"/>
                    </a:lnTo>
                    <a:lnTo>
                      <a:pt x="73978" y="103137"/>
                    </a:lnTo>
                    <a:lnTo>
                      <a:pt x="74270" y="102641"/>
                    </a:lnTo>
                    <a:lnTo>
                      <a:pt x="75603" y="100660"/>
                    </a:lnTo>
                    <a:lnTo>
                      <a:pt x="75756" y="100406"/>
                    </a:lnTo>
                    <a:lnTo>
                      <a:pt x="75857" y="100317"/>
                    </a:lnTo>
                    <a:lnTo>
                      <a:pt x="76060" y="100063"/>
                    </a:lnTo>
                    <a:cubicBezTo>
                      <a:pt x="76200" y="99911"/>
                      <a:pt x="76302" y="99771"/>
                      <a:pt x="76505" y="99670"/>
                    </a:cubicBezTo>
                    <a:cubicBezTo>
                      <a:pt x="76645" y="99517"/>
                      <a:pt x="76797" y="99416"/>
                      <a:pt x="76950" y="99314"/>
                    </a:cubicBezTo>
                    <a:cubicBezTo>
                      <a:pt x="77153" y="99225"/>
                      <a:pt x="77292" y="99123"/>
                      <a:pt x="77496" y="99022"/>
                    </a:cubicBezTo>
                    <a:cubicBezTo>
                      <a:pt x="77699" y="98971"/>
                      <a:pt x="77889" y="98920"/>
                      <a:pt x="78042" y="98819"/>
                    </a:cubicBezTo>
                    <a:cubicBezTo>
                      <a:pt x="78245" y="98819"/>
                      <a:pt x="78436" y="98730"/>
                      <a:pt x="78639" y="98730"/>
                    </a:cubicBezTo>
                    <a:cubicBezTo>
                      <a:pt x="78829" y="98679"/>
                      <a:pt x="79032" y="98730"/>
                      <a:pt x="79185" y="98679"/>
                    </a:cubicBezTo>
                    <a:cubicBezTo>
                      <a:pt x="79375" y="98730"/>
                      <a:pt x="79579" y="98679"/>
                      <a:pt x="79782" y="98730"/>
                    </a:cubicBezTo>
                    <a:cubicBezTo>
                      <a:pt x="79972" y="98730"/>
                      <a:pt x="80125" y="98819"/>
                      <a:pt x="80328" y="98819"/>
                    </a:cubicBezTo>
                    <a:cubicBezTo>
                      <a:pt x="80467" y="98920"/>
                      <a:pt x="80721" y="98971"/>
                      <a:pt x="80773" y="99022"/>
                    </a:cubicBezTo>
                    <a:cubicBezTo>
                      <a:pt x="80773" y="99022"/>
                      <a:pt x="80773" y="99022"/>
                      <a:pt x="80823" y="99022"/>
                    </a:cubicBezTo>
                    <a:lnTo>
                      <a:pt x="80963" y="99123"/>
                    </a:lnTo>
                    <a:lnTo>
                      <a:pt x="81369" y="99314"/>
                    </a:lnTo>
                    <a:lnTo>
                      <a:pt x="81420" y="99314"/>
                    </a:lnTo>
                    <a:lnTo>
                      <a:pt x="81420" y="99365"/>
                    </a:lnTo>
                    <a:lnTo>
                      <a:pt x="81559" y="99416"/>
                    </a:lnTo>
                    <a:lnTo>
                      <a:pt x="82309" y="99860"/>
                    </a:lnTo>
                    <a:lnTo>
                      <a:pt x="84341" y="101105"/>
                    </a:lnTo>
                    <a:cubicBezTo>
                      <a:pt x="85725" y="101905"/>
                      <a:pt x="87123" y="102692"/>
                      <a:pt x="88456" y="103492"/>
                    </a:cubicBezTo>
                    <a:cubicBezTo>
                      <a:pt x="89853" y="104280"/>
                      <a:pt x="91237" y="105080"/>
                      <a:pt x="92621" y="105816"/>
                    </a:cubicBezTo>
                    <a:cubicBezTo>
                      <a:pt x="94018" y="106566"/>
                      <a:pt x="95352" y="107353"/>
                      <a:pt x="96787" y="108102"/>
                    </a:cubicBezTo>
                    <a:lnTo>
                      <a:pt x="100965" y="110388"/>
                    </a:lnTo>
                    <a:lnTo>
                      <a:pt x="107760" y="114059"/>
                    </a:lnTo>
                    <a:lnTo>
                      <a:pt x="107556" y="106718"/>
                    </a:lnTo>
                    <a:lnTo>
                      <a:pt x="107214" y="97091"/>
                    </a:lnTo>
                    <a:lnTo>
                      <a:pt x="106909" y="87465"/>
                    </a:lnTo>
                    <a:cubicBezTo>
                      <a:pt x="106858" y="86665"/>
                      <a:pt x="106820" y="85877"/>
                      <a:pt x="106820" y="85077"/>
                    </a:cubicBezTo>
                    <a:lnTo>
                      <a:pt x="106718" y="82906"/>
                    </a:lnTo>
                    <a:cubicBezTo>
                      <a:pt x="106668" y="81953"/>
                      <a:pt x="106959" y="81013"/>
                      <a:pt x="107455" y="80175"/>
                    </a:cubicBezTo>
                    <a:cubicBezTo>
                      <a:pt x="107760" y="79769"/>
                      <a:pt x="108103" y="79375"/>
                      <a:pt x="108496" y="79032"/>
                    </a:cubicBezTo>
                    <a:cubicBezTo>
                      <a:pt x="108903" y="78727"/>
                      <a:pt x="109348" y="78435"/>
                      <a:pt x="109843" y="78232"/>
                    </a:cubicBezTo>
                    <a:lnTo>
                      <a:pt x="110236" y="78092"/>
                    </a:lnTo>
                    <a:cubicBezTo>
                      <a:pt x="110389" y="78041"/>
                      <a:pt x="110440" y="78041"/>
                      <a:pt x="110528" y="77991"/>
                    </a:cubicBezTo>
                    <a:cubicBezTo>
                      <a:pt x="110579" y="77889"/>
                      <a:pt x="111379" y="77838"/>
                      <a:pt x="111481" y="77788"/>
                    </a:cubicBezTo>
                    <a:lnTo>
                      <a:pt x="113957" y="77597"/>
                    </a:lnTo>
                    <a:lnTo>
                      <a:pt x="115202" y="77546"/>
                    </a:lnTo>
                    <a:lnTo>
                      <a:pt x="115646" y="77495"/>
                    </a:lnTo>
                    <a:cubicBezTo>
                      <a:pt x="115799" y="77495"/>
                      <a:pt x="115939" y="77495"/>
                      <a:pt x="116091" y="77495"/>
                    </a:cubicBezTo>
                    <a:cubicBezTo>
                      <a:pt x="116739" y="77495"/>
                      <a:pt x="117335" y="77635"/>
                      <a:pt x="117920" y="77838"/>
                    </a:cubicBezTo>
                    <a:cubicBezTo>
                      <a:pt x="118466" y="78041"/>
                      <a:pt x="119063" y="78334"/>
                      <a:pt x="119558" y="78689"/>
                    </a:cubicBezTo>
                    <a:cubicBezTo>
                      <a:pt x="120053" y="79083"/>
                      <a:pt x="120562" y="79527"/>
                      <a:pt x="120904" y="80073"/>
                    </a:cubicBezTo>
                    <a:cubicBezTo>
                      <a:pt x="121247" y="80620"/>
                      <a:pt x="121552" y="81166"/>
                      <a:pt x="121742" y="81813"/>
                    </a:cubicBezTo>
                    <a:cubicBezTo>
                      <a:pt x="121793" y="81953"/>
                      <a:pt x="121793" y="82105"/>
                      <a:pt x="121844" y="82258"/>
                    </a:cubicBezTo>
                    <a:cubicBezTo>
                      <a:pt x="121895" y="82360"/>
                      <a:pt x="121946" y="82499"/>
                      <a:pt x="121946" y="82702"/>
                    </a:cubicBezTo>
                    <a:lnTo>
                      <a:pt x="121996" y="83299"/>
                    </a:lnTo>
                    <a:lnTo>
                      <a:pt x="122048" y="83845"/>
                    </a:lnTo>
                    <a:cubicBezTo>
                      <a:pt x="122098" y="85433"/>
                      <a:pt x="122149" y="87071"/>
                      <a:pt x="122187" y="88659"/>
                    </a:cubicBezTo>
                    <a:cubicBezTo>
                      <a:pt x="122238" y="90246"/>
                      <a:pt x="122238" y="91885"/>
                      <a:pt x="122238" y="93472"/>
                    </a:cubicBezTo>
                    <a:cubicBezTo>
                      <a:pt x="122238" y="95060"/>
                      <a:pt x="122238" y="96685"/>
                      <a:pt x="122187" y="98272"/>
                    </a:cubicBezTo>
                    <a:cubicBezTo>
                      <a:pt x="122149" y="99860"/>
                      <a:pt x="122098" y="101498"/>
                      <a:pt x="121996" y="103086"/>
                    </a:cubicBezTo>
                    <a:cubicBezTo>
                      <a:pt x="121895" y="104673"/>
                      <a:pt x="121793" y="106312"/>
                      <a:pt x="121692" y="107899"/>
                    </a:cubicBezTo>
                    <a:lnTo>
                      <a:pt x="121451" y="110884"/>
                    </a:lnTo>
                    <a:lnTo>
                      <a:pt x="124422" y="109436"/>
                    </a:lnTo>
                    <a:cubicBezTo>
                      <a:pt x="125908" y="108750"/>
                      <a:pt x="127407" y="108001"/>
                      <a:pt x="128943" y="107353"/>
                    </a:cubicBezTo>
                    <a:lnTo>
                      <a:pt x="137973" y="103188"/>
                    </a:lnTo>
                    <a:cubicBezTo>
                      <a:pt x="139510" y="102489"/>
                      <a:pt x="140996" y="101803"/>
                      <a:pt x="142481" y="101054"/>
                    </a:cubicBezTo>
                    <a:cubicBezTo>
                      <a:pt x="143917" y="100317"/>
                      <a:pt x="145415" y="99568"/>
                      <a:pt x="146901" y="98819"/>
                    </a:cubicBezTo>
                    <a:lnTo>
                      <a:pt x="147142" y="98679"/>
                    </a:lnTo>
                    <a:cubicBezTo>
                      <a:pt x="147244" y="98628"/>
                      <a:pt x="147346" y="98577"/>
                      <a:pt x="147396" y="98527"/>
                    </a:cubicBezTo>
                    <a:cubicBezTo>
                      <a:pt x="147498" y="98527"/>
                      <a:pt x="147587" y="98476"/>
                      <a:pt x="147689" y="98425"/>
                    </a:cubicBezTo>
                    <a:cubicBezTo>
                      <a:pt x="147790" y="98374"/>
                      <a:pt x="147943" y="98323"/>
                      <a:pt x="148044" y="98272"/>
                    </a:cubicBezTo>
                    <a:cubicBezTo>
                      <a:pt x="148133" y="98235"/>
                      <a:pt x="148234" y="98235"/>
                      <a:pt x="148336" y="98184"/>
                    </a:cubicBezTo>
                    <a:cubicBezTo>
                      <a:pt x="148781" y="98082"/>
                      <a:pt x="149225" y="98031"/>
                      <a:pt x="149670" y="98031"/>
                    </a:cubicBezTo>
                    <a:cubicBezTo>
                      <a:pt x="150127" y="98031"/>
                      <a:pt x="150571" y="98133"/>
                      <a:pt x="150965" y="98272"/>
                    </a:cubicBezTo>
                    <a:cubicBezTo>
                      <a:pt x="151409" y="98374"/>
                      <a:pt x="151854" y="98577"/>
                      <a:pt x="152210" y="98819"/>
                    </a:cubicBezTo>
                    <a:cubicBezTo>
                      <a:pt x="152312" y="98869"/>
                      <a:pt x="152350" y="98920"/>
                      <a:pt x="152451" y="99022"/>
                    </a:cubicBezTo>
                    <a:cubicBezTo>
                      <a:pt x="152553" y="99073"/>
                      <a:pt x="152654" y="99123"/>
                      <a:pt x="152705" y="99225"/>
                    </a:cubicBezTo>
                    <a:lnTo>
                      <a:pt x="152946" y="99416"/>
                    </a:lnTo>
                    <a:cubicBezTo>
                      <a:pt x="152997" y="99466"/>
                      <a:pt x="153048" y="99517"/>
                      <a:pt x="153098" y="99568"/>
                    </a:cubicBezTo>
                    <a:lnTo>
                      <a:pt x="153251" y="99720"/>
                    </a:lnTo>
                    <a:lnTo>
                      <a:pt x="153391" y="99962"/>
                    </a:lnTo>
                    <a:lnTo>
                      <a:pt x="153594" y="100216"/>
                    </a:lnTo>
                    <a:lnTo>
                      <a:pt x="153594" y="100266"/>
                    </a:lnTo>
                    <a:cubicBezTo>
                      <a:pt x="153645" y="100317"/>
                      <a:pt x="153442" y="100013"/>
                      <a:pt x="153543" y="100165"/>
                    </a:cubicBezTo>
                    <a:lnTo>
                      <a:pt x="153543" y="100216"/>
                    </a:lnTo>
                    <a:lnTo>
                      <a:pt x="153645" y="100317"/>
                    </a:lnTo>
                    <a:lnTo>
                      <a:pt x="154293" y="101359"/>
                    </a:lnTo>
                    <a:lnTo>
                      <a:pt x="155575" y="103391"/>
                    </a:lnTo>
                    <a:cubicBezTo>
                      <a:pt x="155829" y="103734"/>
                      <a:pt x="156020" y="104178"/>
                      <a:pt x="156172" y="104622"/>
                    </a:cubicBezTo>
                    <a:cubicBezTo>
                      <a:pt x="156426" y="105524"/>
                      <a:pt x="156426" y="106464"/>
                      <a:pt x="156070" y="107404"/>
                    </a:cubicBezTo>
                    <a:cubicBezTo>
                      <a:pt x="156020" y="107658"/>
                      <a:pt x="155931" y="107848"/>
                      <a:pt x="155829" y="108102"/>
                    </a:cubicBezTo>
                    <a:cubicBezTo>
                      <a:pt x="155677" y="108306"/>
                      <a:pt x="155575" y="108547"/>
                      <a:pt x="155435" y="108699"/>
                    </a:cubicBezTo>
                    <a:cubicBezTo>
                      <a:pt x="155284" y="108941"/>
                      <a:pt x="155080" y="109093"/>
                      <a:pt x="154940" y="109296"/>
                    </a:cubicBezTo>
                    <a:cubicBezTo>
                      <a:pt x="154890" y="109347"/>
                      <a:pt x="154839" y="109436"/>
                      <a:pt x="154788" y="109487"/>
                    </a:cubicBezTo>
                    <a:cubicBezTo>
                      <a:pt x="154737" y="109487"/>
                      <a:pt x="154737" y="109538"/>
                      <a:pt x="154737" y="109538"/>
                    </a:cubicBezTo>
                    <a:lnTo>
                      <a:pt x="154584" y="109639"/>
                    </a:lnTo>
                    <a:lnTo>
                      <a:pt x="154343" y="109842"/>
                    </a:lnTo>
                    <a:lnTo>
                      <a:pt x="154089" y="109982"/>
                    </a:lnTo>
                    <a:lnTo>
                      <a:pt x="154039" y="110033"/>
                    </a:lnTo>
                    <a:cubicBezTo>
                      <a:pt x="154343" y="109893"/>
                      <a:pt x="154140" y="109982"/>
                      <a:pt x="154191" y="109931"/>
                    </a:cubicBezTo>
                    <a:lnTo>
                      <a:pt x="154089" y="110033"/>
                    </a:lnTo>
                    <a:lnTo>
                      <a:pt x="153988" y="110084"/>
                    </a:lnTo>
                    <a:lnTo>
                      <a:pt x="153442" y="110439"/>
                    </a:lnTo>
                    <a:lnTo>
                      <a:pt x="152400" y="111125"/>
                    </a:lnTo>
                    <a:lnTo>
                      <a:pt x="150368" y="112471"/>
                    </a:lnTo>
                    <a:cubicBezTo>
                      <a:pt x="148984" y="113411"/>
                      <a:pt x="147638" y="114351"/>
                      <a:pt x="146254" y="115291"/>
                    </a:cubicBezTo>
                    <a:cubicBezTo>
                      <a:pt x="144920" y="116243"/>
                      <a:pt x="143573" y="117183"/>
                      <a:pt x="142240" y="118123"/>
                    </a:cubicBezTo>
                    <a:cubicBezTo>
                      <a:pt x="139560" y="120053"/>
                      <a:pt x="136881" y="122047"/>
                      <a:pt x="134303" y="124181"/>
                    </a:cubicBezTo>
                    <a:lnTo>
                      <a:pt x="134646" y="124765"/>
                    </a:lnTo>
                    <a:lnTo>
                      <a:pt x="134595" y="124917"/>
                    </a:lnTo>
                    <a:cubicBezTo>
                      <a:pt x="135840" y="125908"/>
                      <a:pt x="137122" y="126847"/>
                      <a:pt x="138418" y="127800"/>
                    </a:cubicBezTo>
                    <a:cubicBezTo>
                      <a:pt x="139650" y="128740"/>
                      <a:pt x="140945" y="129680"/>
                      <a:pt x="142240" y="130619"/>
                    </a:cubicBezTo>
                    <a:cubicBezTo>
                      <a:pt x="143523" y="131572"/>
                      <a:pt x="144818" y="132461"/>
                      <a:pt x="146101" y="133401"/>
                    </a:cubicBezTo>
                    <a:lnTo>
                      <a:pt x="150026" y="136080"/>
                    </a:lnTo>
                    <a:cubicBezTo>
                      <a:pt x="151359" y="136969"/>
                      <a:pt x="152654" y="137922"/>
                      <a:pt x="153988" y="138760"/>
                    </a:cubicBezTo>
                    <a:lnTo>
                      <a:pt x="154242" y="138912"/>
                    </a:lnTo>
                    <a:lnTo>
                      <a:pt x="154394" y="139052"/>
                    </a:lnTo>
                    <a:cubicBezTo>
                      <a:pt x="154483" y="139154"/>
                      <a:pt x="154584" y="139205"/>
                      <a:pt x="154686" y="139306"/>
                    </a:cubicBezTo>
                    <a:cubicBezTo>
                      <a:pt x="154839" y="139459"/>
                      <a:pt x="155029" y="139649"/>
                      <a:pt x="155181" y="139852"/>
                    </a:cubicBezTo>
                    <a:cubicBezTo>
                      <a:pt x="155334" y="140005"/>
                      <a:pt x="155435" y="140246"/>
                      <a:pt x="155575" y="140449"/>
                    </a:cubicBezTo>
                    <a:cubicBezTo>
                      <a:pt x="155677" y="140640"/>
                      <a:pt x="155829" y="140843"/>
                      <a:pt x="155880" y="141046"/>
                    </a:cubicBezTo>
                    <a:cubicBezTo>
                      <a:pt x="156070" y="141491"/>
                      <a:pt x="156223" y="141935"/>
                      <a:pt x="156223" y="142380"/>
                    </a:cubicBezTo>
                    <a:cubicBezTo>
                      <a:pt x="156273" y="142824"/>
                      <a:pt x="156273" y="143319"/>
                      <a:pt x="156172" y="143726"/>
                    </a:cubicBezTo>
                    <a:cubicBezTo>
                      <a:pt x="156172" y="143967"/>
                      <a:pt x="156070" y="144170"/>
                      <a:pt x="156020" y="144361"/>
                    </a:cubicBezTo>
                    <a:cubicBezTo>
                      <a:pt x="155931" y="144564"/>
                      <a:pt x="155829" y="144818"/>
                      <a:pt x="155779" y="144856"/>
                    </a:cubicBezTo>
                    <a:cubicBezTo>
                      <a:pt x="155728" y="144907"/>
                      <a:pt x="155779" y="144907"/>
                      <a:pt x="155626" y="145110"/>
                    </a:cubicBezTo>
                    <a:lnTo>
                      <a:pt x="155334" y="145656"/>
                    </a:lnTo>
                    <a:lnTo>
                      <a:pt x="155284" y="145707"/>
                    </a:lnTo>
                    <a:cubicBezTo>
                      <a:pt x="155487" y="145364"/>
                      <a:pt x="155334" y="145605"/>
                      <a:pt x="155385" y="145555"/>
                    </a:cubicBezTo>
                    <a:lnTo>
                      <a:pt x="155334" y="145605"/>
                    </a:lnTo>
                    <a:lnTo>
                      <a:pt x="155284" y="145707"/>
                    </a:lnTo>
                    <a:lnTo>
                      <a:pt x="155080" y="145948"/>
                    </a:lnTo>
                    <a:lnTo>
                      <a:pt x="154788" y="146444"/>
                    </a:lnTo>
                    <a:lnTo>
                      <a:pt x="153442" y="148387"/>
                    </a:lnTo>
                    <a:lnTo>
                      <a:pt x="153302" y="148628"/>
                    </a:lnTo>
                    <a:lnTo>
                      <a:pt x="153201" y="148780"/>
                    </a:lnTo>
                    <a:lnTo>
                      <a:pt x="152997" y="148984"/>
                    </a:lnTo>
                    <a:cubicBezTo>
                      <a:pt x="152845" y="149123"/>
                      <a:pt x="152756" y="149276"/>
                      <a:pt x="152553" y="149428"/>
                    </a:cubicBezTo>
                    <a:cubicBezTo>
                      <a:pt x="152400" y="149581"/>
                      <a:pt x="152260" y="149619"/>
                      <a:pt x="152109" y="149771"/>
                    </a:cubicBezTo>
                    <a:cubicBezTo>
                      <a:pt x="151905" y="149873"/>
                      <a:pt x="151765" y="149974"/>
                      <a:pt x="151562" y="150025"/>
                    </a:cubicBezTo>
                    <a:cubicBezTo>
                      <a:pt x="151359" y="150114"/>
                      <a:pt x="151168" y="150165"/>
                      <a:pt x="151016" y="150216"/>
                    </a:cubicBezTo>
                    <a:cubicBezTo>
                      <a:pt x="150813" y="150266"/>
                      <a:pt x="150623" y="150317"/>
                      <a:pt x="150419" y="150317"/>
                    </a:cubicBezTo>
                    <a:cubicBezTo>
                      <a:pt x="150216" y="150368"/>
                      <a:pt x="150026" y="150368"/>
                      <a:pt x="149873" y="150368"/>
                    </a:cubicBezTo>
                    <a:cubicBezTo>
                      <a:pt x="149670" y="150368"/>
                      <a:pt x="149479" y="150368"/>
                      <a:pt x="149276" y="150317"/>
                    </a:cubicBezTo>
                    <a:cubicBezTo>
                      <a:pt x="149085" y="150317"/>
                      <a:pt x="148934" y="150266"/>
                      <a:pt x="148730" y="150216"/>
                    </a:cubicBezTo>
                    <a:cubicBezTo>
                      <a:pt x="148590" y="150165"/>
                      <a:pt x="148336" y="150114"/>
                      <a:pt x="148336" y="150076"/>
                    </a:cubicBezTo>
                    <a:cubicBezTo>
                      <a:pt x="148286" y="150076"/>
                      <a:pt x="148286" y="150076"/>
                      <a:pt x="148234" y="150076"/>
                    </a:cubicBezTo>
                    <a:cubicBezTo>
                      <a:pt x="148234" y="150076"/>
                      <a:pt x="148234" y="150076"/>
                      <a:pt x="148234" y="150025"/>
                    </a:cubicBezTo>
                    <a:lnTo>
                      <a:pt x="148095" y="149974"/>
                    </a:lnTo>
                    <a:lnTo>
                      <a:pt x="147689" y="149771"/>
                    </a:lnTo>
                    <a:lnTo>
                      <a:pt x="147638" y="149720"/>
                    </a:lnTo>
                    <a:lnTo>
                      <a:pt x="147498" y="149619"/>
                    </a:lnTo>
                    <a:lnTo>
                      <a:pt x="146748" y="149174"/>
                    </a:lnTo>
                    <a:lnTo>
                      <a:pt x="144717" y="147993"/>
                    </a:lnTo>
                    <a:cubicBezTo>
                      <a:pt x="143320" y="147193"/>
                      <a:pt x="141986" y="146406"/>
                      <a:pt x="140602" y="145605"/>
                    </a:cubicBezTo>
                    <a:cubicBezTo>
                      <a:pt x="139205" y="144818"/>
                      <a:pt x="137821" y="144018"/>
                      <a:pt x="136437" y="143269"/>
                    </a:cubicBezTo>
                    <a:cubicBezTo>
                      <a:pt x="135039" y="142481"/>
                      <a:pt x="133706" y="141681"/>
                      <a:pt x="132258" y="140945"/>
                    </a:cubicBezTo>
                    <a:lnTo>
                      <a:pt x="128092" y="138709"/>
                    </a:lnTo>
                    <a:lnTo>
                      <a:pt x="121298" y="135039"/>
                    </a:lnTo>
                    <a:lnTo>
                      <a:pt x="121552" y="142380"/>
                    </a:lnTo>
                    <a:lnTo>
                      <a:pt x="122149" y="161633"/>
                    </a:lnTo>
                    <a:cubicBezTo>
                      <a:pt x="122187" y="162420"/>
                      <a:pt x="122238" y="163220"/>
                      <a:pt x="122238" y="164008"/>
                    </a:cubicBezTo>
                    <a:lnTo>
                      <a:pt x="122339" y="166192"/>
                    </a:lnTo>
                    <a:cubicBezTo>
                      <a:pt x="122390" y="167081"/>
                      <a:pt x="122149" y="168034"/>
                      <a:pt x="121603" y="168872"/>
                    </a:cubicBezTo>
                    <a:cubicBezTo>
                      <a:pt x="121298" y="169316"/>
                      <a:pt x="120955" y="169672"/>
                      <a:pt x="120562" y="170015"/>
                    </a:cubicBezTo>
                    <a:cubicBezTo>
                      <a:pt x="120155" y="170358"/>
                      <a:pt x="119711" y="170662"/>
                      <a:pt x="119215" y="170853"/>
                    </a:cubicBezTo>
                    <a:lnTo>
                      <a:pt x="118821" y="171005"/>
                    </a:lnTo>
                    <a:cubicBezTo>
                      <a:pt x="118669" y="171056"/>
                      <a:pt x="118618" y="171056"/>
                      <a:pt x="118517" y="171107"/>
                    </a:cubicBezTo>
                    <a:cubicBezTo>
                      <a:pt x="118466" y="171209"/>
                      <a:pt x="117679" y="171209"/>
                      <a:pt x="117577" y="171260"/>
                    </a:cubicBezTo>
                    <a:lnTo>
                      <a:pt x="113856" y="171552"/>
                    </a:lnTo>
                    <a:lnTo>
                      <a:pt x="113411" y="171602"/>
                    </a:lnTo>
                    <a:cubicBezTo>
                      <a:pt x="113259" y="171602"/>
                      <a:pt x="113119" y="171602"/>
                      <a:pt x="112967" y="171602"/>
                    </a:cubicBezTo>
                    <a:cubicBezTo>
                      <a:pt x="112319" y="171552"/>
                      <a:pt x="111722" y="171450"/>
                      <a:pt x="111176" y="171260"/>
                    </a:cubicBezTo>
                    <a:cubicBezTo>
                      <a:pt x="110579" y="171056"/>
                      <a:pt x="109995" y="170764"/>
                      <a:pt x="109487" y="170358"/>
                    </a:cubicBezTo>
                    <a:cubicBezTo>
                      <a:pt x="108992" y="169964"/>
                      <a:pt x="108496" y="169520"/>
                      <a:pt x="108154" y="169024"/>
                    </a:cubicBezTo>
                    <a:cubicBezTo>
                      <a:pt x="107810" y="168478"/>
                      <a:pt x="107506" y="167881"/>
                      <a:pt x="107315" y="167284"/>
                    </a:cubicBezTo>
                    <a:cubicBezTo>
                      <a:pt x="107265" y="167132"/>
                      <a:pt x="107265" y="166992"/>
                      <a:pt x="107214" y="166840"/>
                    </a:cubicBezTo>
                    <a:cubicBezTo>
                      <a:pt x="107163" y="166688"/>
                      <a:pt x="107112" y="166586"/>
                      <a:pt x="107112" y="166345"/>
                    </a:cubicBezTo>
                    <a:lnTo>
                      <a:pt x="107061" y="165748"/>
                    </a:lnTo>
                    <a:lnTo>
                      <a:pt x="107011" y="165252"/>
                    </a:lnTo>
                    <a:cubicBezTo>
                      <a:pt x="106959" y="163614"/>
                      <a:pt x="106909" y="162027"/>
                      <a:pt x="106858" y="160439"/>
                    </a:cubicBezTo>
                    <a:cubicBezTo>
                      <a:pt x="106858" y="158801"/>
                      <a:pt x="106820" y="157213"/>
                      <a:pt x="106820" y="155626"/>
                    </a:cubicBezTo>
                    <a:cubicBezTo>
                      <a:pt x="106858" y="153988"/>
                      <a:pt x="106820" y="152400"/>
                      <a:pt x="106858" y="150813"/>
                    </a:cubicBezTo>
                    <a:cubicBezTo>
                      <a:pt x="106909" y="149174"/>
                      <a:pt x="107011" y="147587"/>
                      <a:pt x="107061" y="145999"/>
                    </a:cubicBezTo>
                    <a:cubicBezTo>
                      <a:pt x="107163" y="144361"/>
                      <a:pt x="107265" y="142773"/>
                      <a:pt x="107353" y="141186"/>
                    </a:cubicBezTo>
                    <a:lnTo>
                      <a:pt x="107607" y="138214"/>
                    </a:lnTo>
                    <a:lnTo>
                      <a:pt x="104635" y="139649"/>
                    </a:lnTo>
                    <a:cubicBezTo>
                      <a:pt x="103137" y="140348"/>
                      <a:pt x="101651" y="141046"/>
                      <a:pt x="100114" y="141732"/>
                    </a:cubicBezTo>
                    <a:lnTo>
                      <a:pt x="95606" y="143815"/>
                    </a:lnTo>
                    <a:lnTo>
                      <a:pt x="91084" y="145860"/>
                    </a:lnTo>
                    <a:cubicBezTo>
                      <a:pt x="89548" y="146596"/>
                      <a:pt x="88062" y="147295"/>
                      <a:pt x="86576" y="148031"/>
                    </a:cubicBezTo>
                    <a:cubicBezTo>
                      <a:pt x="85128" y="148780"/>
                      <a:pt x="83642" y="149530"/>
                      <a:pt x="82156" y="150266"/>
                    </a:cubicBezTo>
                    <a:lnTo>
                      <a:pt x="81915" y="150419"/>
                    </a:lnTo>
                    <a:cubicBezTo>
                      <a:pt x="81814" y="150470"/>
                      <a:pt x="81712" y="150520"/>
                      <a:pt x="81661" y="150520"/>
                    </a:cubicBezTo>
                    <a:cubicBezTo>
                      <a:pt x="81559" y="150571"/>
                      <a:pt x="81458" y="150622"/>
                      <a:pt x="81369" y="150660"/>
                    </a:cubicBezTo>
                    <a:cubicBezTo>
                      <a:pt x="81268" y="150711"/>
                      <a:pt x="81166" y="150762"/>
                      <a:pt x="81014" y="150762"/>
                    </a:cubicBezTo>
                    <a:cubicBezTo>
                      <a:pt x="80912" y="150813"/>
                      <a:pt x="80823" y="150863"/>
                      <a:pt x="80721" y="150863"/>
                    </a:cubicBezTo>
                    <a:cubicBezTo>
                      <a:pt x="80277" y="151016"/>
                      <a:pt x="79820" y="151016"/>
                      <a:pt x="79375" y="151016"/>
                    </a:cubicBezTo>
                    <a:cubicBezTo>
                      <a:pt x="78931" y="151016"/>
                      <a:pt x="78486" y="150965"/>
                      <a:pt x="78093" y="150813"/>
                    </a:cubicBezTo>
                    <a:cubicBezTo>
                      <a:pt x="77648" y="150660"/>
                      <a:pt x="77191" y="150520"/>
                      <a:pt x="76848" y="150266"/>
                    </a:cubicBezTo>
                    <a:cubicBezTo>
                      <a:pt x="76746" y="150216"/>
                      <a:pt x="76695" y="150114"/>
                      <a:pt x="76607" y="150076"/>
                    </a:cubicBezTo>
                    <a:cubicBezTo>
                      <a:pt x="76505" y="149974"/>
                      <a:pt x="76404" y="149923"/>
                      <a:pt x="76353" y="149873"/>
                    </a:cubicBezTo>
                    <a:lnTo>
                      <a:pt x="76112" y="149619"/>
                    </a:lnTo>
                    <a:cubicBezTo>
                      <a:pt x="76060" y="149581"/>
                      <a:pt x="76010" y="149530"/>
                      <a:pt x="75959" y="149479"/>
                    </a:cubicBezTo>
                    <a:lnTo>
                      <a:pt x="75909" y="149479"/>
                    </a:lnTo>
                    <a:lnTo>
                      <a:pt x="75806" y="149327"/>
                    </a:lnTo>
                    <a:lnTo>
                      <a:pt x="75654" y="149072"/>
                    </a:lnTo>
                    <a:lnTo>
                      <a:pt x="75464" y="148831"/>
                    </a:lnTo>
                    <a:lnTo>
                      <a:pt x="75464" y="148780"/>
                    </a:lnTo>
                    <a:cubicBezTo>
                      <a:pt x="75413" y="148730"/>
                      <a:pt x="75603" y="149072"/>
                      <a:pt x="75515" y="148933"/>
                    </a:cubicBezTo>
                    <a:lnTo>
                      <a:pt x="75413" y="148730"/>
                    </a:lnTo>
                    <a:lnTo>
                      <a:pt x="74765" y="147688"/>
                    </a:lnTo>
                    <a:lnTo>
                      <a:pt x="73470" y="145707"/>
                    </a:lnTo>
                    <a:cubicBezTo>
                      <a:pt x="73229" y="145313"/>
                      <a:pt x="73025" y="144907"/>
                      <a:pt x="72885" y="144463"/>
                    </a:cubicBezTo>
                    <a:cubicBezTo>
                      <a:pt x="72631" y="143573"/>
                      <a:pt x="72631" y="142583"/>
                      <a:pt x="72975" y="141681"/>
                    </a:cubicBezTo>
                    <a:close/>
                    <a:moveTo>
                      <a:pt x="20638" y="169672"/>
                    </a:moveTo>
                    <a:cubicBezTo>
                      <a:pt x="18555" y="170510"/>
                      <a:pt x="16573" y="171399"/>
                      <a:pt x="14745" y="172390"/>
                    </a:cubicBezTo>
                    <a:cubicBezTo>
                      <a:pt x="12904" y="173393"/>
                      <a:pt x="11214" y="174384"/>
                      <a:pt x="9678" y="175374"/>
                    </a:cubicBezTo>
                    <a:cubicBezTo>
                      <a:pt x="6655" y="177305"/>
                      <a:pt x="4166" y="179197"/>
                      <a:pt x="2540" y="180581"/>
                    </a:cubicBezTo>
                    <a:cubicBezTo>
                      <a:pt x="1689" y="181331"/>
                      <a:pt x="1092" y="181915"/>
                      <a:pt x="648" y="182321"/>
                    </a:cubicBezTo>
                    <a:cubicBezTo>
                      <a:pt x="254" y="182715"/>
                      <a:pt x="0" y="182956"/>
                      <a:pt x="0" y="182956"/>
                    </a:cubicBezTo>
                    <a:lnTo>
                      <a:pt x="356" y="183604"/>
                    </a:lnTo>
                    <a:cubicBezTo>
                      <a:pt x="356" y="183604"/>
                      <a:pt x="648" y="183604"/>
                      <a:pt x="1245" y="183553"/>
                    </a:cubicBezTo>
                    <a:cubicBezTo>
                      <a:pt x="1842" y="183502"/>
                      <a:pt x="2731" y="183413"/>
                      <a:pt x="3823" y="183210"/>
                    </a:cubicBezTo>
                    <a:cubicBezTo>
                      <a:pt x="6007" y="182867"/>
                      <a:pt x="9030" y="182220"/>
                      <a:pt x="12510" y="181127"/>
                    </a:cubicBezTo>
                    <a:cubicBezTo>
                      <a:pt x="14288" y="180632"/>
                      <a:pt x="16129" y="179984"/>
                      <a:pt x="18059" y="179235"/>
                    </a:cubicBezTo>
                    <a:cubicBezTo>
                      <a:pt x="20003" y="178448"/>
                      <a:pt x="21984" y="177559"/>
                      <a:pt x="23965" y="176466"/>
                    </a:cubicBezTo>
                    <a:cubicBezTo>
                      <a:pt x="25946" y="175374"/>
                      <a:pt x="27978" y="174231"/>
                      <a:pt x="30074" y="173038"/>
                    </a:cubicBezTo>
                    <a:cubicBezTo>
                      <a:pt x="30468" y="172796"/>
                      <a:pt x="30912" y="172542"/>
                      <a:pt x="31356" y="172250"/>
                    </a:cubicBezTo>
                    <a:cubicBezTo>
                      <a:pt x="31204" y="172936"/>
                      <a:pt x="31014" y="173634"/>
                      <a:pt x="30912" y="174333"/>
                    </a:cubicBezTo>
                    <a:cubicBezTo>
                      <a:pt x="30759" y="175171"/>
                      <a:pt x="30709" y="175971"/>
                      <a:pt x="30709" y="176809"/>
                    </a:cubicBezTo>
                    <a:cubicBezTo>
                      <a:pt x="30709" y="177610"/>
                      <a:pt x="30811" y="178448"/>
                      <a:pt x="30912" y="179286"/>
                    </a:cubicBezTo>
                    <a:cubicBezTo>
                      <a:pt x="31014" y="179692"/>
                      <a:pt x="31065" y="180137"/>
                      <a:pt x="31153" y="180530"/>
                    </a:cubicBezTo>
                    <a:cubicBezTo>
                      <a:pt x="31255" y="180924"/>
                      <a:pt x="31356" y="181369"/>
                      <a:pt x="31459" y="181775"/>
                    </a:cubicBezTo>
                    <a:cubicBezTo>
                      <a:pt x="31700" y="182613"/>
                      <a:pt x="32004" y="183464"/>
                      <a:pt x="32347" y="184302"/>
                    </a:cubicBezTo>
                    <a:cubicBezTo>
                      <a:pt x="32551" y="184696"/>
                      <a:pt x="32741" y="185141"/>
                      <a:pt x="32995" y="185547"/>
                    </a:cubicBezTo>
                    <a:cubicBezTo>
                      <a:pt x="33249" y="185991"/>
                      <a:pt x="33439" y="186385"/>
                      <a:pt x="33795" y="186830"/>
                    </a:cubicBezTo>
                    <a:lnTo>
                      <a:pt x="34531" y="186880"/>
                    </a:lnTo>
                    <a:cubicBezTo>
                      <a:pt x="34875" y="186487"/>
                      <a:pt x="35129" y="186093"/>
                      <a:pt x="35420" y="185687"/>
                    </a:cubicBezTo>
                    <a:cubicBezTo>
                      <a:pt x="35726" y="185293"/>
                      <a:pt x="35916" y="184899"/>
                      <a:pt x="36170" y="184506"/>
                    </a:cubicBezTo>
                    <a:cubicBezTo>
                      <a:pt x="36614" y="183655"/>
                      <a:pt x="37008" y="182867"/>
                      <a:pt x="37313" y="182067"/>
                    </a:cubicBezTo>
                    <a:cubicBezTo>
                      <a:pt x="37503" y="181673"/>
                      <a:pt x="37605" y="181280"/>
                      <a:pt x="37757" y="180873"/>
                    </a:cubicBezTo>
                    <a:cubicBezTo>
                      <a:pt x="37910" y="180429"/>
                      <a:pt x="38012" y="180035"/>
                      <a:pt x="38100" y="179641"/>
                    </a:cubicBezTo>
                    <a:cubicBezTo>
                      <a:pt x="38354" y="178841"/>
                      <a:pt x="38507" y="178003"/>
                      <a:pt x="38595" y="177203"/>
                    </a:cubicBezTo>
                    <a:cubicBezTo>
                      <a:pt x="38697" y="176365"/>
                      <a:pt x="38697" y="175565"/>
                      <a:pt x="38646" y="174727"/>
                    </a:cubicBezTo>
                    <a:cubicBezTo>
                      <a:pt x="38595" y="173888"/>
                      <a:pt x="38507" y="173088"/>
                      <a:pt x="38405" y="172250"/>
                    </a:cubicBezTo>
                    <a:cubicBezTo>
                      <a:pt x="38354" y="171844"/>
                      <a:pt x="38304" y="171399"/>
                      <a:pt x="38253" y="171005"/>
                    </a:cubicBezTo>
                    <a:cubicBezTo>
                      <a:pt x="38202" y="170612"/>
                      <a:pt x="38100" y="170167"/>
                      <a:pt x="38012" y="169761"/>
                    </a:cubicBezTo>
                    <a:cubicBezTo>
                      <a:pt x="37859" y="169164"/>
                      <a:pt x="37656" y="168529"/>
                      <a:pt x="37465" y="167932"/>
                    </a:cubicBezTo>
                    <a:cubicBezTo>
                      <a:pt x="38951" y="166840"/>
                      <a:pt x="40539" y="165900"/>
                      <a:pt x="42177" y="165100"/>
                    </a:cubicBezTo>
                    <a:cubicBezTo>
                      <a:pt x="44310" y="164059"/>
                      <a:pt x="46584" y="163411"/>
                      <a:pt x="48870" y="162966"/>
                    </a:cubicBezTo>
                    <a:cubicBezTo>
                      <a:pt x="51156" y="162471"/>
                      <a:pt x="53378" y="162077"/>
                      <a:pt x="55321" y="161328"/>
                    </a:cubicBezTo>
                    <a:cubicBezTo>
                      <a:pt x="56312" y="160985"/>
                      <a:pt x="57252" y="160591"/>
                      <a:pt x="58103" y="160147"/>
                    </a:cubicBezTo>
                    <a:cubicBezTo>
                      <a:pt x="58839" y="159741"/>
                      <a:pt x="59589" y="159398"/>
                      <a:pt x="60275" y="159004"/>
                    </a:cubicBezTo>
                    <a:cubicBezTo>
                      <a:pt x="60237" y="159245"/>
                      <a:pt x="60185" y="159499"/>
                      <a:pt x="60135" y="159791"/>
                    </a:cubicBezTo>
                    <a:lnTo>
                      <a:pt x="59830" y="161772"/>
                    </a:lnTo>
                    <a:cubicBezTo>
                      <a:pt x="59640" y="163068"/>
                      <a:pt x="59386" y="164414"/>
                      <a:pt x="59233" y="165697"/>
                    </a:cubicBezTo>
                    <a:cubicBezTo>
                      <a:pt x="59093" y="167043"/>
                      <a:pt x="58941" y="168377"/>
                      <a:pt x="58941" y="169672"/>
                    </a:cubicBezTo>
                    <a:cubicBezTo>
                      <a:pt x="58941" y="171005"/>
                      <a:pt x="58992" y="172339"/>
                      <a:pt x="59093" y="173685"/>
                    </a:cubicBezTo>
                    <a:cubicBezTo>
                      <a:pt x="59144" y="174333"/>
                      <a:pt x="59233" y="175019"/>
                      <a:pt x="59284" y="175666"/>
                    </a:cubicBezTo>
                    <a:cubicBezTo>
                      <a:pt x="59386" y="176365"/>
                      <a:pt x="59436" y="177012"/>
                      <a:pt x="59538" y="177698"/>
                    </a:cubicBezTo>
                    <a:cubicBezTo>
                      <a:pt x="59779" y="178994"/>
                      <a:pt x="60034" y="180378"/>
                      <a:pt x="60376" y="181724"/>
                    </a:cubicBezTo>
                    <a:cubicBezTo>
                      <a:pt x="60529" y="182372"/>
                      <a:pt x="60732" y="183058"/>
                      <a:pt x="60922" y="183705"/>
                    </a:cubicBezTo>
                    <a:cubicBezTo>
                      <a:pt x="61176" y="184404"/>
                      <a:pt x="61417" y="185090"/>
                      <a:pt x="61723" y="185738"/>
                    </a:cubicBezTo>
                    <a:lnTo>
                      <a:pt x="62408" y="185788"/>
                    </a:lnTo>
                    <a:cubicBezTo>
                      <a:pt x="62815" y="185141"/>
                      <a:pt x="63106" y="184506"/>
                      <a:pt x="63412" y="183858"/>
                    </a:cubicBezTo>
                    <a:cubicBezTo>
                      <a:pt x="63704" y="183210"/>
                      <a:pt x="63945" y="182563"/>
                      <a:pt x="64198" y="181864"/>
                    </a:cubicBezTo>
                    <a:cubicBezTo>
                      <a:pt x="64643" y="180581"/>
                      <a:pt x="65037" y="179286"/>
                      <a:pt x="65393" y="177952"/>
                    </a:cubicBezTo>
                    <a:cubicBezTo>
                      <a:pt x="65583" y="177305"/>
                      <a:pt x="65736" y="176657"/>
                      <a:pt x="65888" y="176022"/>
                    </a:cubicBezTo>
                    <a:cubicBezTo>
                      <a:pt x="66040" y="175323"/>
                      <a:pt x="66180" y="174676"/>
                      <a:pt x="66281" y="174028"/>
                    </a:cubicBezTo>
                    <a:cubicBezTo>
                      <a:pt x="66535" y="172695"/>
                      <a:pt x="66726" y="171399"/>
                      <a:pt x="66828" y="170066"/>
                    </a:cubicBezTo>
                    <a:cubicBezTo>
                      <a:pt x="66980" y="168770"/>
                      <a:pt x="67031" y="167437"/>
                      <a:pt x="66980" y="166091"/>
                    </a:cubicBezTo>
                    <a:cubicBezTo>
                      <a:pt x="66980" y="164757"/>
                      <a:pt x="66879" y="163411"/>
                      <a:pt x="66828" y="162128"/>
                    </a:cubicBezTo>
                    <a:lnTo>
                      <a:pt x="66675" y="160096"/>
                    </a:lnTo>
                    <a:cubicBezTo>
                      <a:pt x="66675" y="159448"/>
                      <a:pt x="66587" y="158750"/>
                      <a:pt x="66485" y="158102"/>
                    </a:cubicBezTo>
                    <a:cubicBezTo>
                      <a:pt x="66384" y="157163"/>
                      <a:pt x="66180" y="156223"/>
                      <a:pt x="65990" y="155283"/>
                    </a:cubicBezTo>
                    <a:cubicBezTo>
                      <a:pt x="66675" y="154737"/>
                      <a:pt x="67323" y="154241"/>
                      <a:pt x="67818" y="153797"/>
                    </a:cubicBezTo>
                    <a:cubicBezTo>
                      <a:pt x="68364" y="153340"/>
                      <a:pt x="68758" y="152946"/>
                      <a:pt x="69114" y="152603"/>
                    </a:cubicBezTo>
                    <a:lnTo>
                      <a:pt x="69253" y="152794"/>
                    </a:lnTo>
                    <a:lnTo>
                      <a:pt x="69406" y="153048"/>
                    </a:lnTo>
                    <a:lnTo>
                      <a:pt x="69609" y="153289"/>
                    </a:lnTo>
                    <a:lnTo>
                      <a:pt x="69660" y="153441"/>
                    </a:lnTo>
                    <a:lnTo>
                      <a:pt x="69800" y="153645"/>
                    </a:lnTo>
                    <a:cubicBezTo>
                      <a:pt x="70054" y="153886"/>
                      <a:pt x="70257" y="154191"/>
                      <a:pt x="70447" y="154432"/>
                    </a:cubicBezTo>
                    <a:cubicBezTo>
                      <a:pt x="70701" y="154686"/>
                      <a:pt x="70892" y="154889"/>
                      <a:pt x="71095" y="155080"/>
                    </a:cubicBezTo>
                    <a:cubicBezTo>
                      <a:pt x="71298" y="155334"/>
                      <a:pt x="71539" y="155473"/>
                      <a:pt x="71793" y="155677"/>
                    </a:cubicBezTo>
                    <a:cubicBezTo>
                      <a:pt x="71984" y="155880"/>
                      <a:pt x="72238" y="156070"/>
                      <a:pt x="72479" y="156223"/>
                    </a:cubicBezTo>
                    <a:cubicBezTo>
                      <a:pt x="74473" y="157607"/>
                      <a:pt x="76848" y="158407"/>
                      <a:pt x="79287" y="158407"/>
                    </a:cubicBezTo>
                    <a:cubicBezTo>
                      <a:pt x="80518" y="158458"/>
                      <a:pt x="81712" y="158255"/>
                      <a:pt x="82855" y="157912"/>
                    </a:cubicBezTo>
                    <a:cubicBezTo>
                      <a:pt x="83147" y="157810"/>
                      <a:pt x="83452" y="157709"/>
                      <a:pt x="83744" y="157607"/>
                    </a:cubicBezTo>
                    <a:cubicBezTo>
                      <a:pt x="83998" y="157518"/>
                      <a:pt x="84290" y="157416"/>
                      <a:pt x="84544" y="157264"/>
                    </a:cubicBezTo>
                    <a:cubicBezTo>
                      <a:pt x="84836" y="157112"/>
                      <a:pt x="85090" y="156972"/>
                      <a:pt x="85331" y="156820"/>
                    </a:cubicBezTo>
                    <a:cubicBezTo>
                      <a:pt x="85484" y="156769"/>
                      <a:pt x="85585" y="156718"/>
                      <a:pt x="85675" y="156667"/>
                    </a:cubicBezTo>
                    <a:lnTo>
                      <a:pt x="85929" y="156515"/>
                    </a:lnTo>
                    <a:cubicBezTo>
                      <a:pt x="87313" y="155626"/>
                      <a:pt x="88710" y="154737"/>
                      <a:pt x="90094" y="153835"/>
                    </a:cubicBezTo>
                    <a:cubicBezTo>
                      <a:pt x="91478" y="152946"/>
                      <a:pt x="92876" y="152057"/>
                      <a:pt x="94209" y="151117"/>
                    </a:cubicBezTo>
                    <a:lnTo>
                      <a:pt x="98337" y="148285"/>
                    </a:lnTo>
                    <a:lnTo>
                      <a:pt x="102401" y="145504"/>
                    </a:lnTo>
                    <a:cubicBezTo>
                      <a:pt x="102896" y="145110"/>
                      <a:pt x="103442" y="144767"/>
                      <a:pt x="103937" y="144412"/>
                    </a:cubicBezTo>
                    <a:cubicBezTo>
                      <a:pt x="103988" y="144958"/>
                      <a:pt x="104039" y="145453"/>
                      <a:pt x="104039" y="145999"/>
                    </a:cubicBezTo>
                    <a:cubicBezTo>
                      <a:pt x="104140" y="147587"/>
                      <a:pt x="104178" y="149174"/>
                      <a:pt x="104229" y="150813"/>
                    </a:cubicBezTo>
                    <a:cubicBezTo>
                      <a:pt x="104280" y="152400"/>
                      <a:pt x="104280" y="153988"/>
                      <a:pt x="104280" y="155626"/>
                    </a:cubicBezTo>
                    <a:cubicBezTo>
                      <a:pt x="104280" y="157213"/>
                      <a:pt x="104280" y="158801"/>
                      <a:pt x="104229" y="160439"/>
                    </a:cubicBezTo>
                    <a:cubicBezTo>
                      <a:pt x="104178" y="162027"/>
                      <a:pt x="104140" y="163614"/>
                      <a:pt x="104090" y="165252"/>
                    </a:cubicBezTo>
                    <a:lnTo>
                      <a:pt x="104090" y="165544"/>
                    </a:lnTo>
                    <a:lnTo>
                      <a:pt x="104039" y="165697"/>
                    </a:lnTo>
                    <a:lnTo>
                      <a:pt x="104039" y="166497"/>
                    </a:lnTo>
                    <a:cubicBezTo>
                      <a:pt x="104039" y="166688"/>
                      <a:pt x="104090" y="166992"/>
                      <a:pt x="104090" y="167234"/>
                    </a:cubicBezTo>
                    <a:cubicBezTo>
                      <a:pt x="104140" y="167487"/>
                      <a:pt x="104178" y="167729"/>
                      <a:pt x="104229" y="167983"/>
                    </a:cubicBezTo>
                    <a:cubicBezTo>
                      <a:pt x="104381" y="168923"/>
                      <a:pt x="104725" y="169812"/>
                      <a:pt x="105182" y="170713"/>
                    </a:cubicBezTo>
                    <a:cubicBezTo>
                      <a:pt x="105626" y="171552"/>
                      <a:pt x="106274" y="172339"/>
                      <a:pt x="106959" y="173038"/>
                    </a:cubicBezTo>
                    <a:cubicBezTo>
                      <a:pt x="107315" y="173431"/>
                      <a:pt x="107709" y="173736"/>
                      <a:pt x="108103" y="174028"/>
                    </a:cubicBezTo>
                    <a:cubicBezTo>
                      <a:pt x="108496" y="174333"/>
                      <a:pt x="108941" y="174625"/>
                      <a:pt x="109398" y="174879"/>
                    </a:cubicBezTo>
                    <a:cubicBezTo>
                      <a:pt x="110287" y="175323"/>
                      <a:pt x="111278" y="175717"/>
                      <a:pt x="112319" y="175920"/>
                    </a:cubicBezTo>
                    <a:cubicBezTo>
                      <a:pt x="112471" y="175920"/>
                      <a:pt x="112662" y="175971"/>
                      <a:pt x="112814" y="176022"/>
                    </a:cubicBezTo>
                    <a:cubicBezTo>
                      <a:pt x="112624" y="176809"/>
                      <a:pt x="112370" y="177698"/>
                      <a:pt x="112167" y="178740"/>
                    </a:cubicBezTo>
                    <a:cubicBezTo>
                      <a:pt x="112116" y="178791"/>
                      <a:pt x="112027" y="178841"/>
                      <a:pt x="111976" y="178892"/>
                    </a:cubicBezTo>
                    <a:cubicBezTo>
                      <a:pt x="111430" y="179337"/>
                      <a:pt x="110884" y="179743"/>
                      <a:pt x="110338" y="180137"/>
                    </a:cubicBezTo>
                    <a:cubicBezTo>
                      <a:pt x="109195" y="180873"/>
                      <a:pt x="108001" y="181521"/>
                      <a:pt x="106769" y="182067"/>
                    </a:cubicBezTo>
                    <a:cubicBezTo>
                      <a:pt x="106121" y="182321"/>
                      <a:pt x="105473" y="182512"/>
                      <a:pt x="104775" y="182715"/>
                    </a:cubicBezTo>
                    <a:cubicBezTo>
                      <a:pt x="104140" y="182918"/>
                      <a:pt x="103442" y="183058"/>
                      <a:pt x="102743" y="183210"/>
                    </a:cubicBezTo>
                    <a:lnTo>
                      <a:pt x="100661" y="183655"/>
                    </a:lnTo>
                    <a:cubicBezTo>
                      <a:pt x="99962" y="183807"/>
                      <a:pt x="99276" y="183997"/>
                      <a:pt x="98629" y="184201"/>
                    </a:cubicBezTo>
                    <a:cubicBezTo>
                      <a:pt x="97981" y="184404"/>
                      <a:pt x="97333" y="184645"/>
                      <a:pt x="96749" y="184950"/>
                    </a:cubicBezTo>
                    <a:cubicBezTo>
                      <a:pt x="96101" y="185242"/>
                      <a:pt x="95504" y="185585"/>
                      <a:pt x="94907" y="185890"/>
                    </a:cubicBezTo>
                    <a:cubicBezTo>
                      <a:pt x="93764" y="186588"/>
                      <a:pt x="92621" y="187325"/>
                      <a:pt x="91529" y="188176"/>
                    </a:cubicBezTo>
                    <a:cubicBezTo>
                      <a:pt x="90983" y="188570"/>
                      <a:pt x="90437" y="188963"/>
                      <a:pt x="89891" y="189408"/>
                    </a:cubicBezTo>
                    <a:cubicBezTo>
                      <a:pt x="89345" y="189852"/>
                      <a:pt x="88850" y="190310"/>
                      <a:pt x="88354" y="190805"/>
                    </a:cubicBezTo>
                    <a:cubicBezTo>
                      <a:pt x="87313" y="191795"/>
                      <a:pt x="86373" y="192837"/>
                      <a:pt x="85484" y="194069"/>
                    </a:cubicBezTo>
                    <a:lnTo>
                      <a:pt x="85827" y="194716"/>
                    </a:lnTo>
                    <a:cubicBezTo>
                      <a:pt x="87414" y="194716"/>
                      <a:pt x="88812" y="194475"/>
                      <a:pt x="90246" y="194221"/>
                    </a:cubicBezTo>
                    <a:cubicBezTo>
                      <a:pt x="90945" y="194069"/>
                      <a:pt x="91580" y="193878"/>
                      <a:pt x="92279" y="193726"/>
                    </a:cubicBezTo>
                    <a:cubicBezTo>
                      <a:pt x="92926" y="193522"/>
                      <a:pt x="93612" y="193332"/>
                      <a:pt x="94259" y="193078"/>
                    </a:cubicBezTo>
                    <a:cubicBezTo>
                      <a:pt x="95555" y="192634"/>
                      <a:pt x="96838" y="192138"/>
                      <a:pt x="98082" y="191541"/>
                    </a:cubicBezTo>
                    <a:cubicBezTo>
                      <a:pt x="98679" y="191249"/>
                      <a:pt x="99276" y="190995"/>
                      <a:pt x="99873" y="190652"/>
                    </a:cubicBezTo>
                    <a:cubicBezTo>
                      <a:pt x="100470" y="190310"/>
                      <a:pt x="101003" y="189903"/>
                      <a:pt x="101550" y="189509"/>
                    </a:cubicBezTo>
                    <a:cubicBezTo>
                      <a:pt x="102095" y="189065"/>
                      <a:pt x="102642" y="188620"/>
                      <a:pt x="103137" y="188125"/>
                    </a:cubicBezTo>
                    <a:lnTo>
                      <a:pt x="104687" y="186677"/>
                    </a:lnTo>
                    <a:cubicBezTo>
                      <a:pt x="105182" y="186233"/>
                      <a:pt x="105728" y="185738"/>
                      <a:pt x="106223" y="185293"/>
                    </a:cubicBezTo>
                    <a:cubicBezTo>
                      <a:pt x="106769" y="184899"/>
                      <a:pt x="107315" y="184455"/>
                      <a:pt x="107862" y="184099"/>
                    </a:cubicBezTo>
                    <a:cubicBezTo>
                      <a:pt x="108992" y="183362"/>
                      <a:pt x="110236" y="182766"/>
                      <a:pt x="111532" y="182270"/>
                    </a:cubicBezTo>
                    <a:cubicBezTo>
                      <a:pt x="111532" y="182220"/>
                      <a:pt x="111570" y="182220"/>
                      <a:pt x="111570" y="182220"/>
                    </a:cubicBezTo>
                    <a:cubicBezTo>
                      <a:pt x="111532" y="182867"/>
                      <a:pt x="111430" y="183464"/>
                      <a:pt x="111379" y="184150"/>
                    </a:cubicBezTo>
                    <a:cubicBezTo>
                      <a:pt x="111278" y="185001"/>
                      <a:pt x="111227" y="185941"/>
                      <a:pt x="111227" y="186880"/>
                    </a:cubicBezTo>
                    <a:cubicBezTo>
                      <a:pt x="111176" y="187820"/>
                      <a:pt x="111176" y="188811"/>
                      <a:pt x="111278" y="189814"/>
                    </a:cubicBezTo>
                    <a:cubicBezTo>
                      <a:pt x="111430" y="191846"/>
                      <a:pt x="112027" y="193980"/>
                      <a:pt x="112573" y="196202"/>
                    </a:cubicBezTo>
                    <a:cubicBezTo>
                      <a:pt x="113119" y="198387"/>
                      <a:pt x="113462" y="200673"/>
                      <a:pt x="113411" y="203010"/>
                    </a:cubicBezTo>
                    <a:cubicBezTo>
                      <a:pt x="113411" y="205041"/>
                      <a:pt x="113119" y="207175"/>
                      <a:pt x="112662" y="209258"/>
                    </a:cubicBezTo>
                    <a:cubicBezTo>
                      <a:pt x="112370" y="209550"/>
                      <a:pt x="112027" y="209855"/>
                      <a:pt x="111722" y="210096"/>
                    </a:cubicBezTo>
                    <a:cubicBezTo>
                      <a:pt x="111037" y="210642"/>
                      <a:pt x="110287" y="211036"/>
                      <a:pt x="109487" y="211341"/>
                    </a:cubicBezTo>
                    <a:cubicBezTo>
                      <a:pt x="108700" y="211582"/>
                      <a:pt x="107810" y="211684"/>
                      <a:pt x="106858" y="211734"/>
                    </a:cubicBezTo>
                    <a:lnTo>
                      <a:pt x="105473" y="211836"/>
                    </a:lnTo>
                    <a:cubicBezTo>
                      <a:pt x="104979" y="211887"/>
                      <a:pt x="104534" y="211937"/>
                      <a:pt x="104140" y="212039"/>
                    </a:cubicBezTo>
                    <a:cubicBezTo>
                      <a:pt x="103683" y="212128"/>
                      <a:pt x="103289" y="212230"/>
                      <a:pt x="102896" y="212433"/>
                    </a:cubicBezTo>
                    <a:cubicBezTo>
                      <a:pt x="102502" y="212572"/>
                      <a:pt x="102146" y="212827"/>
                      <a:pt x="101804" y="213030"/>
                    </a:cubicBezTo>
                    <a:cubicBezTo>
                      <a:pt x="101054" y="213474"/>
                      <a:pt x="100419" y="213970"/>
                      <a:pt x="99771" y="214566"/>
                    </a:cubicBezTo>
                    <a:cubicBezTo>
                      <a:pt x="99416" y="214808"/>
                      <a:pt x="99123" y="215163"/>
                      <a:pt x="98832" y="215455"/>
                    </a:cubicBezTo>
                    <a:cubicBezTo>
                      <a:pt x="98527" y="215798"/>
                      <a:pt x="98235" y="216103"/>
                      <a:pt x="97930" y="216497"/>
                    </a:cubicBezTo>
                    <a:cubicBezTo>
                      <a:pt x="97384" y="217246"/>
                      <a:pt x="96889" y="218034"/>
                      <a:pt x="96495" y="219024"/>
                    </a:cubicBezTo>
                    <a:lnTo>
                      <a:pt x="96838" y="219672"/>
                    </a:lnTo>
                    <a:cubicBezTo>
                      <a:pt x="97930" y="219926"/>
                      <a:pt x="98870" y="219926"/>
                      <a:pt x="99823" y="219875"/>
                    </a:cubicBezTo>
                    <a:cubicBezTo>
                      <a:pt x="100318" y="219875"/>
                      <a:pt x="100762" y="219824"/>
                      <a:pt x="101206" y="219723"/>
                    </a:cubicBezTo>
                    <a:cubicBezTo>
                      <a:pt x="101651" y="219672"/>
                      <a:pt x="102045" y="219570"/>
                      <a:pt x="102502" y="219469"/>
                    </a:cubicBezTo>
                    <a:cubicBezTo>
                      <a:pt x="103340" y="219278"/>
                      <a:pt x="104140" y="218973"/>
                      <a:pt x="104928" y="218681"/>
                    </a:cubicBezTo>
                    <a:cubicBezTo>
                      <a:pt x="105321" y="218478"/>
                      <a:pt x="105677" y="218338"/>
                      <a:pt x="106071" y="218084"/>
                    </a:cubicBezTo>
                    <a:cubicBezTo>
                      <a:pt x="106414" y="217881"/>
                      <a:pt x="106769" y="217640"/>
                      <a:pt x="107061" y="217335"/>
                    </a:cubicBezTo>
                    <a:cubicBezTo>
                      <a:pt x="107353" y="216992"/>
                      <a:pt x="107659" y="216700"/>
                      <a:pt x="107950" y="216344"/>
                    </a:cubicBezTo>
                    <a:lnTo>
                      <a:pt x="108801" y="215252"/>
                    </a:lnTo>
                    <a:cubicBezTo>
                      <a:pt x="109348" y="214516"/>
                      <a:pt x="109944" y="213868"/>
                      <a:pt x="110630" y="213373"/>
                    </a:cubicBezTo>
                    <a:cubicBezTo>
                      <a:pt x="111037" y="213081"/>
                      <a:pt x="111481" y="212827"/>
                      <a:pt x="111926" y="212572"/>
                    </a:cubicBezTo>
                    <a:cubicBezTo>
                      <a:pt x="111620" y="214071"/>
                      <a:pt x="111379" y="215557"/>
                      <a:pt x="111227" y="216992"/>
                    </a:cubicBezTo>
                    <a:cubicBezTo>
                      <a:pt x="111037" y="219329"/>
                      <a:pt x="110834" y="221602"/>
                      <a:pt x="110681" y="223787"/>
                    </a:cubicBezTo>
                    <a:cubicBezTo>
                      <a:pt x="110528" y="226022"/>
                      <a:pt x="110490" y="228155"/>
                      <a:pt x="110630" y="230188"/>
                    </a:cubicBezTo>
                    <a:cubicBezTo>
                      <a:pt x="110782" y="232169"/>
                      <a:pt x="110985" y="234112"/>
                      <a:pt x="111227" y="235839"/>
                    </a:cubicBezTo>
                    <a:cubicBezTo>
                      <a:pt x="111722" y="239370"/>
                      <a:pt x="112421" y="242341"/>
                      <a:pt x="113018" y="244373"/>
                    </a:cubicBezTo>
                    <a:cubicBezTo>
                      <a:pt x="113361" y="245415"/>
                      <a:pt x="113615" y="246215"/>
                      <a:pt x="113805" y="246761"/>
                    </a:cubicBezTo>
                    <a:cubicBezTo>
                      <a:pt x="114059" y="247358"/>
                      <a:pt x="114160" y="247599"/>
                      <a:pt x="114160" y="247599"/>
                    </a:cubicBezTo>
                    <a:lnTo>
                      <a:pt x="114897" y="247599"/>
                    </a:lnTo>
                    <a:cubicBezTo>
                      <a:pt x="114897" y="247599"/>
                      <a:pt x="115050" y="247358"/>
                      <a:pt x="115253" y="246761"/>
                    </a:cubicBezTo>
                    <a:cubicBezTo>
                      <a:pt x="115443" y="246215"/>
                      <a:pt x="115748" y="245415"/>
                      <a:pt x="116040" y="244373"/>
                    </a:cubicBezTo>
                    <a:cubicBezTo>
                      <a:pt x="116637" y="242341"/>
                      <a:pt x="117335" y="239370"/>
                      <a:pt x="117831" y="235839"/>
                    </a:cubicBezTo>
                    <a:cubicBezTo>
                      <a:pt x="118072" y="234112"/>
                      <a:pt x="118276" y="232169"/>
                      <a:pt x="118428" y="230188"/>
                    </a:cubicBezTo>
                    <a:cubicBezTo>
                      <a:pt x="118567" y="228155"/>
                      <a:pt x="118517" y="226022"/>
                      <a:pt x="118377" y="223787"/>
                    </a:cubicBezTo>
                    <a:cubicBezTo>
                      <a:pt x="118225" y="221602"/>
                      <a:pt x="118021" y="219329"/>
                      <a:pt x="117831" y="216992"/>
                    </a:cubicBezTo>
                    <a:cubicBezTo>
                      <a:pt x="117780" y="216548"/>
                      <a:pt x="117679" y="216052"/>
                      <a:pt x="117628" y="215557"/>
                    </a:cubicBezTo>
                    <a:cubicBezTo>
                      <a:pt x="118225" y="216002"/>
                      <a:pt x="118771" y="216395"/>
                      <a:pt x="119418" y="216840"/>
                    </a:cubicBezTo>
                    <a:cubicBezTo>
                      <a:pt x="120104" y="217297"/>
                      <a:pt x="120803" y="217741"/>
                      <a:pt x="121603" y="218034"/>
                    </a:cubicBezTo>
                    <a:cubicBezTo>
                      <a:pt x="122339" y="218389"/>
                      <a:pt x="123190" y="218681"/>
                      <a:pt x="123978" y="218922"/>
                    </a:cubicBezTo>
                    <a:cubicBezTo>
                      <a:pt x="124422" y="219024"/>
                      <a:pt x="124816" y="219126"/>
                      <a:pt x="125273" y="219278"/>
                    </a:cubicBezTo>
                    <a:cubicBezTo>
                      <a:pt x="125667" y="219329"/>
                      <a:pt x="126111" y="219431"/>
                      <a:pt x="126556" y="219519"/>
                    </a:cubicBezTo>
                    <a:cubicBezTo>
                      <a:pt x="127445" y="219672"/>
                      <a:pt x="128346" y="219773"/>
                      <a:pt x="129286" y="219824"/>
                    </a:cubicBezTo>
                    <a:cubicBezTo>
                      <a:pt x="129731" y="219824"/>
                      <a:pt x="130226" y="219824"/>
                      <a:pt x="130721" y="219824"/>
                    </a:cubicBezTo>
                    <a:cubicBezTo>
                      <a:pt x="131217" y="219773"/>
                      <a:pt x="131712" y="219773"/>
                      <a:pt x="132220" y="219672"/>
                    </a:cubicBezTo>
                    <a:lnTo>
                      <a:pt x="132563" y="219024"/>
                    </a:lnTo>
                    <a:cubicBezTo>
                      <a:pt x="132359" y="218580"/>
                      <a:pt x="132118" y="218135"/>
                      <a:pt x="131864" y="217741"/>
                    </a:cubicBezTo>
                    <a:cubicBezTo>
                      <a:pt x="131623" y="217297"/>
                      <a:pt x="131369" y="216941"/>
                      <a:pt x="131077" y="216548"/>
                    </a:cubicBezTo>
                    <a:cubicBezTo>
                      <a:pt x="130531" y="215798"/>
                      <a:pt x="129934" y="215163"/>
                      <a:pt x="129337" y="214516"/>
                    </a:cubicBezTo>
                    <a:cubicBezTo>
                      <a:pt x="129045" y="214211"/>
                      <a:pt x="128689" y="213919"/>
                      <a:pt x="128398" y="213614"/>
                    </a:cubicBezTo>
                    <a:cubicBezTo>
                      <a:pt x="128042" y="213322"/>
                      <a:pt x="127750" y="213030"/>
                      <a:pt x="127407" y="212776"/>
                    </a:cubicBezTo>
                    <a:cubicBezTo>
                      <a:pt x="126759" y="212230"/>
                      <a:pt x="126061" y="211734"/>
                      <a:pt x="125362" y="211290"/>
                    </a:cubicBezTo>
                    <a:cubicBezTo>
                      <a:pt x="124626" y="210845"/>
                      <a:pt x="123876" y="210490"/>
                      <a:pt x="123089" y="210198"/>
                    </a:cubicBezTo>
                    <a:cubicBezTo>
                      <a:pt x="122289" y="209906"/>
                      <a:pt x="121451" y="209601"/>
                      <a:pt x="120650" y="209360"/>
                    </a:cubicBezTo>
                    <a:cubicBezTo>
                      <a:pt x="120256" y="209207"/>
                      <a:pt x="119863" y="209055"/>
                      <a:pt x="119469" y="208953"/>
                    </a:cubicBezTo>
                    <a:cubicBezTo>
                      <a:pt x="119012" y="208813"/>
                      <a:pt x="118618" y="208712"/>
                      <a:pt x="118173" y="208610"/>
                    </a:cubicBezTo>
                    <a:cubicBezTo>
                      <a:pt x="117526" y="208509"/>
                      <a:pt x="116878" y="208407"/>
                      <a:pt x="116193" y="208356"/>
                    </a:cubicBezTo>
                    <a:cubicBezTo>
                      <a:pt x="115888" y="206527"/>
                      <a:pt x="115646" y="204737"/>
                      <a:pt x="115646" y="203010"/>
                    </a:cubicBezTo>
                    <a:cubicBezTo>
                      <a:pt x="115596" y="200673"/>
                      <a:pt x="115939" y="198387"/>
                      <a:pt x="116484" y="196202"/>
                    </a:cubicBezTo>
                    <a:cubicBezTo>
                      <a:pt x="117031" y="193980"/>
                      <a:pt x="117628" y="191846"/>
                      <a:pt x="117780" y="189814"/>
                    </a:cubicBezTo>
                    <a:cubicBezTo>
                      <a:pt x="117882" y="188811"/>
                      <a:pt x="117882" y="187820"/>
                      <a:pt x="117831" y="186880"/>
                    </a:cubicBezTo>
                    <a:cubicBezTo>
                      <a:pt x="117831" y="186042"/>
                      <a:pt x="117780" y="185242"/>
                      <a:pt x="117729" y="184455"/>
                    </a:cubicBezTo>
                    <a:cubicBezTo>
                      <a:pt x="117920" y="184645"/>
                      <a:pt x="118173" y="184798"/>
                      <a:pt x="118377" y="184950"/>
                    </a:cubicBezTo>
                    <a:lnTo>
                      <a:pt x="120053" y="186093"/>
                    </a:lnTo>
                    <a:cubicBezTo>
                      <a:pt x="121196" y="186830"/>
                      <a:pt x="122339" y="187579"/>
                      <a:pt x="123534" y="188265"/>
                    </a:cubicBezTo>
                    <a:cubicBezTo>
                      <a:pt x="124676" y="188963"/>
                      <a:pt x="125870" y="189662"/>
                      <a:pt x="127102" y="190259"/>
                    </a:cubicBezTo>
                    <a:cubicBezTo>
                      <a:pt x="128296" y="190805"/>
                      <a:pt x="129578" y="191351"/>
                      <a:pt x="130873" y="191795"/>
                    </a:cubicBezTo>
                    <a:cubicBezTo>
                      <a:pt x="131521" y="192037"/>
                      <a:pt x="132169" y="192291"/>
                      <a:pt x="132804" y="192481"/>
                    </a:cubicBezTo>
                    <a:cubicBezTo>
                      <a:pt x="133452" y="192735"/>
                      <a:pt x="134100" y="192938"/>
                      <a:pt x="134798" y="193129"/>
                    </a:cubicBezTo>
                    <a:cubicBezTo>
                      <a:pt x="136131" y="193522"/>
                      <a:pt x="137478" y="193878"/>
                      <a:pt x="138862" y="194119"/>
                    </a:cubicBezTo>
                    <a:cubicBezTo>
                      <a:pt x="139560" y="194272"/>
                      <a:pt x="140297" y="194424"/>
                      <a:pt x="140996" y="194526"/>
                    </a:cubicBezTo>
                    <a:cubicBezTo>
                      <a:pt x="141745" y="194564"/>
                      <a:pt x="142431" y="194666"/>
                      <a:pt x="143231" y="194716"/>
                    </a:cubicBezTo>
                    <a:lnTo>
                      <a:pt x="143573" y="194069"/>
                    </a:lnTo>
                    <a:cubicBezTo>
                      <a:pt x="143129" y="193485"/>
                      <a:pt x="142634" y="192938"/>
                      <a:pt x="142190" y="192392"/>
                    </a:cubicBezTo>
                    <a:cubicBezTo>
                      <a:pt x="141694" y="191897"/>
                      <a:pt x="141199" y="191389"/>
                      <a:pt x="140691" y="190894"/>
                    </a:cubicBezTo>
                    <a:cubicBezTo>
                      <a:pt x="139650" y="189903"/>
                      <a:pt x="138608" y="188963"/>
                      <a:pt x="137567" y="188125"/>
                    </a:cubicBezTo>
                    <a:cubicBezTo>
                      <a:pt x="137020" y="187681"/>
                      <a:pt x="136475" y="187274"/>
                      <a:pt x="135928" y="186830"/>
                    </a:cubicBezTo>
                    <a:cubicBezTo>
                      <a:pt x="135395" y="186436"/>
                      <a:pt x="134849" y="186042"/>
                      <a:pt x="134252" y="185636"/>
                    </a:cubicBezTo>
                    <a:cubicBezTo>
                      <a:pt x="133160" y="184899"/>
                      <a:pt x="132017" y="184150"/>
                      <a:pt x="130823" y="183464"/>
                    </a:cubicBezTo>
                    <a:cubicBezTo>
                      <a:pt x="129680" y="182766"/>
                      <a:pt x="128448" y="182169"/>
                      <a:pt x="127204" y="181623"/>
                    </a:cubicBezTo>
                    <a:cubicBezTo>
                      <a:pt x="125959" y="181077"/>
                      <a:pt x="124676" y="180581"/>
                      <a:pt x="123381" y="180086"/>
                    </a:cubicBezTo>
                    <a:lnTo>
                      <a:pt x="121501" y="179337"/>
                    </a:lnTo>
                    <a:cubicBezTo>
                      <a:pt x="120854" y="179095"/>
                      <a:pt x="120206" y="178841"/>
                      <a:pt x="119558" y="178651"/>
                    </a:cubicBezTo>
                    <a:cubicBezTo>
                      <a:pt x="118618" y="178346"/>
                      <a:pt x="117679" y="178105"/>
                      <a:pt x="116688" y="177851"/>
                    </a:cubicBezTo>
                    <a:cubicBezTo>
                      <a:pt x="116586" y="177305"/>
                      <a:pt x="116434" y="176759"/>
                      <a:pt x="116294" y="176314"/>
                    </a:cubicBezTo>
                    <a:lnTo>
                      <a:pt x="117577" y="176416"/>
                    </a:lnTo>
                    <a:lnTo>
                      <a:pt x="118326" y="176416"/>
                    </a:lnTo>
                    <a:cubicBezTo>
                      <a:pt x="118466" y="176416"/>
                      <a:pt x="118517" y="176416"/>
                      <a:pt x="118669" y="176416"/>
                    </a:cubicBezTo>
                    <a:lnTo>
                      <a:pt x="119114" y="176365"/>
                    </a:lnTo>
                    <a:cubicBezTo>
                      <a:pt x="119418" y="176365"/>
                      <a:pt x="119761" y="176314"/>
                      <a:pt x="120015" y="176263"/>
                    </a:cubicBezTo>
                    <a:lnTo>
                      <a:pt x="120854" y="176111"/>
                    </a:lnTo>
                    <a:cubicBezTo>
                      <a:pt x="121946" y="175870"/>
                      <a:pt x="122987" y="175425"/>
                      <a:pt x="123927" y="174879"/>
                    </a:cubicBezTo>
                    <a:cubicBezTo>
                      <a:pt x="124917" y="174333"/>
                      <a:pt x="125819" y="173584"/>
                      <a:pt x="126556" y="172796"/>
                    </a:cubicBezTo>
                    <a:cubicBezTo>
                      <a:pt x="128092" y="171107"/>
                      <a:pt x="129083" y="168923"/>
                      <a:pt x="129337" y="166688"/>
                    </a:cubicBezTo>
                    <a:lnTo>
                      <a:pt x="129439" y="165798"/>
                    </a:lnTo>
                    <a:lnTo>
                      <a:pt x="129439" y="165202"/>
                    </a:lnTo>
                    <a:lnTo>
                      <a:pt x="129540" y="164008"/>
                    </a:lnTo>
                    <a:cubicBezTo>
                      <a:pt x="129540" y="163220"/>
                      <a:pt x="129578" y="162420"/>
                      <a:pt x="129629" y="161633"/>
                    </a:cubicBezTo>
                    <a:lnTo>
                      <a:pt x="129934" y="152006"/>
                    </a:lnTo>
                    <a:lnTo>
                      <a:pt x="130035" y="149771"/>
                    </a:lnTo>
                    <a:cubicBezTo>
                      <a:pt x="130620" y="150114"/>
                      <a:pt x="131267" y="150520"/>
                      <a:pt x="131864" y="150863"/>
                    </a:cubicBezTo>
                    <a:cubicBezTo>
                      <a:pt x="133210" y="151663"/>
                      <a:pt x="134595" y="152451"/>
                      <a:pt x="135979" y="153200"/>
                    </a:cubicBezTo>
                    <a:cubicBezTo>
                      <a:pt x="137376" y="153988"/>
                      <a:pt x="138761" y="154787"/>
                      <a:pt x="140145" y="155524"/>
                    </a:cubicBezTo>
                    <a:lnTo>
                      <a:pt x="142240" y="156667"/>
                    </a:lnTo>
                    <a:lnTo>
                      <a:pt x="143472" y="157315"/>
                    </a:lnTo>
                    <a:lnTo>
                      <a:pt x="144018" y="157556"/>
                    </a:lnTo>
                    <a:lnTo>
                      <a:pt x="144171" y="157658"/>
                    </a:lnTo>
                    <a:lnTo>
                      <a:pt x="144920" y="157962"/>
                    </a:lnTo>
                    <a:cubicBezTo>
                      <a:pt x="145606" y="158204"/>
                      <a:pt x="146152" y="158356"/>
                      <a:pt x="146748" y="158509"/>
                    </a:cubicBezTo>
                    <a:cubicBezTo>
                      <a:pt x="147346" y="158597"/>
                      <a:pt x="147993" y="158699"/>
                      <a:pt x="148590" y="158699"/>
                    </a:cubicBezTo>
                    <a:cubicBezTo>
                      <a:pt x="149175" y="158750"/>
                      <a:pt x="149771" y="158750"/>
                      <a:pt x="150419" y="158699"/>
                    </a:cubicBezTo>
                    <a:cubicBezTo>
                      <a:pt x="151016" y="158648"/>
                      <a:pt x="151613" y="158560"/>
                      <a:pt x="152210" y="158407"/>
                    </a:cubicBezTo>
                    <a:cubicBezTo>
                      <a:pt x="152807" y="158305"/>
                      <a:pt x="153353" y="158102"/>
                      <a:pt x="153899" y="157912"/>
                    </a:cubicBezTo>
                    <a:cubicBezTo>
                      <a:pt x="154483" y="157658"/>
                      <a:pt x="155029" y="157467"/>
                      <a:pt x="155525" y="157163"/>
                    </a:cubicBezTo>
                    <a:cubicBezTo>
                      <a:pt x="156070" y="156870"/>
                      <a:pt x="156528" y="156515"/>
                      <a:pt x="157023" y="156172"/>
                    </a:cubicBezTo>
                    <a:cubicBezTo>
                      <a:pt x="157468" y="155778"/>
                      <a:pt x="157963" y="155422"/>
                      <a:pt x="158356" y="154978"/>
                    </a:cubicBezTo>
                    <a:cubicBezTo>
                      <a:pt x="158750" y="154584"/>
                      <a:pt x="159106" y="154089"/>
                      <a:pt x="159500" y="153645"/>
                    </a:cubicBezTo>
                    <a:cubicBezTo>
                      <a:pt x="159601" y="153492"/>
                      <a:pt x="159703" y="153289"/>
                      <a:pt x="159792" y="153149"/>
                    </a:cubicBezTo>
                    <a:cubicBezTo>
                      <a:pt x="159995" y="153340"/>
                      <a:pt x="160249" y="153543"/>
                      <a:pt x="160541" y="153797"/>
                    </a:cubicBezTo>
                    <a:cubicBezTo>
                      <a:pt x="161036" y="154241"/>
                      <a:pt x="161684" y="154737"/>
                      <a:pt x="162370" y="155283"/>
                    </a:cubicBezTo>
                    <a:cubicBezTo>
                      <a:pt x="162179" y="156223"/>
                      <a:pt x="161976" y="157163"/>
                      <a:pt x="161875" y="158102"/>
                    </a:cubicBezTo>
                    <a:cubicBezTo>
                      <a:pt x="161785" y="158750"/>
                      <a:pt x="161684" y="159448"/>
                      <a:pt x="161684" y="160096"/>
                    </a:cubicBezTo>
                    <a:lnTo>
                      <a:pt x="161531" y="162128"/>
                    </a:lnTo>
                    <a:cubicBezTo>
                      <a:pt x="161481" y="163411"/>
                      <a:pt x="161379" y="164757"/>
                      <a:pt x="161379" y="166091"/>
                    </a:cubicBezTo>
                    <a:cubicBezTo>
                      <a:pt x="161328" y="167437"/>
                      <a:pt x="161379" y="168770"/>
                      <a:pt x="161531" y="170066"/>
                    </a:cubicBezTo>
                    <a:cubicBezTo>
                      <a:pt x="161634" y="171399"/>
                      <a:pt x="161837" y="172695"/>
                      <a:pt x="162078" y="174028"/>
                    </a:cubicBezTo>
                    <a:cubicBezTo>
                      <a:pt x="162179" y="174676"/>
                      <a:pt x="162332" y="175323"/>
                      <a:pt x="162471" y="176022"/>
                    </a:cubicBezTo>
                    <a:cubicBezTo>
                      <a:pt x="162623" y="176657"/>
                      <a:pt x="162776" y="177305"/>
                      <a:pt x="162967" y="177952"/>
                    </a:cubicBezTo>
                    <a:cubicBezTo>
                      <a:pt x="163323" y="179286"/>
                      <a:pt x="163716" y="180581"/>
                      <a:pt x="164211" y="181864"/>
                    </a:cubicBezTo>
                    <a:cubicBezTo>
                      <a:pt x="164415" y="182563"/>
                      <a:pt x="164706" y="183210"/>
                      <a:pt x="164960" y="183858"/>
                    </a:cubicBezTo>
                    <a:cubicBezTo>
                      <a:pt x="165253" y="184506"/>
                      <a:pt x="165545" y="185141"/>
                      <a:pt x="165951" y="185788"/>
                    </a:cubicBezTo>
                    <a:lnTo>
                      <a:pt x="166637" y="185738"/>
                    </a:lnTo>
                    <a:cubicBezTo>
                      <a:pt x="166942" y="185090"/>
                      <a:pt x="167183" y="184404"/>
                      <a:pt x="167437" y="183705"/>
                    </a:cubicBezTo>
                    <a:cubicBezTo>
                      <a:pt x="167640" y="183058"/>
                      <a:pt x="167831" y="182372"/>
                      <a:pt x="167984" y="181724"/>
                    </a:cubicBezTo>
                    <a:cubicBezTo>
                      <a:pt x="168326" y="180378"/>
                      <a:pt x="168580" y="178994"/>
                      <a:pt x="168821" y="177698"/>
                    </a:cubicBezTo>
                    <a:cubicBezTo>
                      <a:pt x="168923" y="177012"/>
                      <a:pt x="168973" y="176365"/>
                      <a:pt x="169076" y="175666"/>
                    </a:cubicBezTo>
                    <a:cubicBezTo>
                      <a:pt x="169126" y="175019"/>
                      <a:pt x="169228" y="174333"/>
                      <a:pt x="169266" y="173685"/>
                    </a:cubicBezTo>
                    <a:cubicBezTo>
                      <a:pt x="169367" y="172339"/>
                      <a:pt x="169418" y="171005"/>
                      <a:pt x="169418" y="169672"/>
                    </a:cubicBezTo>
                    <a:cubicBezTo>
                      <a:pt x="169418" y="168377"/>
                      <a:pt x="169266" y="167043"/>
                      <a:pt x="169126" y="165697"/>
                    </a:cubicBezTo>
                    <a:cubicBezTo>
                      <a:pt x="168973" y="164414"/>
                      <a:pt x="168720" y="163068"/>
                      <a:pt x="168529" y="161772"/>
                    </a:cubicBezTo>
                    <a:lnTo>
                      <a:pt x="168225" y="159791"/>
                    </a:lnTo>
                    <a:cubicBezTo>
                      <a:pt x="168187" y="159499"/>
                      <a:pt x="168135" y="159245"/>
                      <a:pt x="168085" y="159004"/>
                    </a:cubicBezTo>
                    <a:cubicBezTo>
                      <a:pt x="168770" y="159398"/>
                      <a:pt x="169520" y="159741"/>
                      <a:pt x="170269" y="160147"/>
                    </a:cubicBezTo>
                    <a:cubicBezTo>
                      <a:pt x="171107" y="160591"/>
                      <a:pt x="172047" y="160985"/>
                      <a:pt x="173038" y="161328"/>
                    </a:cubicBezTo>
                    <a:cubicBezTo>
                      <a:pt x="174981" y="162077"/>
                      <a:pt x="177203" y="162471"/>
                      <a:pt x="179489" y="162966"/>
                    </a:cubicBezTo>
                    <a:cubicBezTo>
                      <a:pt x="181776" y="163411"/>
                      <a:pt x="184062" y="164059"/>
                      <a:pt x="186195" y="165100"/>
                    </a:cubicBezTo>
                    <a:cubicBezTo>
                      <a:pt x="187820" y="165900"/>
                      <a:pt x="189408" y="166840"/>
                      <a:pt x="190907" y="167932"/>
                    </a:cubicBezTo>
                    <a:cubicBezTo>
                      <a:pt x="190704" y="168529"/>
                      <a:pt x="190500" y="169164"/>
                      <a:pt x="190360" y="169761"/>
                    </a:cubicBezTo>
                    <a:cubicBezTo>
                      <a:pt x="190259" y="170167"/>
                      <a:pt x="190157" y="170612"/>
                      <a:pt x="190106" y="171005"/>
                    </a:cubicBezTo>
                    <a:cubicBezTo>
                      <a:pt x="190056" y="171399"/>
                      <a:pt x="190005" y="171844"/>
                      <a:pt x="189954" y="172250"/>
                    </a:cubicBezTo>
                    <a:cubicBezTo>
                      <a:pt x="189865" y="173088"/>
                      <a:pt x="189764" y="173888"/>
                      <a:pt x="189713" y="174727"/>
                    </a:cubicBezTo>
                    <a:cubicBezTo>
                      <a:pt x="189662" y="175565"/>
                      <a:pt x="189662" y="176365"/>
                      <a:pt x="189764" y="177203"/>
                    </a:cubicBezTo>
                    <a:cubicBezTo>
                      <a:pt x="189865" y="178003"/>
                      <a:pt x="190005" y="178841"/>
                      <a:pt x="190259" y="179641"/>
                    </a:cubicBezTo>
                    <a:cubicBezTo>
                      <a:pt x="190360" y="180035"/>
                      <a:pt x="190450" y="180429"/>
                      <a:pt x="190602" y="180873"/>
                    </a:cubicBezTo>
                    <a:cubicBezTo>
                      <a:pt x="190754" y="181280"/>
                      <a:pt x="190856" y="181673"/>
                      <a:pt x="191046" y="182067"/>
                    </a:cubicBezTo>
                    <a:cubicBezTo>
                      <a:pt x="191351" y="182867"/>
                      <a:pt x="191745" y="183655"/>
                      <a:pt x="192189" y="184506"/>
                    </a:cubicBezTo>
                    <a:cubicBezTo>
                      <a:pt x="192443" y="184899"/>
                      <a:pt x="192634" y="185293"/>
                      <a:pt x="192939" y="185687"/>
                    </a:cubicBezTo>
                    <a:cubicBezTo>
                      <a:pt x="193231" y="186093"/>
                      <a:pt x="193485" y="186487"/>
                      <a:pt x="193828" y="186880"/>
                    </a:cubicBezTo>
                    <a:lnTo>
                      <a:pt x="194577" y="186830"/>
                    </a:lnTo>
                    <a:cubicBezTo>
                      <a:pt x="194920" y="186385"/>
                      <a:pt x="195123" y="185991"/>
                      <a:pt x="195364" y="185547"/>
                    </a:cubicBezTo>
                    <a:cubicBezTo>
                      <a:pt x="195618" y="185141"/>
                      <a:pt x="195809" y="184696"/>
                      <a:pt x="196012" y="184302"/>
                    </a:cubicBezTo>
                    <a:cubicBezTo>
                      <a:pt x="196355" y="183464"/>
                      <a:pt x="196660" y="182613"/>
                      <a:pt x="196901" y="181775"/>
                    </a:cubicBezTo>
                    <a:cubicBezTo>
                      <a:pt x="197003" y="181369"/>
                      <a:pt x="197104" y="180924"/>
                      <a:pt x="197206" y="180530"/>
                    </a:cubicBezTo>
                    <a:cubicBezTo>
                      <a:pt x="197295" y="180137"/>
                      <a:pt x="197345" y="179692"/>
                      <a:pt x="197447" y="179286"/>
                    </a:cubicBezTo>
                    <a:cubicBezTo>
                      <a:pt x="197548" y="178448"/>
                      <a:pt x="197651" y="177610"/>
                      <a:pt x="197651" y="176809"/>
                    </a:cubicBezTo>
                    <a:cubicBezTo>
                      <a:pt x="197701" y="175971"/>
                      <a:pt x="197600" y="175171"/>
                      <a:pt x="197447" y="174333"/>
                    </a:cubicBezTo>
                    <a:cubicBezTo>
                      <a:pt x="197345" y="173634"/>
                      <a:pt x="197206" y="172936"/>
                      <a:pt x="197003" y="172250"/>
                    </a:cubicBezTo>
                    <a:cubicBezTo>
                      <a:pt x="197447" y="172542"/>
                      <a:pt x="197892" y="172796"/>
                      <a:pt x="198298" y="173038"/>
                    </a:cubicBezTo>
                    <a:cubicBezTo>
                      <a:pt x="200381" y="174231"/>
                      <a:pt x="202413" y="175374"/>
                      <a:pt x="204394" y="176466"/>
                    </a:cubicBezTo>
                    <a:cubicBezTo>
                      <a:pt x="206375" y="177559"/>
                      <a:pt x="208369" y="178448"/>
                      <a:pt x="210300" y="179235"/>
                    </a:cubicBezTo>
                    <a:cubicBezTo>
                      <a:pt x="212230" y="179984"/>
                      <a:pt x="214071" y="180632"/>
                      <a:pt x="215850" y="181127"/>
                    </a:cubicBezTo>
                    <a:cubicBezTo>
                      <a:pt x="219329" y="182220"/>
                      <a:pt x="222352" y="182867"/>
                      <a:pt x="224536" y="183210"/>
                    </a:cubicBezTo>
                    <a:cubicBezTo>
                      <a:pt x="225629" y="183413"/>
                      <a:pt x="226517" y="183502"/>
                      <a:pt x="227114" y="183553"/>
                    </a:cubicBezTo>
                    <a:cubicBezTo>
                      <a:pt x="227711" y="183604"/>
                      <a:pt x="228003" y="183604"/>
                      <a:pt x="228003" y="183604"/>
                    </a:cubicBezTo>
                    <a:lnTo>
                      <a:pt x="228359" y="182956"/>
                    </a:lnTo>
                    <a:cubicBezTo>
                      <a:pt x="228359" y="182956"/>
                      <a:pt x="228105" y="182715"/>
                      <a:pt x="227711" y="182321"/>
                    </a:cubicBezTo>
                    <a:cubicBezTo>
                      <a:pt x="227267" y="181915"/>
                      <a:pt x="226670" y="181331"/>
                      <a:pt x="225832" y="180581"/>
                    </a:cubicBezTo>
                    <a:cubicBezTo>
                      <a:pt x="224193" y="179197"/>
                      <a:pt x="221755" y="177305"/>
                      <a:pt x="218681" y="175374"/>
                    </a:cubicBezTo>
                    <a:cubicBezTo>
                      <a:pt x="217145" y="174384"/>
                      <a:pt x="215456" y="173393"/>
                      <a:pt x="213627" y="172390"/>
                    </a:cubicBezTo>
                    <a:cubicBezTo>
                      <a:pt x="211786" y="171399"/>
                      <a:pt x="209804" y="170510"/>
                      <a:pt x="207721" y="169672"/>
                    </a:cubicBezTo>
                    <a:cubicBezTo>
                      <a:pt x="205588" y="168872"/>
                      <a:pt x="203353" y="168085"/>
                      <a:pt x="201117" y="167284"/>
                    </a:cubicBezTo>
                    <a:cubicBezTo>
                      <a:pt x="199734" y="166789"/>
                      <a:pt x="198248" y="166395"/>
                      <a:pt x="196710" y="165989"/>
                    </a:cubicBezTo>
                    <a:cubicBezTo>
                      <a:pt x="197104" y="165697"/>
                      <a:pt x="197548" y="165405"/>
                      <a:pt x="197993" y="165151"/>
                    </a:cubicBezTo>
                    <a:cubicBezTo>
                      <a:pt x="198743" y="164808"/>
                      <a:pt x="199631" y="164554"/>
                      <a:pt x="200520" y="164363"/>
                    </a:cubicBezTo>
                    <a:lnTo>
                      <a:pt x="201918" y="164109"/>
                    </a:lnTo>
                    <a:cubicBezTo>
                      <a:pt x="202362" y="164008"/>
                      <a:pt x="202806" y="163868"/>
                      <a:pt x="203200" y="163766"/>
                    </a:cubicBezTo>
                    <a:cubicBezTo>
                      <a:pt x="203607" y="163614"/>
                      <a:pt x="204001" y="163411"/>
                      <a:pt x="204343" y="163170"/>
                    </a:cubicBezTo>
                    <a:cubicBezTo>
                      <a:pt x="204737" y="162966"/>
                      <a:pt x="205042" y="162725"/>
                      <a:pt x="205384" y="162420"/>
                    </a:cubicBezTo>
                    <a:cubicBezTo>
                      <a:pt x="206032" y="161925"/>
                      <a:pt x="206629" y="161328"/>
                      <a:pt x="207176" y="160693"/>
                    </a:cubicBezTo>
                    <a:cubicBezTo>
                      <a:pt x="207467" y="160338"/>
                      <a:pt x="207721" y="159995"/>
                      <a:pt x="207963" y="159639"/>
                    </a:cubicBezTo>
                    <a:cubicBezTo>
                      <a:pt x="208217" y="159245"/>
                      <a:pt x="208458" y="158902"/>
                      <a:pt x="208712" y="158509"/>
                    </a:cubicBezTo>
                    <a:cubicBezTo>
                      <a:pt x="209106" y="157709"/>
                      <a:pt x="209550" y="156820"/>
                      <a:pt x="209804" y="155778"/>
                    </a:cubicBezTo>
                    <a:lnTo>
                      <a:pt x="209360" y="155181"/>
                    </a:lnTo>
                    <a:cubicBezTo>
                      <a:pt x="208217" y="155080"/>
                      <a:pt x="207277" y="155232"/>
                      <a:pt x="206325" y="155385"/>
                    </a:cubicBezTo>
                    <a:cubicBezTo>
                      <a:pt x="205880" y="155473"/>
                      <a:pt x="205436" y="155575"/>
                      <a:pt x="204991" y="155727"/>
                    </a:cubicBezTo>
                    <a:cubicBezTo>
                      <a:pt x="204598" y="155829"/>
                      <a:pt x="204153" y="155969"/>
                      <a:pt x="203746" y="156121"/>
                    </a:cubicBezTo>
                    <a:cubicBezTo>
                      <a:pt x="202959" y="156464"/>
                      <a:pt x="202209" y="156870"/>
                      <a:pt x="201473" y="157264"/>
                    </a:cubicBezTo>
                    <a:cubicBezTo>
                      <a:pt x="201117" y="157518"/>
                      <a:pt x="200775" y="157709"/>
                      <a:pt x="200432" y="158013"/>
                    </a:cubicBezTo>
                    <a:cubicBezTo>
                      <a:pt x="200127" y="158255"/>
                      <a:pt x="199835" y="158560"/>
                      <a:pt x="199530" y="158902"/>
                    </a:cubicBezTo>
                    <a:cubicBezTo>
                      <a:pt x="199289" y="159245"/>
                      <a:pt x="199034" y="159601"/>
                      <a:pt x="198793" y="159995"/>
                    </a:cubicBezTo>
                    <a:lnTo>
                      <a:pt x="198095" y="161188"/>
                    </a:lnTo>
                    <a:cubicBezTo>
                      <a:pt x="197651" y="161976"/>
                      <a:pt x="197206" y="162725"/>
                      <a:pt x="196559" y="163322"/>
                    </a:cubicBezTo>
                    <a:cubicBezTo>
                      <a:pt x="195961" y="163906"/>
                      <a:pt x="195263" y="164363"/>
                      <a:pt x="194526" y="164706"/>
                    </a:cubicBezTo>
                    <a:cubicBezTo>
                      <a:pt x="194120" y="164910"/>
                      <a:pt x="193726" y="165049"/>
                      <a:pt x="193332" y="165202"/>
                    </a:cubicBezTo>
                    <a:cubicBezTo>
                      <a:pt x="191148" y="164655"/>
                      <a:pt x="189065" y="164008"/>
                      <a:pt x="187135" y="163170"/>
                    </a:cubicBezTo>
                    <a:cubicBezTo>
                      <a:pt x="184951" y="162230"/>
                      <a:pt x="183020" y="160934"/>
                      <a:pt x="181179" y="159499"/>
                    </a:cubicBezTo>
                    <a:cubicBezTo>
                      <a:pt x="179337" y="158064"/>
                      <a:pt x="177660" y="156667"/>
                      <a:pt x="175819" y="155626"/>
                    </a:cubicBezTo>
                    <a:cubicBezTo>
                      <a:pt x="174930" y="155130"/>
                      <a:pt x="173990" y="154686"/>
                      <a:pt x="173089" y="154343"/>
                    </a:cubicBezTo>
                    <a:cubicBezTo>
                      <a:pt x="172200" y="153937"/>
                      <a:pt x="171362" y="153594"/>
                      <a:pt x="170459" y="153289"/>
                    </a:cubicBezTo>
                    <a:cubicBezTo>
                      <a:pt x="169812" y="153048"/>
                      <a:pt x="169228" y="152844"/>
                      <a:pt x="168631" y="152654"/>
                    </a:cubicBezTo>
                    <a:cubicBezTo>
                      <a:pt x="168631" y="152654"/>
                      <a:pt x="168631" y="152603"/>
                      <a:pt x="168682" y="152603"/>
                    </a:cubicBezTo>
                    <a:cubicBezTo>
                      <a:pt x="169673" y="151714"/>
                      <a:pt x="170765" y="150914"/>
                      <a:pt x="171945" y="150216"/>
                    </a:cubicBezTo>
                    <a:cubicBezTo>
                      <a:pt x="172542" y="149873"/>
                      <a:pt x="173139" y="149581"/>
                      <a:pt x="173787" y="149276"/>
                    </a:cubicBezTo>
                    <a:cubicBezTo>
                      <a:pt x="174435" y="149035"/>
                      <a:pt x="175070" y="148780"/>
                      <a:pt x="175717" y="148539"/>
                    </a:cubicBezTo>
                    <a:lnTo>
                      <a:pt x="177750" y="147790"/>
                    </a:lnTo>
                    <a:cubicBezTo>
                      <a:pt x="178397" y="147536"/>
                      <a:pt x="179045" y="147295"/>
                      <a:pt x="179693" y="146990"/>
                    </a:cubicBezTo>
                    <a:cubicBezTo>
                      <a:pt x="180290" y="146698"/>
                      <a:pt x="180887" y="146355"/>
                      <a:pt x="181470" y="145999"/>
                    </a:cubicBezTo>
                    <a:cubicBezTo>
                      <a:pt x="182017" y="145605"/>
                      <a:pt x="182563" y="145212"/>
                      <a:pt x="183109" y="144818"/>
                    </a:cubicBezTo>
                    <a:cubicBezTo>
                      <a:pt x="184150" y="143967"/>
                      <a:pt x="185192" y="143078"/>
                      <a:pt x="186144" y="142138"/>
                    </a:cubicBezTo>
                    <a:cubicBezTo>
                      <a:pt x="186640" y="141643"/>
                      <a:pt x="187135" y="141135"/>
                      <a:pt x="187579" y="140640"/>
                    </a:cubicBezTo>
                    <a:cubicBezTo>
                      <a:pt x="188023" y="140144"/>
                      <a:pt x="188468" y="139598"/>
                      <a:pt x="188913" y="139052"/>
                    </a:cubicBezTo>
                    <a:cubicBezTo>
                      <a:pt x="189764" y="137960"/>
                      <a:pt x="190602" y="136830"/>
                      <a:pt x="191250" y="135433"/>
                    </a:cubicBezTo>
                    <a:lnTo>
                      <a:pt x="190856" y="134836"/>
                    </a:lnTo>
                    <a:cubicBezTo>
                      <a:pt x="189319" y="135090"/>
                      <a:pt x="187922" y="135484"/>
                      <a:pt x="186589" y="135928"/>
                    </a:cubicBezTo>
                    <a:cubicBezTo>
                      <a:pt x="185890" y="136182"/>
                      <a:pt x="185242" y="136423"/>
                      <a:pt x="184595" y="136728"/>
                    </a:cubicBezTo>
                    <a:cubicBezTo>
                      <a:pt x="183960" y="137020"/>
                      <a:pt x="183363" y="137274"/>
                      <a:pt x="182715" y="137617"/>
                    </a:cubicBezTo>
                    <a:cubicBezTo>
                      <a:pt x="181521" y="138214"/>
                      <a:pt x="180340" y="138912"/>
                      <a:pt x="179198" y="139649"/>
                    </a:cubicBezTo>
                    <a:cubicBezTo>
                      <a:pt x="178601" y="140005"/>
                      <a:pt x="178054" y="140398"/>
                      <a:pt x="177509" y="140792"/>
                    </a:cubicBezTo>
                    <a:cubicBezTo>
                      <a:pt x="177013" y="141186"/>
                      <a:pt x="176467" y="141643"/>
                      <a:pt x="176023" y="142138"/>
                    </a:cubicBezTo>
                    <a:cubicBezTo>
                      <a:pt x="175527" y="142634"/>
                      <a:pt x="175070" y="143129"/>
                      <a:pt x="174625" y="143675"/>
                    </a:cubicBezTo>
                    <a:lnTo>
                      <a:pt x="173343" y="145313"/>
                    </a:lnTo>
                    <a:cubicBezTo>
                      <a:pt x="172898" y="145860"/>
                      <a:pt x="172441" y="146406"/>
                      <a:pt x="171996" y="146901"/>
                    </a:cubicBezTo>
                    <a:cubicBezTo>
                      <a:pt x="171501" y="147447"/>
                      <a:pt x="171056" y="147891"/>
                      <a:pt x="170511" y="148336"/>
                    </a:cubicBezTo>
                    <a:cubicBezTo>
                      <a:pt x="169520" y="149225"/>
                      <a:pt x="168377" y="149974"/>
                      <a:pt x="167183" y="150660"/>
                    </a:cubicBezTo>
                    <a:cubicBezTo>
                      <a:pt x="166599" y="151016"/>
                      <a:pt x="166002" y="151308"/>
                      <a:pt x="165354" y="151612"/>
                    </a:cubicBezTo>
                    <a:cubicBezTo>
                      <a:pt x="165304" y="151612"/>
                      <a:pt x="165202" y="151663"/>
                      <a:pt x="165151" y="151663"/>
                    </a:cubicBezTo>
                    <a:cubicBezTo>
                      <a:pt x="163919" y="151359"/>
                      <a:pt x="162827" y="151168"/>
                      <a:pt x="161875" y="151016"/>
                    </a:cubicBezTo>
                    <a:cubicBezTo>
                      <a:pt x="161582" y="150965"/>
                      <a:pt x="161328" y="150914"/>
                      <a:pt x="161036" y="150914"/>
                    </a:cubicBezTo>
                    <a:lnTo>
                      <a:pt x="161430" y="150216"/>
                    </a:lnTo>
                    <a:lnTo>
                      <a:pt x="162078" y="149035"/>
                    </a:lnTo>
                    <a:cubicBezTo>
                      <a:pt x="162230" y="148628"/>
                      <a:pt x="162370" y="148437"/>
                      <a:pt x="162623" y="147688"/>
                    </a:cubicBezTo>
                    <a:cubicBezTo>
                      <a:pt x="162916" y="147041"/>
                      <a:pt x="163017" y="146545"/>
                      <a:pt x="163119" y="145999"/>
                    </a:cubicBezTo>
                    <a:cubicBezTo>
                      <a:pt x="163221" y="145453"/>
                      <a:pt x="163323" y="144907"/>
                      <a:pt x="163323" y="144310"/>
                    </a:cubicBezTo>
                    <a:cubicBezTo>
                      <a:pt x="163424" y="143231"/>
                      <a:pt x="163271" y="142087"/>
                      <a:pt x="163017" y="141046"/>
                    </a:cubicBezTo>
                    <a:cubicBezTo>
                      <a:pt x="162726" y="139954"/>
                      <a:pt x="162281" y="138963"/>
                      <a:pt x="161735" y="138011"/>
                    </a:cubicBezTo>
                    <a:cubicBezTo>
                      <a:pt x="161138" y="137071"/>
                      <a:pt x="160439" y="136233"/>
                      <a:pt x="159601" y="135534"/>
                    </a:cubicBezTo>
                    <a:cubicBezTo>
                      <a:pt x="159195" y="135141"/>
                      <a:pt x="158750" y="134836"/>
                      <a:pt x="158306" y="134544"/>
                    </a:cubicBezTo>
                    <a:cubicBezTo>
                      <a:pt x="158065" y="134391"/>
                      <a:pt x="157811" y="134290"/>
                      <a:pt x="157620" y="134150"/>
                    </a:cubicBezTo>
                    <a:lnTo>
                      <a:pt x="157264" y="133947"/>
                    </a:lnTo>
                    <a:lnTo>
                      <a:pt x="156973" y="133794"/>
                    </a:lnTo>
                    <a:cubicBezTo>
                      <a:pt x="155525" y="133109"/>
                      <a:pt x="154089" y="132461"/>
                      <a:pt x="152654" y="131763"/>
                    </a:cubicBezTo>
                    <a:lnTo>
                      <a:pt x="148286" y="129781"/>
                    </a:lnTo>
                    <a:cubicBezTo>
                      <a:pt x="146851" y="129134"/>
                      <a:pt x="145365" y="128486"/>
                      <a:pt x="143917" y="127851"/>
                    </a:cubicBezTo>
                    <a:cubicBezTo>
                      <a:pt x="142431" y="127254"/>
                      <a:pt x="140996" y="126606"/>
                      <a:pt x="139510" y="126009"/>
                    </a:cubicBezTo>
                    <a:cubicBezTo>
                      <a:pt x="138265" y="125463"/>
                      <a:pt x="137020" y="124968"/>
                      <a:pt x="135789" y="124473"/>
                    </a:cubicBezTo>
                    <a:cubicBezTo>
                      <a:pt x="138570" y="123431"/>
                      <a:pt x="141288" y="122288"/>
                      <a:pt x="144018" y="121145"/>
                    </a:cubicBezTo>
                    <a:cubicBezTo>
                      <a:pt x="145555" y="120497"/>
                      <a:pt x="147041" y="119812"/>
                      <a:pt x="148590" y="119113"/>
                    </a:cubicBezTo>
                    <a:cubicBezTo>
                      <a:pt x="150076" y="118415"/>
                      <a:pt x="151613" y="117729"/>
                      <a:pt x="153098" y="117030"/>
                    </a:cubicBezTo>
                    <a:lnTo>
                      <a:pt x="155334" y="115938"/>
                    </a:lnTo>
                    <a:lnTo>
                      <a:pt x="156426" y="115392"/>
                    </a:lnTo>
                    <a:lnTo>
                      <a:pt x="157023" y="115151"/>
                    </a:lnTo>
                    <a:lnTo>
                      <a:pt x="157112" y="115049"/>
                    </a:lnTo>
                    <a:lnTo>
                      <a:pt x="157214" y="115049"/>
                    </a:lnTo>
                    <a:cubicBezTo>
                      <a:pt x="157315" y="114998"/>
                      <a:pt x="157112" y="115100"/>
                      <a:pt x="157366" y="114948"/>
                    </a:cubicBezTo>
                    <a:lnTo>
                      <a:pt x="157417" y="114897"/>
                    </a:lnTo>
                    <a:lnTo>
                      <a:pt x="157658" y="114744"/>
                    </a:lnTo>
                    <a:lnTo>
                      <a:pt x="157963" y="114605"/>
                    </a:lnTo>
                    <a:lnTo>
                      <a:pt x="158115" y="114554"/>
                    </a:lnTo>
                    <a:cubicBezTo>
                      <a:pt x="158115" y="114503"/>
                      <a:pt x="158204" y="114452"/>
                      <a:pt x="158255" y="114402"/>
                    </a:cubicBezTo>
                    <a:cubicBezTo>
                      <a:pt x="158560" y="114249"/>
                      <a:pt x="158801" y="114059"/>
                      <a:pt x="159055" y="113855"/>
                    </a:cubicBezTo>
                    <a:cubicBezTo>
                      <a:pt x="159500" y="113462"/>
                      <a:pt x="159944" y="113106"/>
                      <a:pt x="160338" y="112713"/>
                    </a:cubicBezTo>
                    <a:cubicBezTo>
                      <a:pt x="160744" y="112268"/>
                      <a:pt x="161036" y="111823"/>
                      <a:pt x="161379" y="111379"/>
                    </a:cubicBezTo>
                    <a:cubicBezTo>
                      <a:pt x="161684" y="110884"/>
                      <a:pt x="161976" y="110388"/>
                      <a:pt x="162230" y="109893"/>
                    </a:cubicBezTo>
                    <a:cubicBezTo>
                      <a:pt x="163221" y="107848"/>
                      <a:pt x="163462" y="105473"/>
                      <a:pt x="163068" y="103188"/>
                    </a:cubicBezTo>
                    <a:cubicBezTo>
                      <a:pt x="162827" y="102044"/>
                      <a:pt x="162471" y="100952"/>
                      <a:pt x="161875" y="99911"/>
                    </a:cubicBezTo>
                    <a:lnTo>
                      <a:pt x="161735" y="99720"/>
                    </a:lnTo>
                    <a:cubicBezTo>
                      <a:pt x="162522" y="99568"/>
                      <a:pt x="163373" y="99365"/>
                      <a:pt x="164313" y="99174"/>
                    </a:cubicBezTo>
                    <a:cubicBezTo>
                      <a:pt x="164415" y="99174"/>
                      <a:pt x="164465" y="99225"/>
                      <a:pt x="164503" y="99276"/>
                    </a:cubicBezTo>
                    <a:cubicBezTo>
                      <a:pt x="165151" y="99517"/>
                      <a:pt x="165798" y="99822"/>
                      <a:pt x="166345" y="100165"/>
                    </a:cubicBezTo>
                    <a:cubicBezTo>
                      <a:pt x="167539" y="100863"/>
                      <a:pt x="168682" y="101600"/>
                      <a:pt x="169723" y="102489"/>
                    </a:cubicBezTo>
                    <a:cubicBezTo>
                      <a:pt x="170218" y="102946"/>
                      <a:pt x="170714" y="103441"/>
                      <a:pt x="171159" y="103937"/>
                    </a:cubicBezTo>
                    <a:cubicBezTo>
                      <a:pt x="171654" y="104432"/>
                      <a:pt x="172047" y="104978"/>
                      <a:pt x="172492" y="105524"/>
                    </a:cubicBezTo>
                    <a:lnTo>
                      <a:pt x="173787" y="107162"/>
                    </a:lnTo>
                    <a:cubicBezTo>
                      <a:pt x="174231" y="107709"/>
                      <a:pt x="174727" y="108204"/>
                      <a:pt x="175171" y="108699"/>
                    </a:cubicBezTo>
                    <a:cubicBezTo>
                      <a:pt x="175667" y="109195"/>
                      <a:pt x="176162" y="109639"/>
                      <a:pt x="176708" y="110033"/>
                    </a:cubicBezTo>
                    <a:cubicBezTo>
                      <a:pt x="177203" y="110477"/>
                      <a:pt x="177800" y="110833"/>
                      <a:pt x="178346" y="111227"/>
                    </a:cubicBezTo>
                    <a:cubicBezTo>
                      <a:pt x="179489" y="111925"/>
                      <a:pt x="180684" y="112611"/>
                      <a:pt x="181928" y="113208"/>
                    </a:cubicBezTo>
                    <a:cubicBezTo>
                      <a:pt x="182512" y="113563"/>
                      <a:pt x="183159" y="113805"/>
                      <a:pt x="183807" y="114110"/>
                    </a:cubicBezTo>
                    <a:cubicBezTo>
                      <a:pt x="184455" y="114402"/>
                      <a:pt x="185103" y="114656"/>
                      <a:pt x="185738" y="114897"/>
                    </a:cubicBezTo>
                    <a:cubicBezTo>
                      <a:pt x="187084" y="115341"/>
                      <a:pt x="188468" y="115735"/>
                      <a:pt x="190005" y="115989"/>
                    </a:cubicBezTo>
                    <a:lnTo>
                      <a:pt x="190450" y="115392"/>
                    </a:lnTo>
                    <a:cubicBezTo>
                      <a:pt x="189764" y="114059"/>
                      <a:pt x="188964" y="112865"/>
                      <a:pt x="188075" y="111773"/>
                    </a:cubicBezTo>
                    <a:cubicBezTo>
                      <a:pt x="187681" y="111227"/>
                      <a:pt x="187237" y="110680"/>
                      <a:pt x="186728" y="110185"/>
                    </a:cubicBezTo>
                    <a:cubicBezTo>
                      <a:pt x="186284" y="109690"/>
                      <a:pt x="185839" y="109195"/>
                      <a:pt x="185344" y="108699"/>
                    </a:cubicBezTo>
                    <a:cubicBezTo>
                      <a:pt x="184354" y="107760"/>
                      <a:pt x="183312" y="106858"/>
                      <a:pt x="182271" y="106020"/>
                    </a:cubicBezTo>
                    <a:cubicBezTo>
                      <a:pt x="181725" y="105626"/>
                      <a:pt x="181229" y="105219"/>
                      <a:pt x="180632" y="104826"/>
                    </a:cubicBezTo>
                    <a:cubicBezTo>
                      <a:pt x="180086" y="104483"/>
                      <a:pt x="179489" y="104127"/>
                      <a:pt x="178842" y="103835"/>
                    </a:cubicBezTo>
                    <a:cubicBezTo>
                      <a:pt x="178207" y="103543"/>
                      <a:pt x="177559" y="103289"/>
                      <a:pt x="176911" y="103035"/>
                    </a:cubicBezTo>
                    <a:lnTo>
                      <a:pt x="174930" y="102298"/>
                    </a:lnTo>
                    <a:cubicBezTo>
                      <a:pt x="174231" y="102044"/>
                      <a:pt x="173584" y="101803"/>
                      <a:pt x="172949" y="101549"/>
                    </a:cubicBezTo>
                    <a:cubicBezTo>
                      <a:pt x="172352" y="101257"/>
                      <a:pt x="171704" y="100952"/>
                      <a:pt x="171107" y="100609"/>
                    </a:cubicBezTo>
                    <a:cubicBezTo>
                      <a:pt x="169914" y="99911"/>
                      <a:pt x="168872" y="99123"/>
                      <a:pt x="167831" y="98235"/>
                    </a:cubicBezTo>
                    <a:cubicBezTo>
                      <a:pt x="167831" y="98235"/>
                      <a:pt x="167780" y="98184"/>
                      <a:pt x="167780" y="98184"/>
                    </a:cubicBezTo>
                    <a:cubicBezTo>
                      <a:pt x="168377" y="97980"/>
                      <a:pt x="169025" y="97777"/>
                      <a:pt x="169673" y="97536"/>
                    </a:cubicBezTo>
                    <a:cubicBezTo>
                      <a:pt x="170511" y="97231"/>
                      <a:pt x="171400" y="96888"/>
                      <a:pt x="172301" y="96495"/>
                    </a:cubicBezTo>
                    <a:cubicBezTo>
                      <a:pt x="173190" y="96139"/>
                      <a:pt x="174079" y="95694"/>
                      <a:pt x="174981" y="95199"/>
                    </a:cubicBezTo>
                    <a:cubicBezTo>
                      <a:pt x="176809" y="94158"/>
                      <a:pt x="178550" y="92773"/>
                      <a:pt x="180340" y="91338"/>
                    </a:cubicBezTo>
                    <a:cubicBezTo>
                      <a:pt x="182169" y="89891"/>
                      <a:pt x="184150" y="88608"/>
                      <a:pt x="186334" y="87668"/>
                    </a:cubicBezTo>
                    <a:cubicBezTo>
                      <a:pt x="188278" y="86817"/>
                      <a:pt x="190360" y="86169"/>
                      <a:pt x="192494" y="85623"/>
                    </a:cubicBezTo>
                    <a:cubicBezTo>
                      <a:pt x="192888" y="85776"/>
                      <a:pt x="193281" y="85928"/>
                      <a:pt x="193675" y="86119"/>
                    </a:cubicBezTo>
                    <a:cubicBezTo>
                      <a:pt x="194425" y="86474"/>
                      <a:pt x="195174" y="86919"/>
                      <a:pt x="195758" y="87516"/>
                    </a:cubicBezTo>
                    <a:cubicBezTo>
                      <a:pt x="196355" y="88112"/>
                      <a:pt x="196850" y="88849"/>
                      <a:pt x="197295" y="89649"/>
                    </a:cubicBezTo>
                    <a:lnTo>
                      <a:pt x="197993" y="90843"/>
                    </a:lnTo>
                    <a:cubicBezTo>
                      <a:pt x="198196" y="91237"/>
                      <a:pt x="198438" y="91580"/>
                      <a:pt x="198743" y="91922"/>
                    </a:cubicBezTo>
                    <a:cubicBezTo>
                      <a:pt x="198984" y="92278"/>
                      <a:pt x="199289" y="92570"/>
                      <a:pt x="199631" y="92824"/>
                    </a:cubicBezTo>
                    <a:cubicBezTo>
                      <a:pt x="199937" y="93116"/>
                      <a:pt x="200279" y="93320"/>
                      <a:pt x="200622" y="93561"/>
                    </a:cubicBezTo>
                    <a:cubicBezTo>
                      <a:pt x="201371" y="94018"/>
                      <a:pt x="202108" y="94361"/>
                      <a:pt x="202959" y="94704"/>
                    </a:cubicBezTo>
                    <a:cubicBezTo>
                      <a:pt x="203353" y="94856"/>
                      <a:pt x="203746" y="95009"/>
                      <a:pt x="204191" y="95097"/>
                    </a:cubicBezTo>
                    <a:cubicBezTo>
                      <a:pt x="204598" y="95250"/>
                      <a:pt x="205042" y="95352"/>
                      <a:pt x="205537" y="95453"/>
                    </a:cubicBezTo>
                    <a:cubicBezTo>
                      <a:pt x="206426" y="95606"/>
                      <a:pt x="207417" y="95745"/>
                      <a:pt x="208509" y="95644"/>
                    </a:cubicBezTo>
                    <a:lnTo>
                      <a:pt x="208953" y="95060"/>
                    </a:lnTo>
                    <a:cubicBezTo>
                      <a:pt x="208712" y="94018"/>
                      <a:pt x="208318" y="93116"/>
                      <a:pt x="207874" y="92329"/>
                    </a:cubicBezTo>
                    <a:cubicBezTo>
                      <a:pt x="207620" y="91922"/>
                      <a:pt x="207417" y="91580"/>
                      <a:pt x="207125" y="91186"/>
                    </a:cubicBezTo>
                    <a:cubicBezTo>
                      <a:pt x="206870" y="90843"/>
                      <a:pt x="206629" y="90488"/>
                      <a:pt x="206325" y="90145"/>
                    </a:cubicBezTo>
                    <a:cubicBezTo>
                      <a:pt x="205778" y="89497"/>
                      <a:pt x="205194" y="88900"/>
                      <a:pt x="204546" y="88405"/>
                    </a:cubicBezTo>
                    <a:cubicBezTo>
                      <a:pt x="204242" y="88112"/>
                      <a:pt x="203898" y="87859"/>
                      <a:pt x="203556" y="87668"/>
                    </a:cubicBezTo>
                    <a:cubicBezTo>
                      <a:pt x="203150" y="87414"/>
                      <a:pt x="202806" y="87211"/>
                      <a:pt x="202362" y="87071"/>
                    </a:cubicBezTo>
                    <a:cubicBezTo>
                      <a:pt x="201968" y="86970"/>
                      <a:pt x="201524" y="86817"/>
                      <a:pt x="201067" y="86716"/>
                    </a:cubicBezTo>
                    <a:lnTo>
                      <a:pt x="199734" y="86474"/>
                    </a:lnTo>
                    <a:cubicBezTo>
                      <a:pt x="198793" y="86271"/>
                      <a:pt x="197892" y="86030"/>
                      <a:pt x="197155" y="85674"/>
                    </a:cubicBezTo>
                    <a:cubicBezTo>
                      <a:pt x="196710" y="85433"/>
                      <a:pt x="196304" y="85128"/>
                      <a:pt x="195911" y="84836"/>
                    </a:cubicBezTo>
                    <a:cubicBezTo>
                      <a:pt x="197396" y="84442"/>
                      <a:pt x="198895" y="84036"/>
                      <a:pt x="200279" y="83541"/>
                    </a:cubicBezTo>
                    <a:cubicBezTo>
                      <a:pt x="202565" y="82753"/>
                      <a:pt x="204737" y="81953"/>
                      <a:pt x="206870" y="81166"/>
                    </a:cubicBezTo>
                    <a:cubicBezTo>
                      <a:pt x="209004" y="80315"/>
                      <a:pt x="210998" y="79426"/>
                      <a:pt x="212776" y="78435"/>
                    </a:cubicBezTo>
                    <a:cubicBezTo>
                      <a:pt x="214618" y="77445"/>
                      <a:pt x="216307" y="76454"/>
                      <a:pt x="217843" y="75463"/>
                    </a:cubicBezTo>
                    <a:cubicBezTo>
                      <a:pt x="220917" y="73520"/>
                      <a:pt x="223342" y="71641"/>
                      <a:pt x="224981" y="70244"/>
                    </a:cubicBezTo>
                    <a:cubicBezTo>
                      <a:pt x="225832" y="69558"/>
                      <a:pt x="226467" y="68910"/>
                      <a:pt x="226873" y="68516"/>
                    </a:cubicBezTo>
                    <a:cubicBezTo>
                      <a:pt x="227318" y="68110"/>
                      <a:pt x="227508" y="67869"/>
                      <a:pt x="227508" y="67869"/>
                    </a:cubicBezTo>
                    <a:lnTo>
                      <a:pt x="227216" y="67221"/>
                    </a:lnTo>
                    <a:cubicBezTo>
                      <a:pt x="227216" y="67221"/>
                      <a:pt x="226873" y="67221"/>
                      <a:pt x="226276" y="67272"/>
                    </a:cubicBezTo>
                    <a:cubicBezTo>
                      <a:pt x="225679" y="67373"/>
                      <a:pt x="224790" y="67424"/>
                      <a:pt x="223698" y="67615"/>
                    </a:cubicBezTo>
                    <a:cubicBezTo>
                      <a:pt x="221565" y="67970"/>
                      <a:pt x="218529" y="68618"/>
                      <a:pt x="215011" y="69697"/>
                    </a:cubicBezTo>
                    <a:cubicBezTo>
                      <a:pt x="213271" y="70206"/>
                      <a:pt x="211392" y="70841"/>
                      <a:pt x="209462" y="71590"/>
                    </a:cubicBezTo>
                    <a:cubicBezTo>
                      <a:pt x="207518" y="72377"/>
                      <a:pt x="205537" y="73279"/>
                      <a:pt x="203556" y="74371"/>
                    </a:cubicBezTo>
                    <a:cubicBezTo>
                      <a:pt x="201562" y="75463"/>
                      <a:pt x="199530" y="76594"/>
                      <a:pt x="197498" y="77788"/>
                    </a:cubicBezTo>
                    <a:cubicBezTo>
                      <a:pt x="197054" y="78041"/>
                      <a:pt x="196609" y="78283"/>
                      <a:pt x="196215" y="78587"/>
                    </a:cubicBezTo>
                    <a:cubicBezTo>
                      <a:pt x="196355" y="77889"/>
                      <a:pt x="196507" y="77191"/>
                      <a:pt x="196660" y="76505"/>
                    </a:cubicBezTo>
                    <a:cubicBezTo>
                      <a:pt x="196762" y="75654"/>
                      <a:pt x="196850" y="74866"/>
                      <a:pt x="196850" y="74016"/>
                    </a:cubicBezTo>
                    <a:cubicBezTo>
                      <a:pt x="196800" y="73228"/>
                      <a:pt x="196762" y="72377"/>
                      <a:pt x="196609" y="71539"/>
                    </a:cubicBezTo>
                    <a:cubicBezTo>
                      <a:pt x="196559" y="71145"/>
                      <a:pt x="196456" y="70701"/>
                      <a:pt x="196355" y="70294"/>
                    </a:cubicBezTo>
                    <a:cubicBezTo>
                      <a:pt x="196253" y="69901"/>
                      <a:pt x="196215" y="69456"/>
                      <a:pt x="196063" y="69062"/>
                    </a:cubicBezTo>
                    <a:cubicBezTo>
                      <a:pt x="195809" y="68212"/>
                      <a:pt x="195517" y="67373"/>
                      <a:pt x="195174" y="66522"/>
                    </a:cubicBezTo>
                    <a:cubicBezTo>
                      <a:pt x="194971" y="66129"/>
                      <a:pt x="194767" y="65684"/>
                      <a:pt x="194577" y="65291"/>
                    </a:cubicBezTo>
                    <a:cubicBezTo>
                      <a:pt x="194323" y="64846"/>
                      <a:pt x="194082" y="64440"/>
                      <a:pt x="193777" y="63995"/>
                    </a:cubicBezTo>
                    <a:lnTo>
                      <a:pt x="193040" y="63944"/>
                    </a:lnTo>
                    <a:cubicBezTo>
                      <a:pt x="192684" y="64351"/>
                      <a:pt x="192393" y="64744"/>
                      <a:pt x="192088" y="65138"/>
                    </a:cubicBezTo>
                    <a:cubicBezTo>
                      <a:pt x="191846" y="65532"/>
                      <a:pt x="191592" y="65938"/>
                      <a:pt x="191351" y="66332"/>
                    </a:cubicBezTo>
                    <a:cubicBezTo>
                      <a:pt x="190907" y="67170"/>
                      <a:pt x="190551" y="67970"/>
                      <a:pt x="190209" y="68758"/>
                    </a:cubicBezTo>
                    <a:cubicBezTo>
                      <a:pt x="190056" y="69164"/>
                      <a:pt x="189903" y="69558"/>
                      <a:pt x="189764" y="69952"/>
                    </a:cubicBezTo>
                    <a:cubicBezTo>
                      <a:pt x="189662" y="70396"/>
                      <a:pt x="189509" y="70790"/>
                      <a:pt x="189408" y="71196"/>
                    </a:cubicBezTo>
                    <a:cubicBezTo>
                      <a:pt x="189218" y="71984"/>
                      <a:pt x="189014" y="72835"/>
                      <a:pt x="188913" y="73622"/>
                    </a:cubicBezTo>
                    <a:cubicBezTo>
                      <a:pt x="188824" y="74460"/>
                      <a:pt x="188824" y="75260"/>
                      <a:pt x="188862" y="76098"/>
                    </a:cubicBezTo>
                    <a:cubicBezTo>
                      <a:pt x="188913" y="76949"/>
                      <a:pt x="189014" y="77737"/>
                      <a:pt x="189116" y="78587"/>
                    </a:cubicBezTo>
                    <a:cubicBezTo>
                      <a:pt x="189167" y="78981"/>
                      <a:pt x="189218" y="79426"/>
                      <a:pt x="189268" y="79819"/>
                    </a:cubicBezTo>
                    <a:cubicBezTo>
                      <a:pt x="189319" y="80226"/>
                      <a:pt x="189408" y="80670"/>
                      <a:pt x="189509" y="81064"/>
                    </a:cubicBezTo>
                    <a:cubicBezTo>
                      <a:pt x="189662" y="81661"/>
                      <a:pt x="189865" y="82309"/>
                      <a:pt x="190106" y="82906"/>
                    </a:cubicBezTo>
                    <a:cubicBezTo>
                      <a:pt x="188570" y="83985"/>
                      <a:pt x="186982" y="84937"/>
                      <a:pt x="185344" y="85725"/>
                    </a:cubicBezTo>
                    <a:cubicBezTo>
                      <a:pt x="183211" y="86766"/>
                      <a:pt x="180975" y="87414"/>
                      <a:pt x="178651" y="87859"/>
                    </a:cubicBezTo>
                    <a:cubicBezTo>
                      <a:pt x="176365" y="88354"/>
                      <a:pt x="174130" y="88747"/>
                      <a:pt x="172200" y="89497"/>
                    </a:cubicBezTo>
                    <a:cubicBezTo>
                      <a:pt x="171209" y="89840"/>
                      <a:pt x="170320" y="90246"/>
                      <a:pt x="169418" y="90691"/>
                    </a:cubicBezTo>
                    <a:cubicBezTo>
                      <a:pt x="168682" y="91084"/>
                      <a:pt x="167932" y="91427"/>
                      <a:pt x="167234" y="91834"/>
                    </a:cubicBezTo>
                    <a:cubicBezTo>
                      <a:pt x="167284" y="91580"/>
                      <a:pt x="167336" y="91338"/>
                      <a:pt x="167386" y="91034"/>
                    </a:cubicBezTo>
                    <a:lnTo>
                      <a:pt x="167729" y="89052"/>
                    </a:lnTo>
                    <a:cubicBezTo>
                      <a:pt x="167932" y="87757"/>
                      <a:pt x="168135" y="86423"/>
                      <a:pt x="168326" y="85128"/>
                    </a:cubicBezTo>
                    <a:cubicBezTo>
                      <a:pt x="168479" y="83795"/>
                      <a:pt x="168580" y="82448"/>
                      <a:pt x="168580" y="81166"/>
                    </a:cubicBezTo>
                    <a:cubicBezTo>
                      <a:pt x="168631" y="79819"/>
                      <a:pt x="168580" y="78486"/>
                      <a:pt x="168428" y="77140"/>
                    </a:cubicBezTo>
                    <a:cubicBezTo>
                      <a:pt x="168377" y="76505"/>
                      <a:pt x="168326" y="75806"/>
                      <a:pt x="168225" y="75159"/>
                    </a:cubicBezTo>
                    <a:cubicBezTo>
                      <a:pt x="168187" y="74460"/>
                      <a:pt x="168085" y="73825"/>
                      <a:pt x="167984" y="73127"/>
                    </a:cubicBezTo>
                    <a:cubicBezTo>
                      <a:pt x="167780" y="71831"/>
                      <a:pt x="167488" y="70447"/>
                      <a:pt x="167183" y="69113"/>
                    </a:cubicBezTo>
                    <a:cubicBezTo>
                      <a:pt x="166993" y="68466"/>
                      <a:pt x="166789" y="67767"/>
                      <a:pt x="166599" y="67119"/>
                    </a:cubicBezTo>
                    <a:cubicBezTo>
                      <a:pt x="166345" y="66434"/>
                      <a:pt x="166142" y="65735"/>
                      <a:pt x="165850" y="65088"/>
                    </a:cubicBezTo>
                    <a:lnTo>
                      <a:pt x="165100" y="65037"/>
                    </a:lnTo>
                    <a:cubicBezTo>
                      <a:pt x="164757" y="65684"/>
                      <a:pt x="164465" y="66332"/>
                      <a:pt x="164161" y="66980"/>
                    </a:cubicBezTo>
                    <a:cubicBezTo>
                      <a:pt x="163868" y="67615"/>
                      <a:pt x="163614" y="68263"/>
                      <a:pt x="163373" y="68961"/>
                    </a:cubicBezTo>
                    <a:cubicBezTo>
                      <a:pt x="162878" y="70244"/>
                      <a:pt x="162471" y="71539"/>
                      <a:pt x="162129" y="72872"/>
                    </a:cubicBezTo>
                    <a:cubicBezTo>
                      <a:pt x="161925" y="73520"/>
                      <a:pt x="161785" y="74168"/>
                      <a:pt x="161634" y="74816"/>
                    </a:cubicBezTo>
                    <a:cubicBezTo>
                      <a:pt x="161531" y="75514"/>
                      <a:pt x="161379" y="76149"/>
                      <a:pt x="161240" y="76797"/>
                    </a:cubicBezTo>
                    <a:cubicBezTo>
                      <a:pt x="160986" y="78143"/>
                      <a:pt x="160795" y="79426"/>
                      <a:pt x="160693" y="80772"/>
                    </a:cubicBezTo>
                    <a:cubicBezTo>
                      <a:pt x="160541" y="82055"/>
                      <a:pt x="160541" y="83401"/>
                      <a:pt x="160541" y="84734"/>
                    </a:cubicBezTo>
                    <a:cubicBezTo>
                      <a:pt x="160592" y="86081"/>
                      <a:pt x="160643" y="87414"/>
                      <a:pt x="160744" y="88710"/>
                    </a:cubicBezTo>
                    <a:lnTo>
                      <a:pt x="160833" y="90741"/>
                    </a:lnTo>
                    <a:cubicBezTo>
                      <a:pt x="160884" y="91389"/>
                      <a:pt x="160934" y="92075"/>
                      <a:pt x="161036" y="92723"/>
                    </a:cubicBezTo>
                    <a:cubicBezTo>
                      <a:pt x="161189" y="93663"/>
                      <a:pt x="161328" y="94602"/>
                      <a:pt x="161531" y="95555"/>
                    </a:cubicBezTo>
                    <a:cubicBezTo>
                      <a:pt x="160986" y="95948"/>
                      <a:pt x="160490" y="96342"/>
                      <a:pt x="160096" y="96736"/>
                    </a:cubicBezTo>
                    <a:lnTo>
                      <a:pt x="160046" y="96685"/>
                    </a:lnTo>
                    <a:lnTo>
                      <a:pt x="159944" y="96495"/>
                    </a:lnTo>
                    <a:lnTo>
                      <a:pt x="159792" y="96291"/>
                    </a:lnTo>
                    <a:lnTo>
                      <a:pt x="159652" y="95999"/>
                    </a:lnTo>
                    <a:lnTo>
                      <a:pt x="159448" y="95745"/>
                    </a:lnTo>
                    <a:lnTo>
                      <a:pt x="159398" y="95644"/>
                    </a:lnTo>
                    <a:lnTo>
                      <a:pt x="159245" y="95453"/>
                    </a:lnTo>
                    <a:cubicBezTo>
                      <a:pt x="159004" y="95148"/>
                      <a:pt x="158801" y="94907"/>
                      <a:pt x="158610" y="94602"/>
                    </a:cubicBezTo>
                    <a:cubicBezTo>
                      <a:pt x="158356" y="94412"/>
                      <a:pt x="158153" y="94209"/>
                      <a:pt x="157963" y="93967"/>
                    </a:cubicBezTo>
                    <a:cubicBezTo>
                      <a:pt x="157759" y="93764"/>
                      <a:pt x="157518" y="93561"/>
                      <a:pt x="157264" y="93370"/>
                    </a:cubicBezTo>
                    <a:cubicBezTo>
                      <a:pt x="157074" y="93218"/>
                      <a:pt x="156820" y="93015"/>
                      <a:pt x="156566" y="92824"/>
                    </a:cubicBezTo>
                    <a:cubicBezTo>
                      <a:pt x="154584" y="91427"/>
                      <a:pt x="152210" y="90691"/>
                      <a:pt x="149771" y="90640"/>
                    </a:cubicBezTo>
                    <a:cubicBezTo>
                      <a:pt x="148590" y="90640"/>
                      <a:pt x="147346" y="90792"/>
                      <a:pt x="146203" y="91186"/>
                    </a:cubicBezTo>
                    <a:cubicBezTo>
                      <a:pt x="145910" y="91237"/>
                      <a:pt x="145606" y="91338"/>
                      <a:pt x="145314" y="91478"/>
                    </a:cubicBezTo>
                    <a:cubicBezTo>
                      <a:pt x="145059" y="91580"/>
                      <a:pt x="144768" y="91681"/>
                      <a:pt x="144514" y="91834"/>
                    </a:cubicBezTo>
                    <a:cubicBezTo>
                      <a:pt x="144221" y="91922"/>
                      <a:pt x="143967" y="92075"/>
                      <a:pt x="143726" y="92227"/>
                    </a:cubicBezTo>
                    <a:cubicBezTo>
                      <a:pt x="143573" y="92329"/>
                      <a:pt x="143472" y="92380"/>
                      <a:pt x="143370" y="92431"/>
                    </a:cubicBezTo>
                    <a:lnTo>
                      <a:pt x="143129" y="92570"/>
                    </a:lnTo>
                    <a:cubicBezTo>
                      <a:pt x="141745" y="93421"/>
                      <a:pt x="140348" y="94310"/>
                      <a:pt x="138964" y="95199"/>
                    </a:cubicBezTo>
                    <a:cubicBezTo>
                      <a:pt x="137567" y="96101"/>
                      <a:pt x="136182" y="97041"/>
                      <a:pt x="134849" y="97980"/>
                    </a:cubicBezTo>
                    <a:lnTo>
                      <a:pt x="130772" y="100762"/>
                    </a:lnTo>
                    <a:lnTo>
                      <a:pt x="126657" y="103581"/>
                    </a:lnTo>
                    <a:cubicBezTo>
                      <a:pt x="126162" y="103937"/>
                      <a:pt x="125616" y="104280"/>
                      <a:pt x="125121" y="104673"/>
                    </a:cubicBezTo>
                    <a:cubicBezTo>
                      <a:pt x="125070" y="104127"/>
                      <a:pt x="125070" y="103632"/>
                      <a:pt x="125019" y="103086"/>
                    </a:cubicBezTo>
                    <a:cubicBezTo>
                      <a:pt x="124917" y="101498"/>
                      <a:pt x="124867" y="99860"/>
                      <a:pt x="124816" y="98272"/>
                    </a:cubicBezTo>
                    <a:cubicBezTo>
                      <a:pt x="124778" y="96685"/>
                      <a:pt x="124778" y="95060"/>
                      <a:pt x="124778" y="93472"/>
                    </a:cubicBezTo>
                    <a:cubicBezTo>
                      <a:pt x="124778" y="91885"/>
                      <a:pt x="124778" y="90246"/>
                      <a:pt x="124816" y="88659"/>
                    </a:cubicBezTo>
                    <a:cubicBezTo>
                      <a:pt x="124867" y="87071"/>
                      <a:pt x="124917" y="85433"/>
                      <a:pt x="124968" y="83845"/>
                    </a:cubicBezTo>
                    <a:lnTo>
                      <a:pt x="124968" y="83541"/>
                    </a:lnTo>
                    <a:lnTo>
                      <a:pt x="125019" y="83401"/>
                    </a:lnTo>
                    <a:lnTo>
                      <a:pt x="125019" y="82550"/>
                    </a:lnTo>
                    <a:cubicBezTo>
                      <a:pt x="125019" y="82397"/>
                      <a:pt x="124968" y="82105"/>
                      <a:pt x="124968" y="81864"/>
                    </a:cubicBezTo>
                    <a:cubicBezTo>
                      <a:pt x="124917" y="81610"/>
                      <a:pt x="124867" y="81318"/>
                      <a:pt x="124816" y="81115"/>
                    </a:cubicBezTo>
                    <a:cubicBezTo>
                      <a:pt x="124676" y="80175"/>
                      <a:pt x="124320" y="79222"/>
                      <a:pt x="123876" y="78384"/>
                    </a:cubicBezTo>
                    <a:cubicBezTo>
                      <a:pt x="123431" y="77495"/>
                      <a:pt x="122834" y="76695"/>
                      <a:pt x="122098" y="76010"/>
                    </a:cubicBezTo>
                    <a:cubicBezTo>
                      <a:pt x="121742" y="75654"/>
                      <a:pt x="121348" y="75362"/>
                      <a:pt x="120955" y="75006"/>
                    </a:cubicBezTo>
                    <a:cubicBezTo>
                      <a:pt x="120562" y="74714"/>
                      <a:pt x="120104" y="74460"/>
                      <a:pt x="119659" y="74219"/>
                    </a:cubicBezTo>
                    <a:cubicBezTo>
                      <a:pt x="118771" y="73723"/>
                      <a:pt x="117780" y="73381"/>
                      <a:pt x="116739" y="73177"/>
                    </a:cubicBezTo>
                    <a:cubicBezTo>
                      <a:pt x="116688" y="73177"/>
                      <a:pt x="116688" y="73177"/>
                      <a:pt x="116637" y="73177"/>
                    </a:cubicBezTo>
                    <a:cubicBezTo>
                      <a:pt x="116790" y="72835"/>
                      <a:pt x="116878" y="72428"/>
                      <a:pt x="117031" y="72034"/>
                    </a:cubicBezTo>
                    <a:cubicBezTo>
                      <a:pt x="117285" y="71145"/>
                      <a:pt x="117577" y="70053"/>
                      <a:pt x="117831" y="68859"/>
                    </a:cubicBezTo>
                    <a:cubicBezTo>
                      <a:pt x="117882" y="68809"/>
                      <a:pt x="117920" y="68758"/>
                      <a:pt x="117970" y="68707"/>
                    </a:cubicBezTo>
                    <a:cubicBezTo>
                      <a:pt x="118517" y="68263"/>
                      <a:pt x="119063" y="67869"/>
                      <a:pt x="119659" y="67526"/>
                    </a:cubicBezTo>
                    <a:cubicBezTo>
                      <a:pt x="120752" y="66726"/>
                      <a:pt x="121946" y="66078"/>
                      <a:pt x="123228" y="65583"/>
                    </a:cubicBezTo>
                    <a:cubicBezTo>
                      <a:pt x="123876" y="65291"/>
                      <a:pt x="124523" y="65088"/>
                      <a:pt x="125171" y="64897"/>
                    </a:cubicBezTo>
                    <a:cubicBezTo>
                      <a:pt x="125870" y="64694"/>
                      <a:pt x="126556" y="64541"/>
                      <a:pt x="127254" y="64389"/>
                    </a:cubicBezTo>
                    <a:lnTo>
                      <a:pt x="129337" y="63944"/>
                    </a:lnTo>
                    <a:cubicBezTo>
                      <a:pt x="130035" y="63805"/>
                      <a:pt x="130670" y="63602"/>
                      <a:pt x="131318" y="63398"/>
                    </a:cubicBezTo>
                    <a:cubicBezTo>
                      <a:pt x="132017" y="63208"/>
                      <a:pt x="132665" y="62954"/>
                      <a:pt x="133262" y="62662"/>
                    </a:cubicBezTo>
                    <a:cubicBezTo>
                      <a:pt x="133845" y="62357"/>
                      <a:pt x="134442" y="62065"/>
                      <a:pt x="135039" y="61722"/>
                    </a:cubicBezTo>
                    <a:cubicBezTo>
                      <a:pt x="136234" y="61023"/>
                      <a:pt x="137376" y="60274"/>
                      <a:pt x="138468" y="59487"/>
                    </a:cubicBezTo>
                    <a:cubicBezTo>
                      <a:pt x="139015" y="59042"/>
                      <a:pt x="139560" y="58636"/>
                      <a:pt x="140107" y="58191"/>
                    </a:cubicBezTo>
                    <a:cubicBezTo>
                      <a:pt x="140602" y="57747"/>
                      <a:pt x="141148" y="57302"/>
                      <a:pt x="141643" y="56807"/>
                    </a:cubicBezTo>
                    <a:cubicBezTo>
                      <a:pt x="142634" y="55816"/>
                      <a:pt x="143625" y="54775"/>
                      <a:pt x="144463" y="53530"/>
                    </a:cubicBezTo>
                    <a:lnTo>
                      <a:pt x="144120" y="52883"/>
                    </a:lnTo>
                    <a:cubicBezTo>
                      <a:pt x="142584" y="52883"/>
                      <a:pt x="141148" y="53137"/>
                      <a:pt x="139751" y="53429"/>
                    </a:cubicBezTo>
                    <a:cubicBezTo>
                      <a:pt x="139065" y="53581"/>
                      <a:pt x="138367" y="53734"/>
                      <a:pt x="137719" y="53924"/>
                    </a:cubicBezTo>
                    <a:cubicBezTo>
                      <a:pt x="137020" y="54127"/>
                      <a:pt x="136385" y="54331"/>
                      <a:pt x="135738" y="54521"/>
                    </a:cubicBezTo>
                    <a:cubicBezTo>
                      <a:pt x="134392" y="54966"/>
                      <a:pt x="133160" y="55512"/>
                      <a:pt x="131915" y="56058"/>
                    </a:cubicBezTo>
                    <a:cubicBezTo>
                      <a:pt x="131318" y="56362"/>
                      <a:pt x="130670" y="56655"/>
                      <a:pt x="130087" y="56997"/>
                    </a:cubicBezTo>
                    <a:cubicBezTo>
                      <a:pt x="129540" y="57353"/>
                      <a:pt x="128943" y="57696"/>
                      <a:pt x="128398" y="58141"/>
                    </a:cubicBezTo>
                    <a:cubicBezTo>
                      <a:pt x="127851" y="58547"/>
                      <a:pt x="127356" y="58991"/>
                      <a:pt x="126810" y="59487"/>
                    </a:cubicBezTo>
                    <a:lnTo>
                      <a:pt x="125324" y="60922"/>
                    </a:lnTo>
                    <a:cubicBezTo>
                      <a:pt x="124778" y="61417"/>
                      <a:pt x="124270" y="61862"/>
                      <a:pt x="123737" y="62306"/>
                    </a:cubicBezTo>
                    <a:cubicBezTo>
                      <a:pt x="123228" y="62763"/>
                      <a:pt x="122695" y="63157"/>
                      <a:pt x="122098" y="63500"/>
                    </a:cubicBezTo>
                    <a:cubicBezTo>
                      <a:pt x="120955" y="64249"/>
                      <a:pt x="119711" y="64846"/>
                      <a:pt x="118466" y="65392"/>
                    </a:cubicBezTo>
                    <a:cubicBezTo>
                      <a:pt x="118428" y="65392"/>
                      <a:pt x="118428" y="65392"/>
                      <a:pt x="118377" y="65392"/>
                    </a:cubicBezTo>
                    <a:cubicBezTo>
                      <a:pt x="118466" y="64795"/>
                      <a:pt x="118517" y="64148"/>
                      <a:pt x="118567" y="63500"/>
                    </a:cubicBezTo>
                    <a:cubicBezTo>
                      <a:pt x="118669" y="62611"/>
                      <a:pt x="118720" y="61671"/>
                      <a:pt x="118771" y="60719"/>
                    </a:cubicBezTo>
                    <a:cubicBezTo>
                      <a:pt x="118821" y="59779"/>
                      <a:pt x="118821" y="58788"/>
                      <a:pt x="118720" y="57798"/>
                    </a:cubicBezTo>
                    <a:cubicBezTo>
                      <a:pt x="118567" y="55766"/>
                      <a:pt x="117970" y="53632"/>
                      <a:pt x="117425" y="51448"/>
                    </a:cubicBezTo>
                    <a:cubicBezTo>
                      <a:pt x="116840" y="49213"/>
                      <a:pt x="116484" y="46939"/>
                      <a:pt x="116536" y="44653"/>
                    </a:cubicBezTo>
                    <a:cubicBezTo>
                      <a:pt x="116586" y="42570"/>
                      <a:pt x="116878" y="40487"/>
                      <a:pt x="117335" y="38354"/>
                    </a:cubicBezTo>
                    <a:cubicBezTo>
                      <a:pt x="117628" y="38049"/>
                      <a:pt x="117920" y="37757"/>
                      <a:pt x="118276" y="37503"/>
                    </a:cubicBezTo>
                    <a:cubicBezTo>
                      <a:pt x="118974" y="37008"/>
                      <a:pt x="119659" y="36563"/>
                      <a:pt x="120510" y="36322"/>
                    </a:cubicBezTo>
                    <a:cubicBezTo>
                      <a:pt x="121298" y="36017"/>
                      <a:pt x="122187" y="35916"/>
                      <a:pt x="123140" y="35865"/>
                    </a:cubicBezTo>
                    <a:lnTo>
                      <a:pt x="124523" y="35776"/>
                    </a:lnTo>
                    <a:cubicBezTo>
                      <a:pt x="124968" y="35725"/>
                      <a:pt x="125413" y="35674"/>
                      <a:pt x="125870" y="35573"/>
                    </a:cubicBezTo>
                    <a:cubicBezTo>
                      <a:pt x="126264" y="35471"/>
                      <a:pt x="126709" y="35369"/>
                      <a:pt x="127051" y="35179"/>
                    </a:cubicBezTo>
                    <a:cubicBezTo>
                      <a:pt x="127445" y="35027"/>
                      <a:pt x="127851" y="34823"/>
                      <a:pt x="128194" y="34582"/>
                    </a:cubicBezTo>
                    <a:cubicBezTo>
                      <a:pt x="128893" y="34137"/>
                      <a:pt x="129578" y="33642"/>
                      <a:pt x="130226" y="33096"/>
                    </a:cubicBezTo>
                    <a:cubicBezTo>
                      <a:pt x="130531" y="32791"/>
                      <a:pt x="130873" y="32499"/>
                      <a:pt x="131166" y="32144"/>
                    </a:cubicBezTo>
                    <a:cubicBezTo>
                      <a:pt x="131471" y="31852"/>
                      <a:pt x="131763" y="31509"/>
                      <a:pt x="132017" y="31102"/>
                    </a:cubicBezTo>
                    <a:cubicBezTo>
                      <a:pt x="132563" y="30416"/>
                      <a:pt x="133109" y="29616"/>
                      <a:pt x="133503" y="28575"/>
                    </a:cubicBezTo>
                    <a:lnTo>
                      <a:pt x="133160" y="27927"/>
                    </a:lnTo>
                    <a:cubicBezTo>
                      <a:pt x="132068" y="27737"/>
                      <a:pt x="131077" y="27686"/>
                      <a:pt x="130125" y="27737"/>
                    </a:cubicBezTo>
                    <a:cubicBezTo>
                      <a:pt x="129680" y="27787"/>
                      <a:pt x="129236" y="27838"/>
                      <a:pt x="128791" y="27889"/>
                    </a:cubicBezTo>
                    <a:cubicBezTo>
                      <a:pt x="128346" y="27927"/>
                      <a:pt x="127902" y="28029"/>
                      <a:pt x="127495" y="28130"/>
                    </a:cubicBezTo>
                    <a:cubicBezTo>
                      <a:pt x="126657" y="28334"/>
                      <a:pt x="125819" y="28626"/>
                      <a:pt x="125070" y="28969"/>
                    </a:cubicBezTo>
                    <a:cubicBezTo>
                      <a:pt x="124676" y="29121"/>
                      <a:pt x="124270" y="29273"/>
                      <a:pt x="123927" y="29515"/>
                    </a:cubicBezTo>
                    <a:cubicBezTo>
                      <a:pt x="123584" y="29718"/>
                      <a:pt x="123228" y="30010"/>
                      <a:pt x="122936" y="30315"/>
                    </a:cubicBezTo>
                    <a:cubicBezTo>
                      <a:pt x="122593" y="30607"/>
                      <a:pt x="122289" y="30912"/>
                      <a:pt x="122048" y="31305"/>
                    </a:cubicBezTo>
                    <a:lnTo>
                      <a:pt x="121196" y="32347"/>
                    </a:lnTo>
                    <a:cubicBezTo>
                      <a:pt x="120600" y="33096"/>
                      <a:pt x="120053" y="33782"/>
                      <a:pt x="119368" y="34277"/>
                    </a:cubicBezTo>
                    <a:cubicBezTo>
                      <a:pt x="118923" y="34582"/>
                      <a:pt x="118466" y="34823"/>
                      <a:pt x="118021" y="35027"/>
                    </a:cubicBezTo>
                    <a:cubicBezTo>
                      <a:pt x="118326" y="33541"/>
                      <a:pt x="118567" y="32055"/>
                      <a:pt x="118720" y="30607"/>
                    </a:cubicBezTo>
                    <a:cubicBezTo>
                      <a:pt x="118923" y="28283"/>
                      <a:pt x="119164" y="25997"/>
                      <a:pt x="119317" y="23813"/>
                    </a:cubicBezTo>
                    <a:cubicBezTo>
                      <a:pt x="119469" y="21577"/>
                      <a:pt x="119469" y="19444"/>
                      <a:pt x="119368" y="17463"/>
                    </a:cubicBezTo>
                    <a:cubicBezTo>
                      <a:pt x="119215" y="15430"/>
                      <a:pt x="119012" y="13500"/>
                      <a:pt x="118771" y="11760"/>
                    </a:cubicBezTo>
                    <a:cubicBezTo>
                      <a:pt x="118225" y="8242"/>
                      <a:pt x="117577" y="5258"/>
                      <a:pt x="116929" y="3226"/>
                    </a:cubicBezTo>
                    <a:cubicBezTo>
                      <a:pt x="116637" y="2184"/>
                      <a:pt x="116345" y="1397"/>
                      <a:pt x="116142" y="851"/>
                    </a:cubicBezTo>
                    <a:cubicBezTo>
                      <a:pt x="115939" y="305"/>
                      <a:pt x="115799" y="0"/>
                      <a:pt x="115799" y="0"/>
                    </a:cubicBezTo>
                    <a:lnTo>
                      <a:pt x="115101" y="0"/>
                    </a:lnTo>
                    <a:cubicBezTo>
                      <a:pt x="115101" y="0"/>
                      <a:pt x="114948" y="305"/>
                      <a:pt x="114745" y="851"/>
                    </a:cubicBezTo>
                    <a:cubicBezTo>
                      <a:pt x="114554" y="1397"/>
                      <a:pt x="114250" y="2184"/>
                      <a:pt x="113957" y="3226"/>
                    </a:cubicBezTo>
                    <a:cubicBezTo>
                      <a:pt x="113309" y="5258"/>
                      <a:pt x="112662" y="8242"/>
                      <a:pt x="112116" y="11760"/>
                    </a:cubicBezTo>
                    <a:cubicBezTo>
                      <a:pt x="111875" y="13500"/>
                      <a:pt x="111671" y="15430"/>
                      <a:pt x="111570" y="17463"/>
                    </a:cubicBezTo>
                    <a:cubicBezTo>
                      <a:pt x="111430" y="19444"/>
                      <a:pt x="111430" y="21577"/>
                      <a:pt x="111570" y="23813"/>
                    </a:cubicBezTo>
                    <a:cubicBezTo>
                      <a:pt x="111722" y="25997"/>
                      <a:pt x="111976" y="28283"/>
                      <a:pt x="112167" y="30607"/>
                    </a:cubicBezTo>
                    <a:cubicBezTo>
                      <a:pt x="112217" y="31102"/>
                      <a:pt x="112268" y="31560"/>
                      <a:pt x="112319" y="32055"/>
                    </a:cubicBezTo>
                    <a:cubicBezTo>
                      <a:pt x="111773" y="31648"/>
                      <a:pt x="111176" y="31204"/>
                      <a:pt x="110579" y="30810"/>
                    </a:cubicBezTo>
                    <a:cubicBezTo>
                      <a:pt x="109893" y="30315"/>
                      <a:pt x="109144" y="29921"/>
                      <a:pt x="108395" y="29566"/>
                    </a:cubicBezTo>
                    <a:cubicBezTo>
                      <a:pt x="107607" y="29223"/>
                      <a:pt x="106820" y="28931"/>
                      <a:pt x="105969" y="28677"/>
                    </a:cubicBezTo>
                    <a:cubicBezTo>
                      <a:pt x="105576" y="28575"/>
                      <a:pt x="105131" y="28473"/>
                      <a:pt x="104725" y="28385"/>
                    </a:cubicBezTo>
                    <a:cubicBezTo>
                      <a:pt x="104280" y="28283"/>
                      <a:pt x="103886" y="28181"/>
                      <a:pt x="103442" y="28080"/>
                    </a:cubicBezTo>
                    <a:cubicBezTo>
                      <a:pt x="102553" y="27927"/>
                      <a:pt x="101651" y="27838"/>
                      <a:pt x="100711" y="27787"/>
                    </a:cubicBezTo>
                    <a:cubicBezTo>
                      <a:pt x="100216" y="27787"/>
                      <a:pt x="99771" y="27787"/>
                      <a:pt x="99276" y="27787"/>
                    </a:cubicBezTo>
                    <a:cubicBezTo>
                      <a:pt x="98781" y="27838"/>
                      <a:pt x="98285" y="27889"/>
                      <a:pt x="97740" y="27927"/>
                    </a:cubicBezTo>
                    <a:lnTo>
                      <a:pt x="97384" y="28575"/>
                    </a:lnTo>
                    <a:cubicBezTo>
                      <a:pt x="97587" y="29070"/>
                      <a:pt x="97828" y="29464"/>
                      <a:pt x="98082" y="29921"/>
                    </a:cubicBezTo>
                    <a:cubicBezTo>
                      <a:pt x="98375" y="30315"/>
                      <a:pt x="98629" y="30709"/>
                      <a:pt x="98920" y="31064"/>
                    </a:cubicBezTo>
                    <a:cubicBezTo>
                      <a:pt x="99467" y="31801"/>
                      <a:pt x="100013" y="32499"/>
                      <a:pt x="100661" y="33096"/>
                    </a:cubicBezTo>
                    <a:cubicBezTo>
                      <a:pt x="100965" y="33439"/>
                      <a:pt x="101257" y="33731"/>
                      <a:pt x="101600" y="34036"/>
                    </a:cubicBezTo>
                    <a:cubicBezTo>
                      <a:pt x="101905" y="34277"/>
                      <a:pt x="102248" y="34582"/>
                      <a:pt x="102553" y="34823"/>
                    </a:cubicBezTo>
                    <a:cubicBezTo>
                      <a:pt x="103239" y="35369"/>
                      <a:pt x="103937" y="35865"/>
                      <a:pt x="104635" y="36322"/>
                    </a:cubicBezTo>
                    <a:cubicBezTo>
                      <a:pt x="105321" y="36766"/>
                      <a:pt x="106121" y="37109"/>
                      <a:pt x="106909" y="37414"/>
                    </a:cubicBezTo>
                    <a:cubicBezTo>
                      <a:pt x="107709" y="37757"/>
                      <a:pt x="108496" y="37998"/>
                      <a:pt x="109296" y="38252"/>
                    </a:cubicBezTo>
                    <a:cubicBezTo>
                      <a:pt x="109741" y="38405"/>
                      <a:pt x="110134" y="38544"/>
                      <a:pt x="110528" y="38697"/>
                    </a:cubicBezTo>
                    <a:cubicBezTo>
                      <a:pt x="110935" y="38798"/>
                      <a:pt x="111379" y="38900"/>
                      <a:pt x="111773" y="38989"/>
                    </a:cubicBezTo>
                    <a:cubicBezTo>
                      <a:pt x="112421" y="39141"/>
                      <a:pt x="113119" y="39192"/>
                      <a:pt x="113754" y="39294"/>
                    </a:cubicBezTo>
                    <a:cubicBezTo>
                      <a:pt x="114110" y="41085"/>
                      <a:pt x="114300" y="42863"/>
                      <a:pt x="114351" y="44653"/>
                    </a:cubicBezTo>
                    <a:cubicBezTo>
                      <a:pt x="114402" y="46939"/>
                      <a:pt x="114059" y="49213"/>
                      <a:pt x="113462" y="51448"/>
                    </a:cubicBezTo>
                    <a:cubicBezTo>
                      <a:pt x="112916" y="53632"/>
                      <a:pt x="112319" y="55766"/>
                      <a:pt x="112167" y="57798"/>
                    </a:cubicBezTo>
                    <a:cubicBezTo>
                      <a:pt x="112078" y="58788"/>
                      <a:pt x="112078" y="59779"/>
                      <a:pt x="112116" y="60719"/>
                    </a:cubicBezTo>
                    <a:cubicBezTo>
                      <a:pt x="112167" y="61569"/>
                      <a:pt x="112217" y="62357"/>
                      <a:pt x="112268" y="63157"/>
                    </a:cubicBezTo>
                    <a:cubicBezTo>
                      <a:pt x="112078" y="63005"/>
                      <a:pt x="111823" y="62814"/>
                      <a:pt x="111570" y="62662"/>
                    </a:cubicBezTo>
                    <a:lnTo>
                      <a:pt x="109893" y="61569"/>
                    </a:lnTo>
                    <a:cubicBezTo>
                      <a:pt x="108751" y="60820"/>
                      <a:pt x="107607" y="60033"/>
                      <a:pt x="106464" y="59334"/>
                    </a:cubicBezTo>
                    <a:cubicBezTo>
                      <a:pt x="105321" y="58636"/>
                      <a:pt x="104140" y="57950"/>
                      <a:pt x="102896" y="57404"/>
                    </a:cubicBezTo>
                    <a:cubicBezTo>
                      <a:pt x="101651" y="56807"/>
                      <a:pt x="100419" y="56261"/>
                      <a:pt x="99123" y="55816"/>
                    </a:cubicBezTo>
                    <a:cubicBezTo>
                      <a:pt x="98476" y="55563"/>
                      <a:pt x="97828" y="55321"/>
                      <a:pt x="97193" y="55118"/>
                    </a:cubicBezTo>
                    <a:cubicBezTo>
                      <a:pt x="96495" y="54915"/>
                      <a:pt x="95847" y="54673"/>
                      <a:pt x="95200" y="54470"/>
                    </a:cubicBezTo>
                    <a:cubicBezTo>
                      <a:pt x="93866" y="54127"/>
                      <a:pt x="92482" y="53785"/>
                      <a:pt x="91084" y="53480"/>
                    </a:cubicBezTo>
                    <a:cubicBezTo>
                      <a:pt x="90399" y="53327"/>
                      <a:pt x="89701" y="53238"/>
                      <a:pt x="88951" y="53137"/>
                    </a:cubicBezTo>
                    <a:cubicBezTo>
                      <a:pt x="88265" y="53035"/>
                      <a:pt x="87516" y="52934"/>
                      <a:pt x="86767" y="52883"/>
                    </a:cubicBezTo>
                    <a:lnTo>
                      <a:pt x="86423" y="53530"/>
                    </a:lnTo>
                    <a:cubicBezTo>
                      <a:pt x="86868" y="54127"/>
                      <a:pt x="87313" y="54673"/>
                      <a:pt x="87808" y="55219"/>
                    </a:cubicBezTo>
                    <a:cubicBezTo>
                      <a:pt x="88303" y="55766"/>
                      <a:pt x="88812" y="56261"/>
                      <a:pt x="89307" y="56756"/>
                    </a:cubicBezTo>
                    <a:cubicBezTo>
                      <a:pt x="90298" y="57696"/>
                      <a:pt x="91339" y="58636"/>
                      <a:pt x="92431" y="59487"/>
                    </a:cubicBezTo>
                    <a:cubicBezTo>
                      <a:pt x="92977" y="59931"/>
                      <a:pt x="93523" y="60325"/>
                      <a:pt x="94069" y="60769"/>
                    </a:cubicBezTo>
                    <a:cubicBezTo>
                      <a:pt x="94615" y="61176"/>
                      <a:pt x="95162" y="61569"/>
                      <a:pt x="95695" y="61963"/>
                    </a:cubicBezTo>
                    <a:cubicBezTo>
                      <a:pt x="96838" y="62763"/>
                      <a:pt x="97981" y="63449"/>
                      <a:pt x="99123" y="64148"/>
                    </a:cubicBezTo>
                    <a:cubicBezTo>
                      <a:pt x="100318" y="64846"/>
                      <a:pt x="101550" y="65443"/>
                      <a:pt x="102794" y="65989"/>
                    </a:cubicBezTo>
                    <a:cubicBezTo>
                      <a:pt x="104039" y="66522"/>
                      <a:pt x="105321" y="67031"/>
                      <a:pt x="106566" y="67526"/>
                    </a:cubicBezTo>
                    <a:lnTo>
                      <a:pt x="108496" y="68313"/>
                    </a:lnTo>
                    <a:cubicBezTo>
                      <a:pt x="109093" y="68567"/>
                      <a:pt x="109792" y="68758"/>
                      <a:pt x="110440" y="68961"/>
                    </a:cubicBezTo>
                    <a:cubicBezTo>
                      <a:pt x="111379" y="69253"/>
                      <a:pt x="112319" y="69507"/>
                      <a:pt x="113259" y="69748"/>
                    </a:cubicBezTo>
                    <a:cubicBezTo>
                      <a:pt x="113462" y="70599"/>
                      <a:pt x="113665" y="71336"/>
                      <a:pt x="113856" y="71984"/>
                    </a:cubicBezTo>
                    <a:cubicBezTo>
                      <a:pt x="113957" y="72339"/>
                      <a:pt x="114059" y="72631"/>
                      <a:pt x="114160" y="72872"/>
                    </a:cubicBezTo>
                    <a:lnTo>
                      <a:pt x="113957" y="72872"/>
                    </a:lnTo>
                    <a:lnTo>
                      <a:pt x="111481" y="72682"/>
                    </a:lnTo>
                    <a:lnTo>
                      <a:pt x="110731" y="72682"/>
                    </a:lnTo>
                    <a:cubicBezTo>
                      <a:pt x="110579" y="72682"/>
                      <a:pt x="110528" y="72631"/>
                      <a:pt x="110389" y="72682"/>
                    </a:cubicBezTo>
                    <a:lnTo>
                      <a:pt x="109944" y="72682"/>
                    </a:lnTo>
                    <a:cubicBezTo>
                      <a:pt x="109639" y="72733"/>
                      <a:pt x="109296" y="72733"/>
                      <a:pt x="109042" y="72784"/>
                    </a:cubicBezTo>
                    <a:lnTo>
                      <a:pt x="108204" y="72974"/>
                    </a:lnTo>
                    <a:cubicBezTo>
                      <a:pt x="107112" y="73228"/>
                      <a:pt x="106071" y="73622"/>
                      <a:pt x="105131" y="74168"/>
                    </a:cubicBezTo>
                    <a:cubicBezTo>
                      <a:pt x="104140" y="74765"/>
                      <a:pt x="103239" y="75463"/>
                      <a:pt x="102502" y="76302"/>
                    </a:cubicBezTo>
                    <a:cubicBezTo>
                      <a:pt x="100965" y="77940"/>
                      <a:pt x="99962" y="80124"/>
                      <a:pt x="99721" y="82397"/>
                    </a:cubicBezTo>
                    <a:lnTo>
                      <a:pt x="99619" y="83248"/>
                    </a:lnTo>
                    <a:lnTo>
                      <a:pt x="99517" y="85077"/>
                    </a:lnTo>
                    <a:cubicBezTo>
                      <a:pt x="99517" y="85877"/>
                      <a:pt x="99467" y="86665"/>
                      <a:pt x="99416" y="87465"/>
                    </a:cubicBezTo>
                    <a:lnTo>
                      <a:pt x="99123" y="97091"/>
                    </a:lnTo>
                    <a:lnTo>
                      <a:pt x="99022" y="99276"/>
                    </a:lnTo>
                    <a:cubicBezTo>
                      <a:pt x="98425" y="98920"/>
                      <a:pt x="97790" y="98577"/>
                      <a:pt x="97193" y="98235"/>
                    </a:cubicBezTo>
                    <a:cubicBezTo>
                      <a:pt x="95847" y="97434"/>
                      <a:pt x="94463" y="96647"/>
                      <a:pt x="93066" y="95847"/>
                    </a:cubicBezTo>
                    <a:cubicBezTo>
                      <a:pt x="91681" y="95097"/>
                      <a:pt x="90298" y="94310"/>
                      <a:pt x="88900" y="93561"/>
                    </a:cubicBezTo>
                    <a:lnTo>
                      <a:pt x="86817" y="92431"/>
                    </a:lnTo>
                    <a:lnTo>
                      <a:pt x="85585" y="91732"/>
                    </a:lnTo>
                    <a:lnTo>
                      <a:pt x="85040" y="91478"/>
                    </a:lnTo>
                    <a:lnTo>
                      <a:pt x="84887" y="91427"/>
                    </a:lnTo>
                    <a:lnTo>
                      <a:pt x="84138" y="91135"/>
                    </a:lnTo>
                    <a:cubicBezTo>
                      <a:pt x="83452" y="90843"/>
                      <a:pt x="82906" y="90741"/>
                      <a:pt x="82309" y="90589"/>
                    </a:cubicBezTo>
                    <a:cubicBezTo>
                      <a:pt x="81712" y="90488"/>
                      <a:pt x="81115" y="90386"/>
                      <a:pt x="80467" y="90335"/>
                    </a:cubicBezTo>
                    <a:cubicBezTo>
                      <a:pt x="79870" y="90297"/>
                      <a:pt x="79287" y="90335"/>
                      <a:pt x="78690" y="90335"/>
                    </a:cubicBezTo>
                    <a:cubicBezTo>
                      <a:pt x="78042" y="90437"/>
                      <a:pt x="77445" y="90488"/>
                      <a:pt x="76848" y="90640"/>
                    </a:cubicBezTo>
                    <a:cubicBezTo>
                      <a:pt x="76251" y="90792"/>
                      <a:pt x="75705" y="90983"/>
                      <a:pt x="75159" y="91186"/>
                    </a:cubicBezTo>
                    <a:cubicBezTo>
                      <a:pt x="74562" y="91389"/>
                      <a:pt x="74016" y="91630"/>
                      <a:pt x="73520" y="91922"/>
                    </a:cubicBezTo>
                    <a:cubicBezTo>
                      <a:pt x="72975" y="92227"/>
                      <a:pt x="72530" y="92570"/>
                      <a:pt x="72034" y="92926"/>
                    </a:cubicBezTo>
                    <a:cubicBezTo>
                      <a:pt x="71590" y="93269"/>
                      <a:pt x="71095" y="93663"/>
                      <a:pt x="70701" y="94107"/>
                    </a:cubicBezTo>
                    <a:cubicBezTo>
                      <a:pt x="70295" y="94513"/>
                      <a:pt x="69952" y="94958"/>
                      <a:pt x="69609" y="95453"/>
                    </a:cubicBezTo>
                    <a:cubicBezTo>
                      <a:pt x="69406" y="95644"/>
                      <a:pt x="69253" y="95898"/>
                      <a:pt x="69114" y="96139"/>
                    </a:cubicBezTo>
                    <a:lnTo>
                      <a:pt x="68911" y="96545"/>
                    </a:lnTo>
                    <a:lnTo>
                      <a:pt x="68618" y="97041"/>
                    </a:lnTo>
                    <a:cubicBezTo>
                      <a:pt x="68123" y="96545"/>
                      <a:pt x="67526" y="96050"/>
                      <a:pt x="66828" y="95555"/>
                    </a:cubicBezTo>
                    <a:cubicBezTo>
                      <a:pt x="67031" y="94602"/>
                      <a:pt x="67170" y="93663"/>
                      <a:pt x="67323" y="92723"/>
                    </a:cubicBezTo>
                    <a:cubicBezTo>
                      <a:pt x="67425" y="92075"/>
                      <a:pt x="67476" y="91389"/>
                      <a:pt x="67526" y="90741"/>
                    </a:cubicBezTo>
                    <a:lnTo>
                      <a:pt x="67628" y="88710"/>
                    </a:lnTo>
                    <a:cubicBezTo>
                      <a:pt x="67717" y="87414"/>
                      <a:pt x="67767" y="86081"/>
                      <a:pt x="67818" y="84734"/>
                    </a:cubicBezTo>
                    <a:cubicBezTo>
                      <a:pt x="67818" y="83401"/>
                      <a:pt x="67818" y="82055"/>
                      <a:pt x="67666" y="80772"/>
                    </a:cubicBezTo>
                    <a:cubicBezTo>
                      <a:pt x="67577" y="79426"/>
                      <a:pt x="67373" y="78143"/>
                      <a:pt x="67120" y="76797"/>
                    </a:cubicBezTo>
                    <a:cubicBezTo>
                      <a:pt x="66980" y="76149"/>
                      <a:pt x="66828" y="75514"/>
                      <a:pt x="66726" y="74816"/>
                    </a:cubicBezTo>
                    <a:cubicBezTo>
                      <a:pt x="66587" y="74168"/>
                      <a:pt x="66434" y="73520"/>
                      <a:pt x="66231" y="72872"/>
                    </a:cubicBezTo>
                    <a:cubicBezTo>
                      <a:pt x="65888" y="71539"/>
                      <a:pt x="65494" y="70244"/>
                      <a:pt x="64999" y="68961"/>
                    </a:cubicBezTo>
                    <a:cubicBezTo>
                      <a:pt x="64745" y="68263"/>
                      <a:pt x="64491" y="67615"/>
                      <a:pt x="64198" y="66980"/>
                    </a:cubicBezTo>
                    <a:cubicBezTo>
                      <a:pt x="63907" y="66332"/>
                      <a:pt x="63602" y="65684"/>
                      <a:pt x="63259" y="65037"/>
                    </a:cubicBezTo>
                    <a:lnTo>
                      <a:pt x="62509" y="65088"/>
                    </a:lnTo>
                    <a:cubicBezTo>
                      <a:pt x="62218" y="65735"/>
                      <a:pt x="62014" y="66434"/>
                      <a:pt x="61773" y="67119"/>
                    </a:cubicBezTo>
                    <a:cubicBezTo>
                      <a:pt x="61570" y="67767"/>
                      <a:pt x="61367" y="68466"/>
                      <a:pt x="61176" y="69113"/>
                    </a:cubicBezTo>
                    <a:cubicBezTo>
                      <a:pt x="60871" y="70447"/>
                      <a:pt x="60579" y="71831"/>
                      <a:pt x="60376" y="73127"/>
                    </a:cubicBezTo>
                    <a:cubicBezTo>
                      <a:pt x="60275" y="73825"/>
                      <a:pt x="60185" y="74460"/>
                      <a:pt x="60135" y="75159"/>
                    </a:cubicBezTo>
                    <a:cubicBezTo>
                      <a:pt x="60034" y="75806"/>
                      <a:pt x="59982" y="76505"/>
                      <a:pt x="59931" y="77140"/>
                    </a:cubicBezTo>
                    <a:cubicBezTo>
                      <a:pt x="59779" y="78486"/>
                      <a:pt x="59728" y="79819"/>
                      <a:pt x="59779" y="81166"/>
                    </a:cubicBezTo>
                    <a:cubicBezTo>
                      <a:pt x="59779" y="82448"/>
                      <a:pt x="59881" y="83795"/>
                      <a:pt x="60034" y="85128"/>
                    </a:cubicBezTo>
                    <a:cubicBezTo>
                      <a:pt x="60237" y="86423"/>
                      <a:pt x="60427" y="87757"/>
                      <a:pt x="60630" y="89052"/>
                    </a:cubicBezTo>
                    <a:lnTo>
                      <a:pt x="60973" y="91034"/>
                    </a:lnTo>
                    <a:cubicBezTo>
                      <a:pt x="61023" y="91338"/>
                      <a:pt x="61075" y="91580"/>
                      <a:pt x="61126" y="91834"/>
                    </a:cubicBezTo>
                    <a:cubicBezTo>
                      <a:pt x="60427" y="91427"/>
                      <a:pt x="59690" y="91084"/>
                      <a:pt x="58941" y="90691"/>
                    </a:cubicBezTo>
                    <a:cubicBezTo>
                      <a:pt x="58052" y="90246"/>
                      <a:pt x="57150" y="89840"/>
                      <a:pt x="56159" y="89497"/>
                    </a:cubicBezTo>
                    <a:cubicBezTo>
                      <a:pt x="54229" y="88747"/>
                      <a:pt x="51994" y="88354"/>
                      <a:pt x="49708" y="87859"/>
                    </a:cubicBezTo>
                    <a:cubicBezTo>
                      <a:pt x="47384" y="87414"/>
                      <a:pt x="45148" y="86766"/>
                      <a:pt x="43015" y="85725"/>
                    </a:cubicBezTo>
                    <a:cubicBezTo>
                      <a:pt x="41377" y="84937"/>
                      <a:pt x="39789" y="83985"/>
                      <a:pt x="38253" y="82906"/>
                    </a:cubicBezTo>
                    <a:cubicBezTo>
                      <a:pt x="38507" y="82309"/>
                      <a:pt x="38697" y="81661"/>
                      <a:pt x="38850" y="81064"/>
                    </a:cubicBezTo>
                    <a:cubicBezTo>
                      <a:pt x="38951" y="80670"/>
                      <a:pt x="39053" y="80226"/>
                      <a:pt x="39091" y="79819"/>
                    </a:cubicBezTo>
                    <a:cubicBezTo>
                      <a:pt x="39142" y="79426"/>
                      <a:pt x="39192" y="78981"/>
                      <a:pt x="39243" y="78587"/>
                    </a:cubicBezTo>
                    <a:cubicBezTo>
                      <a:pt x="39345" y="77737"/>
                      <a:pt x="39446" y="76949"/>
                      <a:pt x="39498" y="76098"/>
                    </a:cubicBezTo>
                    <a:cubicBezTo>
                      <a:pt x="39548" y="75260"/>
                      <a:pt x="39548" y="74460"/>
                      <a:pt x="39446" y="73622"/>
                    </a:cubicBezTo>
                    <a:cubicBezTo>
                      <a:pt x="39345" y="72835"/>
                      <a:pt x="39142" y="71984"/>
                      <a:pt x="38951" y="71196"/>
                    </a:cubicBezTo>
                    <a:cubicBezTo>
                      <a:pt x="38850" y="70790"/>
                      <a:pt x="38697" y="70396"/>
                      <a:pt x="38595" y="69952"/>
                    </a:cubicBezTo>
                    <a:cubicBezTo>
                      <a:pt x="38456" y="69558"/>
                      <a:pt x="38304" y="69164"/>
                      <a:pt x="38151" y="68758"/>
                    </a:cubicBezTo>
                    <a:cubicBezTo>
                      <a:pt x="37809" y="67970"/>
                      <a:pt x="37465" y="67170"/>
                      <a:pt x="37008" y="66332"/>
                    </a:cubicBezTo>
                    <a:cubicBezTo>
                      <a:pt x="36767" y="65938"/>
                      <a:pt x="36513" y="65532"/>
                      <a:pt x="36271" y="65138"/>
                    </a:cubicBezTo>
                    <a:cubicBezTo>
                      <a:pt x="35967" y="64744"/>
                      <a:pt x="35675" y="64351"/>
                      <a:pt x="35332" y="63944"/>
                    </a:cubicBezTo>
                    <a:lnTo>
                      <a:pt x="34582" y="63995"/>
                    </a:lnTo>
                    <a:cubicBezTo>
                      <a:pt x="34290" y="64440"/>
                      <a:pt x="34036" y="64846"/>
                      <a:pt x="33795" y="65291"/>
                    </a:cubicBezTo>
                    <a:cubicBezTo>
                      <a:pt x="33592" y="65684"/>
                      <a:pt x="33389" y="66129"/>
                      <a:pt x="33198" y="66522"/>
                    </a:cubicBezTo>
                    <a:cubicBezTo>
                      <a:pt x="32842" y="67373"/>
                      <a:pt x="32551" y="68212"/>
                      <a:pt x="32296" y="69062"/>
                    </a:cubicBezTo>
                    <a:cubicBezTo>
                      <a:pt x="32157" y="69456"/>
                      <a:pt x="32106" y="69901"/>
                      <a:pt x="32004" y="70294"/>
                    </a:cubicBezTo>
                    <a:cubicBezTo>
                      <a:pt x="31903" y="70701"/>
                      <a:pt x="31801" y="71145"/>
                      <a:pt x="31750" y="71539"/>
                    </a:cubicBezTo>
                    <a:cubicBezTo>
                      <a:pt x="31610" y="72377"/>
                      <a:pt x="31560" y="73228"/>
                      <a:pt x="31509" y="74016"/>
                    </a:cubicBezTo>
                    <a:cubicBezTo>
                      <a:pt x="31509" y="74866"/>
                      <a:pt x="31610" y="75654"/>
                      <a:pt x="31750" y="76505"/>
                    </a:cubicBezTo>
                    <a:cubicBezTo>
                      <a:pt x="31852" y="77191"/>
                      <a:pt x="32004" y="77889"/>
                      <a:pt x="32157" y="78587"/>
                    </a:cubicBezTo>
                    <a:cubicBezTo>
                      <a:pt x="31750" y="78283"/>
                      <a:pt x="31306" y="78041"/>
                      <a:pt x="30861" y="77788"/>
                    </a:cubicBezTo>
                    <a:cubicBezTo>
                      <a:pt x="28829" y="76594"/>
                      <a:pt x="26798" y="75463"/>
                      <a:pt x="24803" y="74371"/>
                    </a:cubicBezTo>
                    <a:cubicBezTo>
                      <a:pt x="22822" y="73279"/>
                      <a:pt x="20841" y="72377"/>
                      <a:pt x="18910" y="71590"/>
                    </a:cubicBezTo>
                    <a:cubicBezTo>
                      <a:pt x="16967" y="70841"/>
                      <a:pt x="15088" y="70206"/>
                      <a:pt x="13348" y="69697"/>
                    </a:cubicBezTo>
                    <a:cubicBezTo>
                      <a:pt x="9830" y="68618"/>
                      <a:pt x="6795" y="67970"/>
                      <a:pt x="4674" y="67615"/>
                    </a:cubicBezTo>
                    <a:cubicBezTo>
                      <a:pt x="3582" y="67424"/>
                      <a:pt x="2680" y="67373"/>
                      <a:pt x="2083" y="67272"/>
                    </a:cubicBezTo>
                    <a:cubicBezTo>
                      <a:pt x="1499" y="67221"/>
                      <a:pt x="1143" y="67221"/>
                      <a:pt x="1143" y="67221"/>
                    </a:cubicBezTo>
                    <a:lnTo>
                      <a:pt x="851" y="67869"/>
                    </a:lnTo>
                    <a:cubicBezTo>
                      <a:pt x="851" y="67869"/>
                      <a:pt x="1042" y="68110"/>
                      <a:pt x="1499" y="68516"/>
                    </a:cubicBezTo>
                    <a:cubicBezTo>
                      <a:pt x="1893" y="68910"/>
                      <a:pt x="2540" y="69558"/>
                      <a:pt x="3379" y="70244"/>
                    </a:cubicBezTo>
                    <a:cubicBezTo>
                      <a:pt x="5017" y="71641"/>
                      <a:pt x="7442" y="73520"/>
                      <a:pt x="10516" y="75463"/>
                    </a:cubicBezTo>
                    <a:cubicBezTo>
                      <a:pt x="12065" y="76454"/>
                      <a:pt x="13742" y="77445"/>
                      <a:pt x="15584" y="78435"/>
                    </a:cubicBezTo>
                    <a:cubicBezTo>
                      <a:pt x="17374" y="79426"/>
                      <a:pt x="19355" y="80315"/>
                      <a:pt x="21489" y="81166"/>
                    </a:cubicBezTo>
                    <a:cubicBezTo>
                      <a:pt x="23623" y="81953"/>
                      <a:pt x="25807" y="82753"/>
                      <a:pt x="28080" y="83541"/>
                    </a:cubicBezTo>
                    <a:cubicBezTo>
                      <a:pt x="29477" y="84036"/>
                      <a:pt x="30963" y="84442"/>
                      <a:pt x="32448" y="84836"/>
                    </a:cubicBezTo>
                    <a:cubicBezTo>
                      <a:pt x="32055" y="85128"/>
                      <a:pt x="31662" y="85433"/>
                      <a:pt x="31204" y="85674"/>
                    </a:cubicBezTo>
                    <a:cubicBezTo>
                      <a:pt x="30468" y="86030"/>
                      <a:pt x="29566" y="86271"/>
                      <a:pt x="28626" y="86474"/>
                    </a:cubicBezTo>
                    <a:lnTo>
                      <a:pt x="27293" y="86716"/>
                    </a:lnTo>
                    <a:cubicBezTo>
                      <a:pt x="26848" y="86817"/>
                      <a:pt x="26391" y="86970"/>
                      <a:pt x="25997" y="87071"/>
                    </a:cubicBezTo>
                    <a:cubicBezTo>
                      <a:pt x="25553" y="87211"/>
                      <a:pt x="25210" y="87414"/>
                      <a:pt x="24803" y="87668"/>
                    </a:cubicBezTo>
                    <a:cubicBezTo>
                      <a:pt x="24461" y="87859"/>
                      <a:pt x="24118" y="88112"/>
                      <a:pt x="23813" y="88405"/>
                    </a:cubicBezTo>
                    <a:cubicBezTo>
                      <a:pt x="23178" y="88900"/>
                      <a:pt x="22581" y="89497"/>
                      <a:pt x="22035" y="90145"/>
                    </a:cubicBezTo>
                    <a:cubicBezTo>
                      <a:pt x="21730" y="90488"/>
                      <a:pt x="21489" y="90843"/>
                      <a:pt x="21234" y="91186"/>
                    </a:cubicBezTo>
                    <a:cubicBezTo>
                      <a:pt x="20943" y="91580"/>
                      <a:pt x="20739" y="91922"/>
                      <a:pt x="20498" y="92329"/>
                    </a:cubicBezTo>
                    <a:cubicBezTo>
                      <a:pt x="20041" y="93116"/>
                      <a:pt x="19647" y="94018"/>
                      <a:pt x="19406" y="95060"/>
                    </a:cubicBezTo>
                    <a:lnTo>
                      <a:pt x="19851" y="95644"/>
                    </a:lnTo>
                    <a:cubicBezTo>
                      <a:pt x="20943" y="95745"/>
                      <a:pt x="21934" y="95606"/>
                      <a:pt x="22822" y="95453"/>
                    </a:cubicBezTo>
                    <a:cubicBezTo>
                      <a:pt x="23317" y="95352"/>
                      <a:pt x="23762" y="95250"/>
                      <a:pt x="24168" y="95097"/>
                    </a:cubicBezTo>
                    <a:cubicBezTo>
                      <a:pt x="24613" y="95009"/>
                      <a:pt x="25006" y="94856"/>
                      <a:pt x="25400" y="94704"/>
                    </a:cubicBezTo>
                    <a:cubicBezTo>
                      <a:pt x="26251" y="94361"/>
                      <a:pt x="26988" y="94018"/>
                      <a:pt x="27737" y="93561"/>
                    </a:cubicBezTo>
                    <a:cubicBezTo>
                      <a:pt x="28080" y="93320"/>
                      <a:pt x="28435" y="93116"/>
                      <a:pt x="28779" y="92824"/>
                    </a:cubicBezTo>
                    <a:cubicBezTo>
                      <a:pt x="29070" y="92570"/>
                      <a:pt x="29376" y="92278"/>
                      <a:pt x="29617" y="91922"/>
                    </a:cubicBezTo>
                    <a:cubicBezTo>
                      <a:pt x="29921" y="91580"/>
                      <a:pt x="30163" y="91237"/>
                      <a:pt x="30366" y="90843"/>
                    </a:cubicBezTo>
                    <a:lnTo>
                      <a:pt x="31065" y="89649"/>
                    </a:lnTo>
                    <a:cubicBezTo>
                      <a:pt x="31509" y="88849"/>
                      <a:pt x="32004" y="88112"/>
                      <a:pt x="32601" y="87516"/>
                    </a:cubicBezTo>
                    <a:cubicBezTo>
                      <a:pt x="33198" y="86919"/>
                      <a:pt x="33934" y="86474"/>
                      <a:pt x="34684" y="86119"/>
                    </a:cubicBezTo>
                    <a:cubicBezTo>
                      <a:pt x="35078" y="85928"/>
                      <a:pt x="35471" y="85776"/>
                      <a:pt x="35878" y="85623"/>
                    </a:cubicBezTo>
                    <a:cubicBezTo>
                      <a:pt x="38012" y="86169"/>
                      <a:pt x="40094" y="86817"/>
                      <a:pt x="42025" y="87668"/>
                    </a:cubicBezTo>
                    <a:cubicBezTo>
                      <a:pt x="44209" y="88608"/>
                      <a:pt x="46190" y="89891"/>
                      <a:pt x="48032" y="91338"/>
                    </a:cubicBezTo>
                    <a:cubicBezTo>
                      <a:pt x="49809" y="92773"/>
                      <a:pt x="51550" y="94158"/>
                      <a:pt x="53378" y="95199"/>
                    </a:cubicBezTo>
                    <a:cubicBezTo>
                      <a:pt x="54280" y="95694"/>
                      <a:pt x="55169" y="96139"/>
                      <a:pt x="56058" y="96495"/>
                    </a:cubicBezTo>
                    <a:cubicBezTo>
                      <a:pt x="56960" y="96888"/>
                      <a:pt x="57848" y="97231"/>
                      <a:pt x="58687" y="97536"/>
                    </a:cubicBezTo>
                    <a:cubicBezTo>
                      <a:pt x="59334" y="97777"/>
                      <a:pt x="59982" y="97980"/>
                      <a:pt x="60579" y="98184"/>
                    </a:cubicBezTo>
                    <a:cubicBezTo>
                      <a:pt x="60579" y="98184"/>
                      <a:pt x="60529" y="98235"/>
                      <a:pt x="60529" y="98235"/>
                    </a:cubicBezTo>
                    <a:cubicBezTo>
                      <a:pt x="59487" y="99123"/>
                      <a:pt x="58446" y="99911"/>
                      <a:pt x="57252" y="100609"/>
                    </a:cubicBezTo>
                    <a:cubicBezTo>
                      <a:pt x="56655" y="100952"/>
                      <a:pt x="56058" y="101257"/>
                      <a:pt x="55423" y="101549"/>
                    </a:cubicBezTo>
                    <a:cubicBezTo>
                      <a:pt x="54776" y="101803"/>
                      <a:pt x="54128" y="102044"/>
                      <a:pt x="53429" y="102298"/>
                    </a:cubicBezTo>
                    <a:lnTo>
                      <a:pt x="51448" y="103035"/>
                    </a:lnTo>
                    <a:cubicBezTo>
                      <a:pt x="50800" y="103289"/>
                      <a:pt x="50165" y="103543"/>
                      <a:pt x="49518" y="103835"/>
                    </a:cubicBezTo>
                    <a:cubicBezTo>
                      <a:pt x="48921" y="104127"/>
                      <a:pt x="48323" y="104483"/>
                      <a:pt x="47727" y="104826"/>
                    </a:cubicBezTo>
                    <a:cubicBezTo>
                      <a:pt x="47181" y="105219"/>
                      <a:pt x="46634" y="105626"/>
                      <a:pt x="46089" y="106020"/>
                    </a:cubicBezTo>
                    <a:cubicBezTo>
                      <a:pt x="45047" y="106858"/>
                      <a:pt x="44006" y="107760"/>
                      <a:pt x="43015" y="108699"/>
                    </a:cubicBezTo>
                    <a:cubicBezTo>
                      <a:pt x="42520" y="109195"/>
                      <a:pt x="42076" y="109690"/>
                      <a:pt x="41631" y="110185"/>
                    </a:cubicBezTo>
                    <a:cubicBezTo>
                      <a:pt x="41135" y="110680"/>
                      <a:pt x="40678" y="111227"/>
                      <a:pt x="40284" y="111773"/>
                    </a:cubicBezTo>
                    <a:cubicBezTo>
                      <a:pt x="39396" y="112865"/>
                      <a:pt x="38595" y="114059"/>
                      <a:pt x="37910" y="115392"/>
                    </a:cubicBezTo>
                    <a:lnTo>
                      <a:pt x="38354" y="115989"/>
                    </a:lnTo>
                    <a:cubicBezTo>
                      <a:pt x="39891" y="115735"/>
                      <a:pt x="41275" y="115341"/>
                      <a:pt x="42621" y="114897"/>
                    </a:cubicBezTo>
                    <a:cubicBezTo>
                      <a:pt x="43269" y="114656"/>
                      <a:pt x="43904" y="114402"/>
                      <a:pt x="44552" y="114110"/>
                    </a:cubicBezTo>
                    <a:cubicBezTo>
                      <a:pt x="45200" y="113805"/>
                      <a:pt x="45848" y="113563"/>
                      <a:pt x="46444" y="113208"/>
                    </a:cubicBezTo>
                    <a:cubicBezTo>
                      <a:pt x="47676" y="112611"/>
                      <a:pt x="48870" y="111925"/>
                      <a:pt x="50013" y="111227"/>
                    </a:cubicBezTo>
                    <a:cubicBezTo>
                      <a:pt x="50559" y="110833"/>
                      <a:pt x="51156" y="110477"/>
                      <a:pt x="51651" y="110033"/>
                    </a:cubicBezTo>
                    <a:cubicBezTo>
                      <a:pt x="52198" y="109639"/>
                      <a:pt x="52693" y="109195"/>
                      <a:pt x="53188" y="108699"/>
                    </a:cubicBezTo>
                    <a:cubicBezTo>
                      <a:pt x="53632" y="108204"/>
                      <a:pt x="54128" y="107709"/>
                      <a:pt x="54572" y="107162"/>
                    </a:cubicBezTo>
                    <a:lnTo>
                      <a:pt x="55868" y="105524"/>
                    </a:lnTo>
                    <a:cubicBezTo>
                      <a:pt x="56312" y="104978"/>
                      <a:pt x="56756" y="104432"/>
                      <a:pt x="57201" y="103937"/>
                    </a:cubicBezTo>
                    <a:cubicBezTo>
                      <a:pt x="57645" y="103441"/>
                      <a:pt x="58141" y="102946"/>
                      <a:pt x="58649" y="102489"/>
                    </a:cubicBezTo>
                    <a:cubicBezTo>
                      <a:pt x="59690" y="101600"/>
                      <a:pt x="60820" y="100863"/>
                      <a:pt x="62014" y="100165"/>
                    </a:cubicBezTo>
                    <a:cubicBezTo>
                      <a:pt x="62561" y="99822"/>
                      <a:pt x="63209" y="99517"/>
                      <a:pt x="63856" y="99276"/>
                    </a:cubicBezTo>
                    <a:cubicBezTo>
                      <a:pt x="63907" y="99225"/>
                      <a:pt x="63945" y="99174"/>
                      <a:pt x="64046" y="99174"/>
                    </a:cubicBezTo>
                    <a:cubicBezTo>
                      <a:pt x="65189" y="99416"/>
                      <a:pt x="66231" y="99619"/>
                      <a:pt x="67120" y="99771"/>
                    </a:cubicBezTo>
                    <a:lnTo>
                      <a:pt x="66980" y="100063"/>
                    </a:lnTo>
                    <a:cubicBezTo>
                      <a:pt x="66828" y="100406"/>
                      <a:pt x="66675" y="100660"/>
                      <a:pt x="66434" y="101359"/>
                    </a:cubicBezTo>
                    <a:cubicBezTo>
                      <a:pt x="66129" y="101994"/>
                      <a:pt x="66040" y="102540"/>
                      <a:pt x="65939" y="103086"/>
                    </a:cubicBezTo>
                    <a:cubicBezTo>
                      <a:pt x="65837" y="103632"/>
                      <a:pt x="65736" y="104178"/>
                      <a:pt x="65736" y="104724"/>
                    </a:cubicBezTo>
                    <a:cubicBezTo>
                      <a:pt x="65634" y="105867"/>
                      <a:pt x="65786" y="106959"/>
                      <a:pt x="66040" y="108052"/>
                    </a:cubicBezTo>
                    <a:cubicBezTo>
                      <a:pt x="66332" y="109093"/>
                      <a:pt x="66777" y="110134"/>
                      <a:pt x="67373" y="111023"/>
                    </a:cubicBezTo>
                    <a:cubicBezTo>
                      <a:pt x="67920" y="111976"/>
                      <a:pt x="68618" y="112814"/>
                      <a:pt x="69456" y="113563"/>
                    </a:cubicBezTo>
                    <a:cubicBezTo>
                      <a:pt x="69850" y="113906"/>
                      <a:pt x="70295" y="114198"/>
                      <a:pt x="70752" y="114554"/>
                    </a:cubicBezTo>
                    <a:cubicBezTo>
                      <a:pt x="70993" y="114694"/>
                      <a:pt x="71248" y="114795"/>
                      <a:pt x="71438" y="114948"/>
                    </a:cubicBezTo>
                    <a:lnTo>
                      <a:pt x="71844" y="115151"/>
                    </a:lnTo>
                    <a:lnTo>
                      <a:pt x="72086" y="115240"/>
                    </a:lnTo>
                    <a:cubicBezTo>
                      <a:pt x="73520" y="115938"/>
                      <a:pt x="74968" y="116637"/>
                      <a:pt x="76404" y="117285"/>
                    </a:cubicBezTo>
                    <a:lnTo>
                      <a:pt x="80773" y="119266"/>
                    </a:lnTo>
                    <a:cubicBezTo>
                      <a:pt x="82207" y="119964"/>
                      <a:pt x="83693" y="120548"/>
                      <a:pt x="85128" y="121196"/>
                    </a:cubicBezTo>
                    <a:cubicBezTo>
                      <a:pt x="86627" y="121844"/>
                      <a:pt x="88113" y="122491"/>
                      <a:pt x="89548" y="123088"/>
                    </a:cubicBezTo>
                    <a:cubicBezTo>
                      <a:pt x="90793" y="123584"/>
                      <a:pt x="92025" y="124079"/>
                      <a:pt x="93269" y="124574"/>
                    </a:cubicBezTo>
                    <a:cubicBezTo>
                      <a:pt x="90488" y="125616"/>
                      <a:pt x="87770" y="126759"/>
                      <a:pt x="85040" y="127940"/>
                    </a:cubicBezTo>
                    <a:cubicBezTo>
                      <a:pt x="83503" y="128588"/>
                      <a:pt x="82004" y="129286"/>
                      <a:pt x="80467" y="129985"/>
                    </a:cubicBezTo>
                    <a:cubicBezTo>
                      <a:pt x="78981" y="130670"/>
                      <a:pt x="77445" y="131318"/>
                      <a:pt x="75959" y="132067"/>
                    </a:cubicBezTo>
                    <a:lnTo>
                      <a:pt x="73723" y="133109"/>
                    </a:lnTo>
                    <a:lnTo>
                      <a:pt x="71844" y="134048"/>
                    </a:lnTo>
                    <a:cubicBezTo>
                      <a:pt x="71793" y="134099"/>
                      <a:pt x="71933" y="133998"/>
                      <a:pt x="71692" y="134150"/>
                    </a:cubicBezTo>
                    <a:lnTo>
                      <a:pt x="71641" y="134150"/>
                    </a:lnTo>
                    <a:lnTo>
                      <a:pt x="71387" y="134290"/>
                    </a:lnTo>
                    <a:lnTo>
                      <a:pt x="71095" y="134442"/>
                    </a:lnTo>
                    <a:lnTo>
                      <a:pt x="70993" y="134544"/>
                    </a:lnTo>
                    <a:cubicBezTo>
                      <a:pt x="70942" y="134544"/>
                      <a:pt x="70841" y="134595"/>
                      <a:pt x="70803" y="134645"/>
                    </a:cubicBezTo>
                    <a:cubicBezTo>
                      <a:pt x="70498" y="134836"/>
                      <a:pt x="70257" y="135039"/>
                      <a:pt x="70003" y="135242"/>
                    </a:cubicBezTo>
                    <a:cubicBezTo>
                      <a:pt x="69559" y="135585"/>
                      <a:pt x="69114" y="135928"/>
                      <a:pt x="68720" y="136372"/>
                    </a:cubicBezTo>
                    <a:cubicBezTo>
                      <a:pt x="68314" y="136779"/>
                      <a:pt x="68021" y="137274"/>
                      <a:pt x="67666" y="137719"/>
                    </a:cubicBezTo>
                    <a:cubicBezTo>
                      <a:pt x="67373" y="138214"/>
                      <a:pt x="67082" y="138659"/>
                      <a:pt x="66828" y="139205"/>
                    </a:cubicBezTo>
                    <a:cubicBezTo>
                      <a:pt x="65837" y="141237"/>
                      <a:pt x="65583" y="143624"/>
                      <a:pt x="65990" y="145897"/>
                    </a:cubicBezTo>
                    <a:cubicBezTo>
                      <a:pt x="66231" y="147041"/>
                      <a:pt x="66587" y="148133"/>
                      <a:pt x="67170" y="149123"/>
                    </a:cubicBezTo>
                    <a:lnTo>
                      <a:pt x="68123" y="150813"/>
                    </a:lnTo>
                    <a:cubicBezTo>
                      <a:pt x="67628" y="150863"/>
                      <a:pt x="67082" y="150914"/>
                      <a:pt x="66485" y="151016"/>
                    </a:cubicBezTo>
                    <a:cubicBezTo>
                      <a:pt x="65545" y="151168"/>
                      <a:pt x="64453" y="151359"/>
                      <a:pt x="63209" y="151663"/>
                    </a:cubicBezTo>
                    <a:cubicBezTo>
                      <a:pt x="63157" y="151663"/>
                      <a:pt x="63056" y="151612"/>
                      <a:pt x="63005" y="151612"/>
                    </a:cubicBezTo>
                    <a:cubicBezTo>
                      <a:pt x="62370" y="151308"/>
                      <a:pt x="61773" y="151016"/>
                      <a:pt x="61176" y="150660"/>
                    </a:cubicBezTo>
                    <a:cubicBezTo>
                      <a:pt x="59982" y="149974"/>
                      <a:pt x="58839" y="149225"/>
                      <a:pt x="57848" y="148336"/>
                    </a:cubicBezTo>
                    <a:cubicBezTo>
                      <a:pt x="57303" y="147891"/>
                      <a:pt x="56859" y="147447"/>
                      <a:pt x="56363" y="146901"/>
                    </a:cubicBezTo>
                    <a:cubicBezTo>
                      <a:pt x="55918" y="146406"/>
                      <a:pt x="55474" y="145860"/>
                      <a:pt x="55017" y="145313"/>
                    </a:cubicBezTo>
                    <a:lnTo>
                      <a:pt x="53734" y="143675"/>
                    </a:lnTo>
                    <a:cubicBezTo>
                      <a:pt x="53290" y="143129"/>
                      <a:pt x="52845" y="142634"/>
                      <a:pt x="52337" y="142138"/>
                    </a:cubicBezTo>
                    <a:cubicBezTo>
                      <a:pt x="51892" y="141643"/>
                      <a:pt x="51346" y="141186"/>
                      <a:pt x="50851" y="140792"/>
                    </a:cubicBezTo>
                    <a:cubicBezTo>
                      <a:pt x="50305" y="140398"/>
                      <a:pt x="49759" y="140005"/>
                      <a:pt x="49162" y="139649"/>
                    </a:cubicBezTo>
                    <a:cubicBezTo>
                      <a:pt x="48032" y="138912"/>
                      <a:pt x="46838" y="138214"/>
                      <a:pt x="45644" y="137617"/>
                    </a:cubicBezTo>
                    <a:cubicBezTo>
                      <a:pt x="44996" y="137274"/>
                      <a:pt x="44400" y="137020"/>
                      <a:pt x="43765" y="136728"/>
                    </a:cubicBezTo>
                    <a:cubicBezTo>
                      <a:pt x="43117" y="136423"/>
                      <a:pt x="42469" y="136182"/>
                      <a:pt x="41770" y="135928"/>
                    </a:cubicBezTo>
                    <a:cubicBezTo>
                      <a:pt x="40437" y="135484"/>
                      <a:pt x="39053" y="135090"/>
                      <a:pt x="37503" y="134836"/>
                    </a:cubicBezTo>
                    <a:lnTo>
                      <a:pt x="37109" y="135433"/>
                    </a:lnTo>
                    <a:cubicBezTo>
                      <a:pt x="37757" y="136830"/>
                      <a:pt x="38595" y="137960"/>
                      <a:pt x="39446" y="139052"/>
                    </a:cubicBezTo>
                    <a:cubicBezTo>
                      <a:pt x="39891" y="139598"/>
                      <a:pt x="40336" y="140144"/>
                      <a:pt x="40780" y="140640"/>
                    </a:cubicBezTo>
                    <a:cubicBezTo>
                      <a:pt x="41225" y="141135"/>
                      <a:pt x="41720" y="141643"/>
                      <a:pt x="42228" y="142138"/>
                    </a:cubicBezTo>
                    <a:cubicBezTo>
                      <a:pt x="43168" y="143078"/>
                      <a:pt x="44209" y="143967"/>
                      <a:pt x="45251" y="144818"/>
                    </a:cubicBezTo>
                    <a:cubicBezTo>
                      <a:pt x="45796" y="145212"/>
                      <a:pt x="46343" y="145605"/>
                      <a:pt x="46889" y="145999"/>
                    </a:cubicBezTo>
                    <a:cubicBezTo>
                      <a:pt x="47485" y="146355"/>
                      <a:pt x="48070" y="146698"/>
                      <a:pt x="48667" y="146990"/>
                    </a:cubicBezTo>
                    <a:cubicBezTo>
                      <a:pt x="49314" y="147295"/>
                      <a:pt x="49962" y="147536"/>
                      <a:pt x="50610" y="147790"/>
                    </a:cubicBezTo>
                    <a:lnTo>
                      <a:pt x="52642" y="148539"/>
                    </a:lnTo>
                    <a:cubicBezTo>
                      <a:pt x="53290" y="148780"/>
                      <a:pt x="53925" y="149035"/>
                      <a:pt x="54572" y="149276"/>
                    </a:cubicBezTo>
                    <a:cubicBezTo>
                      <a:pt x="55220" y="149581"/>
                      <a:pt x="55817" y="149873"/>
                      <a:pt x="56414" y="150216"/>
                    </a:cubicBezTo>
                    <a:cubicBezTo>
                      <a:pt x="57595" y="150914"/>
                      <a:pt x="58687" y="151714"/>
                      <a:pt x="59690" y="152603"/>
                    </a:cubicBezTo>
                    <a:cubicBezTo>
                      <a:pt x="59728" y="152603"/>
                      <a:pt x="59728" y="152654"/>
                      <a:pt x="59728" y="152654"/>
                    </a:cubicBezTo>
                    <a:cubicBezTo>
                      <a:pt x="59144" y="152844"/>
                      <a:pt x="58548" y="153048"/>
                      <a:pt x="57900" y="153289"/>
                    </a:cubicBezTo>
                    <a:cubicBezTo>
                      <a:pt x="57062" y="153594"/>
                      <a:pt x="56159" y="153937"/>
                      <a:pt x="55271" y="154343"/>
                    </a:cubicBezTo>
                    <a:cubicBezTo>
                      <a:pt x="54382" y="154686"/>
                      <a:pt x="53429" y="155130"/>
                      <a:pt x="52540" y="155626"/>
                    </a:cubicBezTo>
                    <a:cubicBezTo>
                      <a:pt x="50712" y="156667"/>
                      <a:pt x="49023" y="158064"/>
                      <a:pt x="47181" y="159499"/>
                    </a:cubicBezTo>
                    <a:cubicBezTo>
                      <a:pt x="45352" y="160934"/>
                      <a:pt x="43409" y="162230"/>
                      <a:pt x="41225" y="163170"/>
                    </a:cubicBezTo>
                    <a:cubicBezTo>
                      <a:pt x="39294" y="164008"/>
                      <a:pt x="37211" y="164655"/>
                      <a:pt x="35027" y="165202"/>
                    </a:cubicBezTo>
                    <a:cubicBezTo>
                      <a:pt x="34634" y="165049"/>
                      <a:pt x="34240" y="164910"/>
                      <a:pt x="33833" y="164706"/>
                    </a:cubicBezTo>
                    <a:cubicBezTo>
                      <a:pt x="33096" y="164363"/>
                      <a:pt x="32398" y="163906"/>
                      <a:pt x="31801" y="163322"/>
                    </a:cubicBezTo>
                    <a:cubicBezTo>
                      <a:pt x="31153" y="162725"/>
                      <a:pt x="30709" y="161976"/>
                      <a:pt x="30264" y="161188"/>
                    </a:cubicBezTo>
                    <a:lnTo>
                      <a:pt x="29566" y="159995"/>
                    </a:lnTo>
                    <a:cubicBezTo>
                      <a:pt x="29325" y="159601"/>
                      <a:pt x="29070" y="159245"/>
                      <a:pt x="28829" y="158902"/>
                    </a:cubicBezTo>
                    <a:cubicBezTo>
                      <a:pt x="28525" y="158560"/>
                      <a:pt x="28232" y="158255"/>
                      <a:pt x="27940" y="158013"/>
                    </a:cubicBezTo>
                    <a:cubicBezTo>
                      <a:pt x="27584" y="157709"/>
                      <a:pt x="27242" y="157518"/>
                      <a:pt x="26899" y="157264"/>
                    </a:cubicBezTo>
                    <a:cubicBezTo>
                      <a:pt x="26150" y="156870"/>
                      <a:pt x="25400" y="156464"/>
                      <a:pt x="24613" y="156121"/>
                    </a:cubicBezTo>
                    <a:cubicBezTo>
                      <a:pt x="24219" y="155969"/>
                      <a:pt x="23762" y="155829"/>
                      <a:pt x="23368" y="155727"/>
                    </a:cubicBezTo>
                    <a:cubicBezTo>
                      <a:pt x="22923" y="155575"/>
                      <a:pt x="22479" y="155473"/>
                      <a:pt x="22035" y="155385"/>
                    </a:cubicBezTo>
                    <a:cubicBezTo>
                      <a:pt x="21095" y="155232"/>
                      <a:pt x="20142" y="155080"/>
                      <a:pt x="19000" y="155181"/>
                    </a:cubicBezTo>
                    <a:lnTo>
                      <a:pt x="18555" y="155778"/>
                    </a:lnTo>
                    <a:cubicBezTo>
                      <a:pt x="18809" y="156820"/>
                      <a:pt x="19254" y="157709"/>
                      <a:pt x="19647" y="158509"/>
                    </a:cubicBezTo>
                    <a:cubicBezTo>
                      <a:pt x="19901" y="158902"/>
                      <a:pt x="20142" y="159245"/>
                      <a:pt x="20396" y="159639"/>
                    </a:cubicBezTo>
                    <a:cubicBezTo>
                      <a:pt x="20638" y="159995"/>
                      <a:pt x="20892" y="160338"/>
                      <a:pt x="21184" y="160693"/>
                    </a:cubicBezTo>
                    <a:cubicBezTo>
                      <a:pt x="21730" y="161328"/>
                      <a:pt x="22327" y="161925"/>
                      <a:pt x="22975" y="162420"/>
                    </a:cubicBezTo>
                    <a:cubicBezTo>
                      <a:pt x="23317" y="162725"/>
                      <a:pt x="23623" y="162966"/>
                      <a:pt x="24016" y="163170"/>
                    </a:cubicBezTo>
                    <a:cubicBezTo>
                      <a:pt x="24359" y="163411"/>
                      <a:pt x="24765" y="163614"/>
                      <a:pt x="25159" y="163766"/>
                    </a:cubicBezTo>
                    <a:cubicBezTo>
                      <a:pt x="25553" y="163868"/>
                      <a:pt x="25997" y="164008"/>
                      <a:pt x="26442" y="164109"/>
                    </a:cubicBezTo>
                    <a:lnTo>
                      <a:pt x="27839" y="164363"/>
                    </a:lnTo>
                    <a:cubicBezTo>
                      <a:pt x="28728" y="164554"/>
                      <a:pt x="29617" y="164808"/>
                      <a:pt x="30366" y="165151"/>
                    </a:cubicBezTo>
                    <a:cubicBezTo>
                      <a:pt x="30811" y="165405"/>
                      <a:pt x="31255" y="165697"/>
                      <a:pt x="31662" y="165989"/>
                    </a:cubicBezTo>
                    <a:cubicBezTo>
                      <a:pt x="30112" y="166395"/>
                      <a:pt x="28626" y="166789"/>
                      <a:pt x="27242" y="167284"/>
                    </a:cubicBezTo>
                    <a:cubicBezTo>
                      <a:pt x="25006" y="168085"/>
                      <a:pt x="22771" y="168872"/>
                      <a:pt x="20638" y="169672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54799DE-F61E-8B1C-2FC5-F9500F9DF97A}"/>
                  </a:ext>
                </a:extLst>
              </p:cNvPr>
              <p:cNvSpPr/>
              <p:nvPr/>
            </p:nvSpPr>
            <p:spPr>
              <a:xfrm>
                <a:off x="7185367" y="253552"/>
                <a:ext cx="228358" cy="247650"/>
              </a:xfrm>
              <a:custGeom>
                <a:avLst/>
                <a:gdLst>
                  <a:gd name="connsiteX0" fmla="*/ 72975 w 228358"/>
                  <a:gd name="connsiteY0" fmla="*/ 141685 h 247650"/>
                  <a:gd name="connsiteX1" fmla="*/ 73229 w 228358"/>
                  <a:gd name="connsiteY1" fmla="*/ 140990 h 247650"/>
                  <a:gd name="connsiteX2" fmla="*/ 73622 w 228358"/>
                  <a:gd name="connsiteY2" fmla="*/ 140395 h 247650"/>
                  <a:gd name="connsiteX3" fmla="*/ 74117 w 228358"/>
                  <a:gd name="connsiteY3" fmla="*/ 139800 h 247650"/>
                  <a:gd name="connsiteX4" fmla="*/ 74270 w 228358"/>
                  <a:gd name="connsiteY4" fmla="*/ 139601 h 247650"/>
                  <a:gd name="connsiteX5" fmla="*/ 74321 w 228358"/>
                  <a:gd name="connsiteY5" fmla="*/ 139551 h 247650"/>
                  <a:gd name="connsiteX6" fmla="*/ 74473 w 228358"/>
                  <a:gd name="connsiteY6" fmla="*/ 139452 h 247650"/>
                  <a:gd name="connsiteX7" fmla="*/ 74714 w 228358"/>
                  <a:gd name="connsiteY7" fmla="*/ 139254 h 247650"/>
                  <a:gd name="connsiteX8" fmla="*/ 74968 w 228358"/>
                  <a:gd name="connsiteY8" fmla="*/ 139106 h 247650"/>
                  <a:gd name="connsiteX9" fmla="*/ 75019 w 228358"/>
                  <a:gd name="connsiteY9" fmla="*/ 139056 h 247650"/>
                  <a:gd name="connsiteX10" fmla="*/ 74867 w 228358"/>
                  <a:gd name="connsiteY10" fmla="*/ 139155 h 247650"/>
                  <a:gd name="connsiteX11" fmla="*/ 74968 w 228358"/>
                  <a:gd name="connsiteY11" fmla="*/ 139056 h 247650"/>
                  <a:gd name="connsiteX12" fmla="*/ 75108 w 228358"/>
                  <a:gd name="connsiteY12" fmla="*/ 139007 h 247650"/>
                  <a:gd name="connsiteX13" fmla="*/ 75603 w 228358"/>
                  <a:gd name="connsiteY13" fmla="*/ 138659 h 247650"/>
                  <a:gd name="connsiteX14" fmla="*/ 76645 w 228358"/>
                  <a:gd name="connsiteY14" fmla="*/ 137964 h 247650"/>
                  <a:gd name="connsiteX15" fmla="*/ 78690 w 228358"/>
                  <a:gd name="connsiteY15" fmla="*/ 136625 h 247650"/>
                  <a:gd name="connsiteX16" fmla="*/ 82804 w 228358"/>
                  <a:gd name="connsiteY16" fmla="*/ 133797 h 247650"/>
                  <a:gd name="connsiteX17" fmla="*/ 86817 w 228358"/>
                  <a:gd name="connsiteY17" fmla="*/ 130969 h 247650"/>
                  <a:gd name="connsiteX18" fmla="*/ 94755 w 228358"/>
                  <a:gd name="connsiteY18" fmla="*/ 124917 h 247650"/>
                  <a:gd name="connsiteX19" fmla="*/ 94412 w 228358"/>
                  <a:gd name="connsiteY19" fmla="*/ 124322 h 247650"/>
                  <a:gd name="connsiteX20" fmla="*/ 94463 w 228358"/>
                  <a:gd name="connsiteY20" fmla="*/ 124173 h 247650"/>
                  <a:gd name="connsiteX21" fmla="*/ 90640 w 228358"/>
                  <a:gd name="connsiteY21" fmla="*/ 121295 h 247650"/>
                  <a:gd name="connsiteX22" fmla="*/ 86817 w 228358"/>
                  <a:gd name="connsiteY22" fmla="*/ 118468 h 247650"/>
                  <a:gd name="connsiteX23" fmla="*/ 82957 w 228358"/>
                  <a:gd name="connsiteY23" fmla="*/ 115689 h 247650"/>
                  <a:gd name="connsiteX24" fmla="*/ 79032 w 228358"/>
                  <a:gd name="connsiteY24" fmla="*/ 113011 h 247650"/>
                  <a:gd name="connsiteX25" fmla="*/ 75070 w 228358"/>
                  <a:gd name="connsiteY25" fmla="*/ 110331 h 247650"/>
                  <a:gd name="connsiteX26" fmla="*/ 74816 w 228358"/>
                  <a:gd name="connsiteY26" fmla="*/ 110183 h 247650"/>
                  <a:gd name="connsiteX27" fmla="*/ 74664 w 228358"/>
                  <a:gd name="connsiteY27" fmla="*/ 110034 h 247650"/>
                  <a:gd name="connsiteX28" fmla="*/ 74423 w 228358"/>
                  <a:gd name="connsiteY28" fmla="*/ 109786 h 247650"/>
                  <a:gd name="connsiteX29" fmla="*/ 73876 w 228358"/>
                  <a:gd name="connsiteY29" fmla="*/ 109240 h 247650"/>
                  <a:gd name="connsiteX30" fmla="*/ 73470 w 228358"/>
                  <a:gd name="connsiteY30" fmla="*/ 108694 h 247650"/>
                  <a:gd name="connsiteX31" fmla="*/ 73178 w 228358"/>
                  <a:gd name="connsiteY31" fmla="*/ 108050 h 247650"/>
                  <a:gd name="connsiteX32" fmla="*/ 72835 w 228358"/>
                  <a:gd name="connsiteY32" fmla="*/ 106710 h 247650"/>
                  <a:gd name="connsiteX33" fmla="*/ 72885 w 228358"/>
                  <a:gd name="connsiteY33" fmla="*/ 105371 h 247650"/>
                  <a:gd name="connsiteX34" fmla="*/ 73025 w 228358"/>
                  <a:gd name="connsiteY34" fmla="*/ 104725 h 247650"/>
                  <a:gd name="connsiteX35" fmla="*/ 73279 w 228358"/>
                  <a:gd name="connsiteY35" fmla="*/ 104230 h 247650"/>
                  <a:gd name="connsiteX36" fmla="*/ 73432 w 228358"/>
                  <a:gd name="connsiteY36" fmla="*/ 103981 h 247650"/>
                  <a:gd name="connsiteX37" fmla="*/ 73723 w 228358"/>
                  <a:gd name="connsiteY37" fmla="*/ 103436 h 247650"/>
                  <a:gd name="connsiteX38" fmla="*/ 73775 w 228358"/>
                  <a:gd name="connsiteY38" fmla="*/ 103387 h 247650"/>
                  <a:gd name="connsiteX39" fmla="*/ 73673 w 228358"/>
                  <a:gd name="connsiteY39" fmla="*/ 103585 h 247650"/>
                  <a:gd name="connsiteX40" fmla="*/ 73775 w 228358"/>
                  <a:gd name="connsiteY40" fmla="*/ 103387 h 247650"/>
                  <a:gd name="connsiteX41" fmla="*/ 73978 w 228358"/>
                  <a:gd name="connsiteY41" fmla="*/ 103138 h 247650"/>
                  <a:gd name="connsiteX42" fmla="*/ 74270 w 228358"/>
                  <a:gd name="connsiteY42" fmla="*/ 102643 h 247650"/>
                  <a:gd name="connsiteX43" fmla="*/ 75603 w 228358"/>
                  <a:gd name="connsiteY43" fmla="*/ 100707 h 247650"/>
                  <a:gd name="connsiteX44" fmla="*/ 75756 w 228358"/>
                  <a:gd name="connsiteY44" fmla="*/ 100460 h 247650"/>
                  <a:gd name="connsiteX45" fmla="*/ 75857 w 228358"/>
                  <a:gd name="connsiteY45" fmla="*/ 100311 h 247650"/>
                  <a:gd name="connsiteX46" fmla="*/ 76060 w 228358"/>
                  <a:gd name="connsiteY46" fmla="*/ 100113 h 247650"/>
                  <a:gd name="connsiteX47" fmla="*/ 76505 w 228358"/>
                  <a:gd name="connsiteY47" fmla="*/ 99666 h 247650"/>
                  <a:gd name="connsiteX48" fmla="*/ 76950 w 228358"/>
                  <a:gd name="connsiteY48" fmla="*/ 99319 h 247650"/>
                  <a:gd name="connsiteX49" fmla="*/ 77496 w 228358"/>
                  <a:gd name="connsiteY49" fmla="*/ 99070 h 247650"/>
                  <a:gd name="connsiteX50" fmla="*/ 78042 w 228358"/>
                  <a:gd name="connsiteY50" fmla="*/ 98872 h 247650"/>
                  <a:gd name="connsiteX51" fmla="*/ 78639 w 228358"/>
                  <a:gd name="connsiteY51" fmla="*/ 98773 h 247650"/>
                  <a:gd name="connsiteX52" fmla="*/ 79185 w 228358"/>
                  <a:gd name="connsiteY52" fmla="*/ 98723 h 247650"/>
                  <a:gd name="connsiteX53" fmla="*/ 79782 w 228358"/>
                  <a:gd name="connsiteY53" fmla="*/ 98773 h 247650"/>
                  <a:gd name="connsiteX54" fmla="*/ 80328 w 228358"/>
                  <a:gd name="connsiteY54" fmla="*/ 98872 h 247650"/>
                  <a:gd name="connsiteX55" fmla="*/ 80773 w 228358"/>
                  <a:gd name="connsiteY55" fmla="*/ 99021 h 247650"/>
                  <a:gd name="connsiteX56" fmla="*/ 80823 w 228358"/>
                  <a:gd name="connsiteY56" fmla="*/ 99021 h 247650"/>
                  <a:gd name="connsiteX57" fmla="*/ 80823 w 228358"/>
                  <a:gd name="connsiteY57" fmla="*/ 99070 h 247650"/>
                  <a:gd name="connsiteX58" fmla="*/ 80963 w 228358"/>
                  <a:gd name="connsiteY58" fmla="*/ 99120 h 247650"/>
                  <a:gd name="connsiteX59" fmla="*/ 81369 w 228358"/>
                  <a:gd name="connsiteY59" fmla="*/ 99319 h 247650"/>
                  <a:gd name="connsiteX60" fmla="*/ 81420 w 228358"/>
                  <a:gd name="connsiteY60" fmla="*/ 99369 h 247650"/>
                  <a:gd name="connsiteX61" fmla="*/ 81559 w 228358"/>
                  <a:gd name="connsiteY61" fmla="*/ 99468 h 247650"/>
                  <a:gd name="connsiteX62" fmla="*/ 82309 w 228358"/>
                  <a:gd name="connsiteY62" fmla="*/ 99913 h 247650"/>
                  <a:gd name="connsiteX63" fmla="*/ 84341 w 228358"/>
                  <a:gd name="connsiteY63" fmla="*/ 101105 h 247650"/>
                  <a:gd name="connsiteX64" fmla="*/ 88456 w 228358"/>
                  <a:gd name="connsiteY64" fmla="*/ 103486 h 247650"/>
                  <a:gd name="connsiteX65" fmla="*/ 92621 w 228358"/>
                  <a:gd name="connsiteY65" fmla="*/ 105818 h 247650"/>
                  <a:gd name="connsiteX66" fmla="*/ 96787 w 228358"/>
                  <a:gd name="connsiteY66" fmla="*/ 108149 h 247650"/>
                  <a:gd name="connsiteX67" fmla="*/ 100965 w 228358"/>
                  <a:gd name="connsiteY67" fmla="*/ 110381 h 247650"/>
                  <a:gd name="connsiteX68" fmla="*/ 107760 w 228358"/>
                  <a:gd name="connsiteY68" fmla="*/ 114052 h 247650"/>
                  <a:gd name="connsiteX69" fmla="*/ 107556 w 228358"/>
                  <a:gd name="connsiteY69" fmla="*/ 106710 h 247650"/>
                  <a:gd name="connsiteX70" fmla="*/ 107214 w 228358"/>
                  <a:gd name="connsiteY70" fmla="*/ 97086 h 247650"/>
                  <a:gd name="connsiteX71" fmla="*/ 106909 w 228358"/>
                  <a:gd name="connsiteY71" fmla="*/ 87462 h 247650"/>
                  <a:gd name="connsiteX72" fmla="*/ 106820 w 228358"/>
                  <a:gd name="connsiteY72" fmla="*/ 85081 h 247650"/>
                  <a:gd name="connsiteX73" fmla="*/ 106718 w 228358"/>
                  <a:gd name="connsiteY73" fmla="*/ 82898 h 247650"/>
                  <a:gd name="connsiteX74" fmla="*/ 107455 w 228358"/>
                  <a:gd name="connsiteY74" fmla="*/ 80218 h 247650"/>
                  <a:gd name="connsiteX75" fmla="*/ 108496 w 228358"/>
                  <a:gd name="connsiteY75" fmla="*/ 79078 h 247650"/>
                  <a:gd name="connsiteX76" fmla="*/ 109843 w 228358"/>
                  <a:gd name="connsiteY76" fmla="*/ 78235 h 247650"/>
                  <a:gd name="connsiteX77" fmla="*/ 110236 w 228358"/>
                  <a:gd name="connsiteY77" fmla="*/ 78086 h 247650"/>
                  <a:gd name="connsiteX78" fmla="*/ 110528 w 228358"/>
                  <a:gd name="connsiteY78" fmla="*/ 77987 h 247650"/>
                  <a:gd name="connsiteX79" fmla="*/ 111481 w 228358"/>
                  <a:gd name="connsiteY79" fmla="*/ 77838 h 247650"/>
                  <a:gd name="connsiteX80" fmla="*/ 115202 w 228358"/>
                  <a:gd name="connsiteY80" fmla="*/ 77540 h 247650"/>
                  <a:gd name="connsiteX81" fmla="*/ 115646 w 228358"/>
                  <a:gd name="connsiteY81" fmla="*/ 77490 h 247650"/>
                  <a:gd name="connsiteX82" fmla="*/ 116091 w 228358"/>
                  <a:gd name="connsiteY82" fmla="*/ 77490 h 247650"/>
                  <a:gd name="connsiteX83" fmla="*/ 117920 w 228358"/>
                  <a:gd name="connsiteY83" fmla="*/ 77838 h 247650"/>
                  <a:gd name="connsiteX84" fmla="*/ 119558 w 228358"/>
                  <a:gd name="connsiteY84" fmla="*/ 78731 h 247650"/>
                  <a:gd name="connsiteX85" fmla="*/ 120904 w 228358"/>
                  <a:gd name="connsiteY85" fmla="*/ 80070 h 247650"/>
                  <a:gd name="connsiteX86" fmla="*/ 121742 w 228358"/>
                  <a:gd name="connsiteY86" fmla="*/ 81806 h 247650"/>
                  <a:gd name="connsiteX87" fmla="*/ 121844 w 228358"/>
                  <a:gd name="connsiteY87" fmla="*/ 82253 h 247650"/>
                  <a:gd name="connsiteX88" fmla="*/ 121946 w 228358"/>
                  <a:gd name="connsiteY88" fmla="*/ 82749 h 247650"/>
                  <a:gd name="connsiteX89" fmla="*/ 121996 w 228358"/>
                  <a:gd name="connsiteY89" fmla="*/ 83344 h 247650"/>
                  <a:gd name="connsiteX90" fmla="*/ 122048 w 228358"/>
                  <a:gd name="connsiteY90" fmla="*/ 83840 h 247650"/>
                  <a:gd name="connsiteX91" fmla="*/ 122187 w 228358"/>
                  <a:gd name="connsiteY91" fmla="*/ 88652 h 247650"/>
                  <a:gd name="connsiteX92" fmla="*/ 122238 w 228358"/>
                  <a:gd name="connsiteY92" fmla="*/ 93464 h 247650"/>
                  <a:gd name="connsiteX93" fmla="*/ 122187 w 228358"/>
                  <a:gd name="connsiteY93" fmla="*/ 98276 h 247650"/>
                  <a:gd name="connsiteX94" fmla="*/ 121996 w 228358"/>
                  <a:gd name="connsiteY94" fmla="*/ 103088 h 247650"/>
                  <a:gd name="connsiteX95" fmla="*/ 121692 w 228358"/>
                  <a:gd name="connsiteY95" fmla="*/ 107900 h 247650"/>
                  <a:gd name="connsiteX96" fmla="*/ 121451 w 228358"/>
                  <a:gd name="connsiteY96" fmla="*/ 110877 h 247650"/>
                  <a:gd name="connsiteX97" fmla="*/ 124422 w 228358"/>
                  <a:gd name="connsiteY97" fmla="*/ 109438 h 247650"/>
                  <a:gd name="connsiteX98" fmla="*/ 128943 w 228358"/>
                  <a:gd name="connsiteY98" fmla="*/ 107356 h 247650"/>
                  <a:gd name="connsiteX99" fmla="*/ 133452 w 228358"/>
                  <a:gd name="connsiteY99" fmla="*/ 105272 h 247650"/>
                  <a:gd name="connsiteX100" fmla="*/ 137973 w 228358"/>
                  <a:gd name="connsiteY100" fmla="*/ 103238 h 247650"/>
                  <a:gd name="connsiteX101" fmla="*/ 142481 w 228358"/>
                  <a:gd name="connsiteY101" fmla="*/ 101055 h 247650"/>
                  <a:gd name="connsiteX102" fmla="*/ 146901 w 228358"/>
                  <a:gd name="connsiteY102" fmla="*/ 98823 h 247650"/>
                  <a:gd name="connsiteX103" fmla="*/ 147142 w 228358"/>
                  <a:gd name="connsiteY103" fmla="*/ 98674 h 247650"/>
                  <a:gd name="connsiteX104" fmla="*/ 147396 w 228358"/>
                  <a:gd name="connsiteY104" fmla="*/ 98575 h 247650"/>
                  <a:gd name="connsiteX105" fmla="*/ 147689 w 228358"/>
                  <a:gd name="connsiteY105" fmla="*/ 98425 h 247650"/>
                  <a:gd name="connsiteX106" fmla="*/ 148044 w 228358"/>
                  <a:gd name="connsiteY106" fmla="*/ 98326 h 247650"/>
                  <a:gd name="connsiteX107" fmla="*/ 148336 w 228358"/>
                  <a:gd name="connsiteY107" fmla="*/ 98227 h 247650"/>
                  <a:gd name="connsiteX108" fmla="*/ 149670 w 228358"/>
                  <a:gd name="connsiteY108" fmla="*/ 98078 h 247650"/>
                  <a:gd name="connsiteX109" fmla="*/ 150965 w 228358"/>
                  <a:gd name="connsiteY109" fmla="*/ 98276 h 247650"/>
                  <a:gd name="connsiteX110" fmla="*/ 152210 w 228358"/>
                  <a:gd name="connsiteY110" fmla="*/ 98823 h 247650"/>
                  <a:gd name="connsiteX111" fmla="*/ 152451 w 228358"/>
                  <a:gd name="connsiteY111" fmla="*/ 99021 h 247650"/>
                  <a:gd name="connsiteX112" fmla="*/ 152705 w 228358"/>
                  <a:gd name="connsiteY112" fmla="*/ 99219 h 247650"/>
                  <a:gd name="connsiteX113" fmla="*/ 152946 w 228358"/>
                  <a:gd name="connsiteY113" fmla="*/ 99468 h 247650"/>
                  <a:gd name="connsiteX114" fmla="*/ 153098 w 228358"/>
                  <a:gd name="connsiteY114" fmla="*/ 99616 h 247650"/>
                  <a:gd name="connsiteX115" fmla="*/ 153150 w 228358"/>
                  <a:gd name="connsiteY115" fmla="*/ 99616 h 247650"/>
                  <a:gd name="connsiteX116" fmla="*/ 153251 w 228358"/>
                  <a:gd name="connsiteY116" fmla="*/ 99765 h 247650"/>
                  <a:gd name="connsiteX117" fmla="*/ 153391 w 228358"/>
                  <a:gd name="connsiteY117" fmla="*/ 100013 h 247650"/>
                  <a:gd name="connsiteX118" fmla="*/ 153594 w 228358"/>
                  <a:gd name="connsiteY118" fmla="*/ 100261 h 247650"/>
                  <a:gd name="connsiteX119" fmla="*/ 153594 w 228358"/>
                  <a:gd name="connsiteY119" fmla="*/ 100311 h 247650"/>
                  <a:gd name="connsiteX120" fmla="*/ 153543 w 228358"/>
                  <a:gd name="connsiteY120" fmla="*/ 100162 h 247650"/>
                  <a:gd name="connsiteX121" fmla="*/ 153543 w 228358"/>
                  <a:gd name="connsiteY121" fmla="*/ 100212 h 247650"/>
                  <a:gd name="connsiteX122" fmla="*/ 153645 w 228358"/>
                  <a:gd name="connsiteY122" fmla="*/ 100360 h 247650"/>
                  <a:gd name="connsiteX123" fmla="*/ 154293 w 228358"/>
                  <a:gd name="connsiteY123" fmla="*/ 101402 h 247650"/>
                  <a:gd name="connsiteX124" fmla="*/ 155575 w 228358"/>
                  <a:gd name="connsiteY124" fmla="*/ 103387 h 247650"/>
                  <a:gd name="connsiteX125" fmla="*/ 156172 w 228358"/>
                  <a:gd name="connsiteY125" fmla="*/ 104626 h 247650"/>
                  <a:gd name="connsiteX126" fmla="*/ 156070 w 228358"/>
                  <a:gd name="connsiteY126" fmla="*/ 107405 h 247650"/>
                  <a:gd name="connsiteX127" fmla="*/ 155829 w 228358"/>
                  <a:gd name="connsiteY127" fmla="*/ 108100 h 247650"/>
                  <a:gd name="connsiteX128" fmla="*/ 155435 w 228358"/>
                  <a:gd name="connsiteY128" fmla="*/ 108744 h 247650"/>
                  <a:gd name="connsiteX129" fmla="*/ 154940 w 228358"/>
                  <a:gd name="connsiteY129" fmla="*/ 109290 h 247650"/>
                  <a:gd name="connsiteX130" fmla="*/ 154788 w 228358"/>
                  <a:gd name="connsiteY130" fmla="*/ 109488 h 247650"/>
                  <a:gd name="connsiteX131" fmla="*/ 154737 w 228358"/>
                  <a:gd name="connsiteY131" fmla="*/ 109588 h 247650"/>
                  <a:gd name="connsiteX132" fmla="*/ 154584 w 228358"/>
                  <a:gd name="connsiteY132" fmla="*/ 109638 h 247650"/>
                  <a:gd name="connsiteX133" fmla="*/ 154089 w 228358"/>
                  <a:gd name="connsiteY133" fmla="*/ 110034 h 247650"/>
                  <a:gd name="connsiteX134" fmla="*/ 154039 w 228358"/>
                  <a:gd name="connsiteY134" fmla="*/ 110034 h 247650"/>
                  <a:gd name="connsiteX135" fmla="*/ 154191 w 228358"/>
                  <a:gd name="connsiteY135" fmla="*/ 109985 h 247650"/>
                  <a:gd name="connsiteX136" fmla="*/ 154140 w 228358"/>
                  <a:gd name="connsiteY136" fmla="*/ 109985 h 247650"/>
                  <a:gd name="connsiteX137" fmla="*/ 153988 w 228358"/>
                  <a:gd name="connsiteY137" fmla="*/ 110133 h 247650"/>
                  <a:gd name="connsiteX138" fmla="*/ 153442 w 228358"/>
                  <a:gd name="connsiteY138" fmla="*/ 110432 h 247650"/>
                  <a:gd name="connsiteX139" fmla="*/ 152400 w 228358"/>
                  <a:gd name="connsiteY139" fmla="*/ 111125 h 247650"/>
                  <a:gd name="connsiteX140" fmla="*/ 150368 w 228358"/>
                  <a:gd name="connsiteY140" fmla="*/ 112514 h 247650"/>
                  <a:gd name="connsiteX141" fmla="*/ 146254 w 228358"/>
                  <a:gd name="connsiteY141" fmla="*/ 115293 h 247650"/>
                  <a:gd name="connsiteX142" fmla="*/ 142240 w 228358"/>
                  <a:gd name="connsiteY142" fmla="*/ 118170 h 247650"/>
                  <a:gd name="connsiteX143" fmla="*/ 134303 w 228358"/>
                  <a:gd name="connsiteY143" fmla="*/ 124173 h 247650"/>
                  <a:gd name="connsiteX144" fmla="*/ 134646 w 228358"/>
                  <a:gd name="connsiteY144" fmla="*/ 124818 h 247650"/>
                  <a:gd name="connsiteX145" fmla="*/ 134595 w 228358"/>
                  <a:gd name="connsiteY145" fmla="*/ 124917 h 247650"/>
                  <a:gd name="connsiteX146" fmla="*/ 138418 w 228358"/>
                  <a:gd name="connsiteY146" fmla="*/ 127794 h 247650"/>
                  <a:gd name="connsiteX147" fmla="*/ 142240 w 228358"/>
                  <a:gd name="connsiteY147" fmla="*/ 130622 h 247650"/>
                  <a:gd name="connsiteX148" fmla="*/ 146101 w 228358"/>
                  <a:gd name="connsiteY148" fmla="*/ 133401 h 247650"/>
                  <a:gd name="connsiteX149" fmla="*/ 150026 w 228358"/>
                  <a:gd name="connsiteY149" fmla="*/ 136129 h 247650"/>
                  <a:gd name="connsiteX150" fmla="*/ 153988 w 228358"/>
                  <a:gd name="connsiteY150" fmla="*/ 138807 h 247650"/>
                  <a:gd name="connsiteX151" fmla="*/ 154242 w 228358"/>
                  <a:gd name="connsiteY151" fmla="*/ 138956 h 247650"/>
                  <a:gd name="connsiteX152" fmla="*/ 154394 w 228358"/>
                  <a:gd name="connsiteY152" fmla="*/ 139056 h 247650"/>
                  <a:gd name="connsiteX153" fmla="*/ 154686 w 228358"/>
                  <a:gd name="connsiteY153" fmla="*/ 139304 h 247650"/>
                  <a:gd name="connsiteX154" fmla="*/ 155181 w 228358"/>
                  <a:gd name="connsiteY154" fmla="*/ 139850 h 247650"/>
                  <a:gd name="connsiteX155" fmla="*/ 155575 w 228358"/>
                  <a:gd name="connsiteY155" fmla="*/ 140444 h 247650"/>
                  <a:gd name="connsiteX156" fmla="*/ 155880 w 228358"/>
                  <a:gd name="connsiteY156" fmla="*/ 141089 h 247650"/>
                  <a:gd name="connsiteX157" fmla="*/ 156223 w 228358"/>
                  <a:gd name="connsiteY157" fmla="*/ 142429 h 247650"/>
                  <a:gd name="connsiteX158" fmla="*/ 156172 w 228358"/>
                  <a:gd name="connsiteY158" fmla="*/ 143769 h 247650"/>
                  <a:gd name="connsiteX159" fmla="*/ 156020 w 228358"/>
                  <a:gd name="connsiteY159" fmla="*/ 144363 h 247650"/>
                  <a:gd name="connsiteX160" fmla="*/ 155779 w 228358"/>
                  <a:gd name="connsiteY160" fmla="*/ 144860 h 247650"/>
                  <a:gd name="connsiteX161" fmla="*/ 155626 w 228358"/>
                  <a:gd name="connsiteY161" fmla="*/ 145157 h 247650"/>
                  <a:gd name="connsiteX162" fmla="*/ 155334 w 228358"/>
                  <a:gd name="connsiteY162" fmla="*/ 145654 h 247650"/>
                  <a:gd name="connsiteX163" fmla="*/ 155334 w 228358"/>
                  <a:gd name="connsiteY163" fmla="*/ 145703 h 247650"/>
                  <a:gd name="connsiteX164" fmla="*/ 155284 w 228358"/>
                  <a:gd name="connsiteY164" fmla="*/ 145703 h 247650"/>
                  <a:gd name="connsiteX165" fmla="*/ 155385 w 228358"/>
                  <a:gd name="connsiteY165" fmla="*/ 145555 h 247650"/>
                  <a:gd name="connsiteX166" fmla="*/ 155334 w 228358"/>
                  <a:gd name="connsiteY166" fmla="*/ 145604 h 247650"/>
                  <a:gd name="connsiteX167" fmla="*/ 155284 w 228358"/>
                  <a:gd name="connsiteY167" fmla="*/ 145753 h 247650"/>
                  <a:gd name="connsiteX168" fmla="*/ 155080 w 228358"/>
                  <a:gd name="connsiteY168" fmla="*/ 145951 h 247650"/>
                  <a:gd name="connsiteX169" fmla="*/ 154788 w 228358"/>
                  <a:gd name="connsiteY169" fmla="*/ 146448 h 247650"/>
                  <a:gd name="connsiteX170" fmla="*/ 153442 w 228358"/>
                  <a:gd name="connsiteY170" fmla="*/ 148431 h 247650"/>
                  <a:gd name="connsiteX171" fmla="*/ 153302 w 228358"/>
                  <a:gd name="connsiteY171" fmla="*/ 148680 h 247650"/>
                  <a:gd name="connsiteX172" fmla="*/ 153201 w 228358"/>
                  <a:gd name="connsiteY172" fmla="*/ 148779 h 247650"/>
                  <a:gd name="connsiteX173" fmla="*/ 152997 w 228358"/>
                  <a:gd name="connsiteY173" fmla="*/ 149027 h 247650"/>
                  <a:gd name="connsiteX174" fmla="*/ 152553 w 228358"/>
                  <a:gd name="connsiteY174" fmla="*/ 149424 h 247650"/>
                  <a:gd name="connsiteX175" fmla="*/ 152109 w 228358"/>
                  <a:gd name="connsiteY175" fmla="*/ 149771 h 247650"/>
                  <a:gd name="connsiteX176" fmla="*/ 151562 w 228358"/>
                  <a:gd name="connsiteY176" fmla="*/ 150068 h 247650"/>
                  <a:gd name="connsiteX177" fmla="*/ 151016 w 228358"/>
                  <a:gd name="connsiteY177" fmla="*/ 150268 h 247650"/>
                  <a:gd name="connsiteX178" fmla="*/ 150419 w 228358"/>
                  <a:gd name="connsiteY178" fmla="*/ 150367 h 247650"/>
                  <a:gd name="connsiteX179" fmla="*/ 149873 w 228358"/>
                  <a:gd name="connsiteY179" fmla="*/ 150416 h 247650"/>
                  <a:gd name="connsiteX180" fmla="*/ 149276 w 228358"/>
                  <a:gd name="connsiteY180" fmla="*/ 150367 h 247650"/>
                  <a:gd name="connsiteX181" fmla="*/ 148730 w 228358"/>
                  <a:gd name="connsiteY181" fmla="*/ 150268 h 247650"/>
                  <a:gd name="connsiteX182" fmla="*/ 148336 w 228358"/>
                  <a:gd name="connsiteY182" fmla="*/ 150068 h 247650"/>
                  <a:gd name="connsiteX183" fmla="*/ 148234 w 228358"/>
                  <a:gd name="connsiteY183" fmla="*/ 150068 h 247650"/>
                  <a:gd name="connsiteX184" fmla="*/ 148095 w 228358"/>
                  <a:gd name="connsiteY184" fmla="*/ 149969 h 247650"/>
                  <a:gd name="connsiteX185" fmla="*/ 147689 w 228358"/>
                  <a:gd name="connsiteY185" fmla="*/ 149771 h 247650"/>
                  <a:gd name="connsiteX186" fmla="*/ 147638 w 228358"/>
                  <a:gd name="connsiteY186" fmla="*/ 149722 h 247650"/>
                  <a:gd name="connsiteX187" fmla="*/ 147498 w 228358"/>
                  <a:gd name="connsiteY187" fmla="*/ 149672 h 247650"/>
                  <a:gd name="connsiteX188" fmla="*/ 146748 w 228358"/>
                  <a:gd name="connsiteY188" fmla="*/ 149225 h 247650"/>
                  <a:gd name="connsiteX189" fmla="*/ 144717 w 228358"/>
                  <a:gd name="connsiteY189" fmla="*/ 147986 h 247650"/>
                  <a:gd name="connsiteX190" fmla="*/ 140602 w 228358"/>
                  <a:gd name="connsiteY190" fmla="*/ 145604 h 247650"/>
                  <a:gd name="connsiteX191" fmla="*/ 136437 w 228358"/>
                  <a:gd name="connsiteY191" fmla="*/ 143273 h 247650"/>
                  <a:gd name="connsiteX192" fmla="*/ 132258 w 228358"/>
                  <a:gd name="connsiteY192" fmla="*/ 140990 h 247650"/>
                  <a:gd name="connsiteX193" fmla="*/ 128092 w 228358"/>
                  <a:gd name="connsiteY193" fmla="*/ 138708 h 247650"/>
                  <a:gd name="connsiteX194" fmla="*/ 121298 w 228358"/>
                  <a:gd name="connsiteY194" fmla="*/ 135038 h 247650"/>
                  <a:gd name="connsiteX195" fmla="*/ 121552 w 228358"/>
                  <a:gd name="connsiteY195" fmla="*/ 142380 h 247650"/>
                  <a:gd name="connsiteX196" fmla="*/ 122149 w 228358"/>
                  <a:gd name="connsiteY196" fmla="*/ 161628 h 247650"/>
                  <a:gd name="connsiteX197" fmla="*/ 122238 w 228358"/>
                  <a:gd name="connsiteY197" fmla="*/ 164009 h 247650"/>
                  <a:gd name="connsiteX198" fmla="*/ 122339 w 228358"/>
                  <a:gd name="connsiteY198" fmla="*/ 166192 h 247650"/>
                  <a:gd name="connsiteX199" fmla="*/ 121603 w 228358"/>
                  <a:gd name="connsiteY199" fmla="*/ 168920 h 247650"/>
                  <a:gd name="connsiteX200" fmla="*/ 120562 w 228358"/>
                  <a:gd name="connsiteY200" fmla="*/ 170062 h 247650"/>
                  <a:gd name="connsiteX201" fmla="*/ 119215 w 228358"/>
                  <a:gd name="connsiteY201" fmla="*/ 170856 h 247650"/>
                  <a:gd name="connsiteX202" fmla="*/ 118821 w 228358"/>
                  <a:gd name="connsiteY202" fmla="*/ 171004 h 247650"/>
                  <a:gd name="connsiteX203" fmla="*/ 118517 w 228358"/>
                  <a:gd name="connsiteY203" fmla="*/ 171103 h 247650"/>
                  <a:gd name="connsiteX204" fmla="*/ 117577 w 228358"/>
                  <a:gd name="connsiteY204" fmla="*/ 171301 h 247650"/>
                  <a:gd name="connsiteX205" fmla="*/ 115101 w 228358"/>
                  <a:gd name="connsiteY205" fmla="*/ 171501 h 247650"/>
                  <a:gd name="connsiteX206" fmla="*/ 113856 w 228358"/>
                  <a:gd name="connsiteY206" fmla="*/ 171550 h 247650"/>
                  <a:gd name="connsiteX207" fmla="*/ 113411 w 228358"/>
                  <a:gd name="connsiteY207" fmla="*/ 171600 h 247650"/>
                  <a:gd name="connsiteX208" fmla="*/ 112967 w 228358"/>
                  <a:gd name="connsiteY208" fmla="*/ 171600 h 247650"/>
                  <a:gd name="connsiteX209" fmla="*/ 111176 w 228358"/>
                  <a:gd name="connsiteY209" fmla="*/ 171252 h 247650"/>
                  <a:gd name="connsiteX210" fmla="*/ 109487 w 228358"/>
                  <a:gd name="connsiteY210" fmla="*/ 170409 h 247650"/>
                  <a:gd name="connsiteX211" fmla="*/ 108154 w 228358"/>
                  <a:gd name="connsiteY211" fmla="*/ 169019 h 247650"/>
                  <a:gd name="connsiteX212" fmla="*/ 107315 w 228358"/>
                  <a:gd name="connsiteY212" fmla="*/ 167283 h 247650"/>
                  <a:gd name="connsiteX213" fmla="*/ 107214 w 228358"/>
                  <a:gd name="connsiteY213" fmla="*/ 166837 h 247650"/>
                  <a:gd name="connsiteX214" fmla="*/ 107112 w 228358"/>
                  <a:gd name="connsiteY214" fmla="*/ 166390 h 247650"/>
                  <a:gd name="connsiteX215" fmla="*/ 107061 w 228358"/>
                  <a:gd name="connsiteY215" fmla="*/ 165795 h 247650"/>
                  <a:gd name="connsiteX216" fmla="*/ 107011 w 228358"/>
                  <a:gd name="connsiteY216" fmla="*/ 165250 h 247650"/>
                  <a:gd name="connsiteX217" fmla="*/ 106858 w 228358"/>
                  <a:gd name="connsiteY217" fmla="*/ 160438 h 247650"/>
                  <a:gd name="connsiteX218" fmla="*/ 106820 w 228358"/>
                  <a:gd name="connsiteY218" fmla="*/ 155626 h 247650"/>
                  <a:gd name="connsiteX219" fmla="*/ 106858 w 228358"/>
                  <a:gd name="connsiteY219" fmla="*/ 150813 h 247650"/>
                  <a:gd name="connsiteX220" fmla="*/ 107061 w 228358"/>
                  <a:gd name="connsiteY220" fmla="*/ 146000 h 247650"/>
                  <a:gd name="connsiteX221" fmla="*/ 107353 w 228358"/>
                  <a:gd name="connsiteY221" fmla="*/ 141188 h 247650"/>
                  <a:gd name="connsiteX222" fmla="*/ 107607 w 228358"/>
                  <a:gd name="connsiteY222" fmla="*/ 138213 h 247650"/>
                  <a:gd name="connsiteX223" fmla="*/ 104635 w 228358"/>
                  <a:gd name="connsiteY223" fmla="*/ 139650 h 247650"/>
                  <a:gd name="connsiteX224" fmla="*/ 100114 w 228358"/>
                  <a:gd name="connsiteY224" fmla="*/ 141735 h 247650"/>
                  <a:gd name="connsiteX225" fmla="*/ 91084 w 228358"/>
                  <a:gd name="connsiteY225" fmla="*/ 145901 h 247650"/>
                  <a:gd name="connsiteX226" fmla="*/ 86576 w 228358"/>
                  <a:gd name="connsiteY226" fmla="*/ 148035 h 247650"/>
                  <a:gd name="connsiteX227" fmla="*/ 82156 w 228358"/>
                  <a:gd name="connsiteY227" fmla="*/ 150268 h 247650"/>
                  <a:gd name="connsiteX228" fmla="*/ 81915 w 228358"/>
                  <a:gd name="connsiteY228" fmla="*/ 150416 h 247650"/>
                  <a:gd name="connsiteX229" fmla="*/ 81661 w 228358"/>
                  <a:gd name="connsiteY229" fmla="*/ 150565 h 247650"/>
                  <a:gd name="connsiteX230" fmla="*/ 81369 w 228358"/>
                  <a:gd name="connsiteY230" fmla="*/ 150664 h 247650"/>
                  <a:gd name="connsiteX231" fmla="*/ 81014 w 228358"/>
                  <a:gd name="connsiteY231" fmla="*/ 150813 h 247650"/>
                  <a:gd name="connsiteX232" fmla="*/ 80721 w 228358"/>
                  <a:gd name="connsiteY232" fmla="*/ 150913 h 247650"/>
                  <a:gd name="connsiteX233" fmla="*/ 79375 w 228358"/>
                  <a:gd name="connsiteY233" fmla="*/ 151061 h 247650"/>
                  <a:gd name="connsiteX234" fmla="*/ 78093 w 228358"/>
                  <a:gd name="connsiteY234" fmla="*/ 150813 h 247650"/>
                  <a:gd name="connsiteX235" fmla="*/ 76848 w 228358"/>
                  <a:gd name="connsiteY235" fmla="*/ 150268 h 247650"/>
                  <a:gd name="connsiteX236" fmla="*/ 76607 w 228358"/>
                  <a:gd name="connsiteY236" fmla="*/ 150068 h 247650"/>
                  <a:gd name="connsiteX237" fmla="*/ 76353 w 228358"/>
                  <a:gd name="connsiteY237" fmla="*/ 149870 h 247650"/>
                  <a:gd name="connsiteX238" fmla="*/ 76112 w 228358"/>
                  <a:gd name="connsiteY238" fmla="*/ 149672 h 247650"/>
                  <a:gd name="connsiteX239" fmla="*/ 75959 w 228358"/>
                  <a:gd name="connsiteY239" fmla="*/ 149523 h 247650"/>
                  <a:gd name="connsiteX240" fmla="*/ 75806 w 228358"/>
                  <a:gd name="connsiteY240" fmla="*/ 149375 h 247650"/>
                  <a:gd name="connsiteX241" fmla="*/ 75654 w 228358"/>
                  <a:gd name="connsiteY241" fmla="*/ 149126 h 247650"/>
                  <a:gd name="connsiteX242" fmla="*/ 75464 w 228358"/>
                  <a:gd name="connsiteY242" fmla="*/ 148878 h 247650"/>
                  <a:gd name="connsiteX243" fmla="*/ 75464 w 228358"/>
                  <a:gd name="connsiteY243" fmla="*/ 148829 h 247650"/>
                  <a:gd name="connsiteX244" fmla="*/ 75515 w 228358"/>
                  <a:gd name="connsiteY244" fmla="*/ 148928 h 247650"/>
                  <a:gd name="connsiteX245" fmla="*/ 75413 w 228358"/>
                  <a:gd name="connsiteY245" fmla="*/ 148779 h 247650"/>
                  <a:gd name="connsiteX246" fmla="*/ 74765 w 228358"/>
                  <a:gd name="connsiteY246" fmla="*/ 147738 h 247650"/>
                  <a:gd name="connsiteX247" fmla="*/ 73470 w 228358"/>
                  <a:gd name="connsiteY247" fmla="*/ 145703 h 247650"/>
                  <a:gd name="connsiteX248" fmla="*/ 72885 w 228358"/>
                  <a:gd name="connsiteY248" fmla="*/ 144463 h 247650"/>
                  <a:gd name="connsiteX249" fmla="*/ 72975 w 228358"/>
                  <a:gd name="connsiteY249" fmla="*/ 141685 h 247650"/>
                  <a:gd name="connsiteX250" fmla="*/ 20638 w 228358"/>
                  <a:gd name="connsiteY250" fmla="*/ 169714 h 247650"/>
                  <a:gd name="connsiteX251" fmla="*/ 14745 w 228358"/>
                  <a:gd name="connsiteY251" fmla="*/ 172394 h 247650"/>
                  <a:gd name="connsiteX252" fmla="*/ 9678 w 228358"/>
                  <a:gd name="connsiteY252" fmla="*/ 175369 h 247650"/>
                  <a:gd name="connsiteX253" fmla="*/ 2540 w 228358"/>
                  <a:gd name="connsiteY253" fmla="*/ 180628 h 247650"/>
                  <a:gd name="connsiteX254" fmla="*/ 648 w 228358"/>
                  <a:gd name="connsiteY254" fmla="*/ 182315 h 247650"/>
                  <a:gd name="connsiteX255" fmla="*/ 0 w 228358"/>
                  <a:gd name="connsiteY255" fmla="*/ 182960 h 247650"/>
                  <a:gd name="connsiteX256" fmla="*/ 356 w 228358"/>
                  <a:gd name="connsiteY256" fmla="*/ 183655 h 247650"/>
                  <a:gd name="connsiteX257" fmla="*/ 1245 w 228358"/>
                  <a:gd name="connsiteY257" fmla="*/ 183556 h 247650"/>
                  <a:gd name="connsiteX258" fmla="*/ 3823 w 228358"/>
                  <a:gd name="connsiteY258" fmla="*/ 183208 h 247650"/>
                  <a:gd name="connsiteX259" fmla="*/ 12510 w 228358"/>
                  <a:gd name="connsiteY259" fmla="*/ 181174 h 247650"/>
                  <a:gd name="connsiteX260" fmla="*/ 18059 w 228358"/>
                  <a:gd name="connsiteY260" fmla="*/ 179239 h 247650"/>
                  <a:gd name="connsiteX261" fmla="*/ 23965 w 228358"/>
                  <a:gd name="connsiteY261" fmla="*/ 176511 h 247650"/>
                  <a:gd name="connsiteX262" fmla="*/ 30074 w 228358"/>
                  <a:gd name="connsiteY262" fmla="*/ 173038 h 247650"/>
                  <a:gd name="connsiteX263" fmla="*/ 31356 w 228358"/>
                  <a:gd name="connsiteY263" fmla="*/ 172293 h 247650"/>
                  <a:gd name="connsiteX264" fmla="*/ 30912 w 228358"/>
                  <a:gd name="connsiteY264" fmla="*/ 174377 h 247650"/>
                  <a:gd name="connsiteX265" fmla="*/ 30709 w 228358"/>
                  <a:gd name="connsiteY265" fmla="*/ 176808 h 247650"/>
                  <a:gd name="connsiteX266" fmla="*/ 30912 w 228358"/>
                  <a:gd name="connsiteY266" fmla="*/ 179288 h 247650"/>
                  <a:gd name="connsiteX267" fmla="*/ 31153 w 228358"/>
                  <a:gd name="connsiteY267" fmla="*/ 180529 h 247650"/>
                  <a:gd name="connsiteX268" fmla="*/ 31459 w 228358"/>
                  <a:gd name="connsiteY268" fmla="*/ 181818 h 247650"/>
                  <a:gd name="connsiteX269" fmla="*/ 32347 w 228358"/>
                  <a:gd name="connsiteY269" fmla="*/ 184300 h 247650"/>
                  <a:gd name="connsiteX270" fmla="*/ 32995 w 228358"/>
                  <a:gd name="connsiteY270" fmla="*/ 185589 h 247650"/>
                  <a:gd name="connsiteX271" fmla="*/ 33795 w 228358"/>
                  <a:gd name="connsiteY271" fmla="*/ 186830 h 247650"/>
                  <a:gd name="connsiteX272" fmla="*/ 34531 w 228358"/>
                  <a:gd name="connsiteY272" fmla="*/ 186879 h 247650"/>
                  <a:gd name="connsiteX273" fmla="*/ 35420 w 228358"/>
                  <a:gd name="connsiteY273" fmla="*/ 185688 h 247650"/>
                  <a:gd name="connsiteX274" fmla="*/ 36170 w 228358"/>
                  <a:gd name="connsiteY274" fmla="*/ 184498 h 247650"/>
                  <a:gd name="connsiteX275" fmla="*/ 37313 w 228358"/>
                  <a:gd name="connsiteY275" fmla="*/ 182067 h 247650"/>
                  <a:gd name="connsiteX276" fmla="*/ 37757 w 228358"/>
                  <a:gd name="connsiteY276" fmla="*/ 180876 h 247650"/>
                  <a:gd name="connsiteX277" fmla="*/ 38100 w 228358"/>
                  <a:gd name="connsiteY277" fmla="*/ 179636 h 247650"/>
                  <a:gd name="connsiteX278" fmla="*/ 38595 w 228358"/>
                  <a:gd name="connsiteY278" fmla="*/ 177206 h 247650"/>
                  <a:gd name="connsiteX279" fmla="*/ 38646 w 228358"/>
                  <a:gd name="connsiteY279" fmla="*/ 174725 h 247650"/>
                  <a:gd name="connsiteX280" fmla="*/ 38405 w 228358"/>
                  <a:gd name="connsiteY280" fmla="*/ 172244 h 247650"/>
                  <a:gd name="connsiteX281" fmla="*/ 38253 w 228358"/>
                  <a:gd name="connsiteY281" fmla="*/ 171004 h 247650"/>
                  <a:gd name="connsiteX282" fmla="*/ 38012 w 228358"/>
                  <a:gd name="connsiteY282" fmla="*/ 169763 h 247650"/>
                  <a:gd name="connsiteX283" fmla="*/ 37465 w 228358"/>
                  <a:gd name="connsiteY283" fmla="*/ 167928 h 247650"/>
                  <a:gd name="connsiteX284" fmla="*/ 42177 w 228358"/>
                  <a:gd name="connsiteY284" fmla="*/ 165151 h 247650"/>
                  <a:gd name="connsiteX285" fmla="*/ 48870 w 228358"/>
                  <a:gd name="connsiteY285" fmla="*/ 162968 h 247650"/>
                  <a:gd name="connsiteX286" fmla="*/ 55321 w 228358"/>
                  <a:gd name="connsiteY286" fmla="*/ 161380 h 247650"/>
                  <a:gd name="connsiteX287" fmla="*/ 58103 w 228358"/>
                  <a:gd name="connsiteY287" fmla="*/ 160139 h 247650"/>
                  <a:gd name="connsiteX288" fmla="*/ 60275 w 228358"/>
                  <a:gd name="connsiteY288" fmla="*/ 158999 h 247650"/>
                  <a:gd name="connsiteX289" fmla="*/ 60135 w 228358"/>
                  <a:gd name="connsiteY289" fmla="*/ 159793 h 247650"/>
                  <a:gd name="connsiteX290" fmla="*/ 59830 w 228358"/>
                  <a:gd name="connsiteY290" fmla="*/ 161776 h 247650"/>
                  <a:gd name="connsiteX291" fmla="*/ 59233 w 228358"/>
                  <a:gd name="connsiteY291" fmla="*/ 165745 h 247650"/>
                  <a:gd name="connsiteX292" fmla="*/ 58941 w 228358"/>
                  <a:gd name="connsiteY292" fmla="*/ 169714 h 247650"/>
                  <a:gd name="connsiteX293" fmla="*/ 59093 w 228358"/>
                  <a:gd name="connsiteY293" fmla="*/ 173683 h 247650"/>
                  <a:gd name="connsiteX294" fmla="*/ 59284 w 228358"/>
                  <a:gd name="connsiteY294" fmla="*/ 175668 h 247650"/>
                  <a:gd name="connsiteX295" fmla="*/ 59538 w 228358"/>
                  <a:gd name="connsiteY295" fmla="*/ 177701 h 247650"/>
                  <a:gd name="connsiteX296" fmla="*/ 60376 w 228358"/>
                  <a:gd name="connsiteY296" fmla="*/ 181719 h 247650"/>
                  <a:gd name="connsiteX297" fmla="*/ 60922 w 228358"/>
                  <a:gd name="connsiteY297" fmla="*/ 183754 h 247650"/>
                  <a:gd name="connsiteX298" fmla="*/ 61723 w 228358"/>
                  <a:gd name="connsiteY298" fmla="*/ 185788 h 247650"/>
                  <a:gd name="connsiteX299" fmla="*/ 62408 w 228358"/>
                  <a:gd name="connsiteY299" fmla="*/ 185788 h 247650"/>
                  <a:gd name="connsiteX300" fmla="*/ 63412 w 228358"/>
                  <a:gd name="connsiteY300" fmla="*/ 183853 h 247650"/>
                  <a:gd name="connsiteX301" fmla="*/ 64198 w 228358"/>
                  <a:gd name="connsiteY301" fmla="*/ 181919 h 247650"/>
                  <a:gd name="connsiteX302" fmla="*/ 65393 w 228358"/>
                  <a:gd name="connsiteY302" fmla="*/ 177999 h 247650"/>
                  <a:gd name="connsiteX303" fmla="*/ 65888 w 228358"/>
                  <a:gd name="connsiteY303" fmla="*/ 176014 h 247650"/>
                  <a:gd name="connsiteX304" fmla="*/ 66281 w 228358"/>
                  <a:gd name="connsiteY304" fmla="*/ 174031 h 247650"/>
                  <a:gd name="connsiteX305" fmla="*/ 66828 w 228358"/>
                  <a:gd name="connsiteY305" fmla="*/ 170111 h 247650"/>
                  <a:gd name="connsiteX306" fmla="*/ 66980 w 228358"/>
                  <a:gd name="connsiteY306" fmla="*/ 166093 h 247650"/>
                  <a:gd name="connsiteX307" fmla="*/ 66828 w 228358"/>
                  <a:gd name="connsiteY307" fmla="*/ 162124 h 247650"/>
                  <a:gd name="connsiteX308" fmla="*/ 66675 w 228358"/>
                  <a:gd name="connsiteY308" fmla="*/ 160139 h 247650"/>
                  <a:gd name="connsiteX309" fmla="*/ 66485 w 228358"/>
                  <a:gd name="connsiteY309" fmla="*/ 158106 h 247650"/>
                  <a:gd name="connsiteX310" fmla="*/ 65990 w 228358"/>
                  <a:gd name="connsiteY310" fmla="*/ 155278 h 247650"/>
                  <a:gd name="connsiteX311" fmla="*/ 67818 w 228358"/>
                  <a:gd name="connsiteY311" fmla="*/ 153789 h 247650"/>
                  <a:gd name="connsiteX312" fmla="*/ 69114 w 228358"/>
                  <a:gd name="connsiteY312" fmla="*/ 152649 h 247650"/>
                  <a:gd name="connsiteX313" fmla="*/ 69253 w 228358"/>
                  <a:gd name="connsiteY313" fmla="*/ 152798 h 247650"/>
                  <a:gd name="connsiteX314" fmla="*/ 69406 w 228358"/>
                  <a:gd name="connsiteY314" fmla="*/ 153095 h 247650"/>
                  <a:gd name="connsiteX315" fmla="*/ 69609 w 228358"/>
                  <a:gd name="connsiteY315" fmla="*/ 153344 h 247650"/>
                  <a:gd name="connsiteX316" fmla="*/ 69660 w 228358"/>
                  <a:gd name="connsiteY316" fmla="*/ 153443 h 247650"/>
                  <a:gd name="connsiteX317" fmla="*/ 69800 w 228358"/>
                  <a:gd name="connsiteY317" fmla="*/ 153641 h 247650"/>
                  <a:gd name="connsiteX318" fmla="*/ 70447 w 228358"/>
                  <a:gd name="connsiteY318" fmla="*/ 154484 h 247650"/>
                  <a:gd name="connsiteX319" fmla="*/ 71095 w 228358"/>
                  <a:gd name="connsiteY319" fmla="*/ 155129 h 247650"/>
                  <a:gd name="connsiteX320" fmla="*/ 71793 w 228358"/>
                  <a:gd name="connsiteY320" fmla="*/ 155725 h 247650"/>
                  <a:gd name="connsiteX321" fmla="*/ 72479 w 228358"/>
                  <a:gd name="connsiteY321" fmla="*/ 156270 h 247650"/>
                  <a:gd name="connsiteX322" fmla="*/ 79287 w 228358"/>
                  <a:gd name="connsiteY322" fmla="*/ 158453 h 247650"/>
                  <a:gd name="connsiteX323" fmla="*/ 82855 w 228358"/>
                  <a:gd name="connsiteY323" fmla="*/ 157907 h 247650"/>
                  <a:gd name="connsiteX324" fmla="*/ 83744 w 228358"/>
                  <a:gd name="connsiteY324" fmla="*/ 157610 h 247650"/>
                  <a:gd name="connsiteX325" fmla="*/ 84544 w 228358"/>
                  <a:gd name="connsiteY325" fmla="*/ 157263 h 247650"/>
                  <a:gd name="connsiteX326" fmla="*/ 85331 w 228358"/>
                  <a:gd name="connsiteY326" fmla="*/ 156865 h 247650"/>
                  <a:gd name="connsiteX327" fmla="*/ 85675 w 228358"/>
                  <a:gd name="connsiteY327" fmla="*/ 156667 h 247650"/>
                  <a:gd name="connsiteX328" fmla="*/ 85929 w 228358"/>
                  <a:gd name="connsiteY328" fmla="*/ 156519 h 247650"/>
                  <a:gd name="connsiteX329" fmla="*/ 90094 w 228358"/>
                  <a:gd name="connsiteY329" fmla="*/ 153888 h 247650"/>
                  <a:gd name="connsiteX330" fmla="*/ 94209 w 228358"/>
                  <a:gd name="connsiteY330" fmla="*/ 151111 h 247650"/>
                  <a:gd name="connsiteX331" fmla="*/ 98337 w 228358"/>
                  <a:gd name="connsiteY331" fmla="*/ 148332 h 247650"/>
                  <a:gd name="connsiteX332" fmla="*/ 102401 w 228358"/>
                  <a:gd name="connsiteY332" fmla="*/ 145505 h 247650"/>
                  <a:gd name="connsiteX333" fmla="*/ 103937 w 228358"/>
                  <a:gd name="connsiteY333" fmla="*/ 144413 h 247650"/>
                  <a:gd name="connsiteX334" fmla="*/ 104039 w 228358"/>
                  <a:gd name="connsiteY334" fmla="*/ 146000 h 247650"/>
                  <a:gd name="connsiteX335" fmla="*/ 104229 w 228358"/>
                  <a:gd name="connsiteY335" fmla="*/ 150813 h 247650"/>
                  <a:gd name="connsiteX336" fmla="*/ 104280 w 228358"/>
                  <a:gd name="connsiteY336" fmla="*/ 155626 h 247650"/>
                  <a:gd name="connsiteX337" fmla="*/ 104229 w 228358"/>
                  <a:gd name="connsiteY337" fmla="*/ 160438 h 247650"/>
                  <a:gd name="connsiteX338" fmla="*/ 104090 w 228358"/>
                  <a:gd name="connsiteY338" fmla="*/ 165250 h 247650"/>
                  <a:gd name="connsiteX339" fmla="*/ 104090 w 228358"/>
                  <a:gd name="connsiteY339" fmla="*/ 165547 h 247650"/>
                  <a:gd name="connsiteX340" fmla="*/ 104039 w 228358"/>
                  <a:gd name="connsiteY340" fmla="*/ 165696 h 247650"/>
                  <a:gd name="connsiteX341" fmla="*/ 104039 w 228358"/>
                  <a:gd name="connsiteY341" fmla="*/ 166539 h 247650"/>
                  <a:gd name="connsiteX342" fmla="*/ 104090 w 228358"/>
                  <a:gd name="connsiteY342" fmla="*/ 167234 h 247650"/>
                  <a:gd name="connsiteX343" fmla="*/ 104229 w 228358"/>
                  <a:gd name="connsiteY343" fmla="*/ 167978 h 247650"/>
                  <a:gd name="connsiteX344" fmla="*/ 105182 w 228358"/>
                  <a:gd name="connsiteY344" fmla="*/ 170706 h 247650"/>
                  <a:gd name="connsiteX345" fmla="*/ 106959 w 228358"/>
                  <a:gd name="connsiteY345" fmla="*/ 173088 h 247650"/>
                  <a:gd name="connsiteX346" fmla="*/ 108103 w 228358"/>
                  <a:gd name="connsiteY346" fmla="*/ 174080 h 247650"/>
                  <a:gd name="connsiteX347" fmla="*/ 109398 w 228358"/>
                  <a:gd name="connsiteY347" fmla="*/ 174874 h 247650"/>
                  <a:gd name="connsiteX348" fmla="*/ 112319 w 228358"/>
                  <a:gd name="connsiteY348" fmla="*/ 175915 h 247650"/>
                  <a:gd name="connsiteX349" fmla="*/ 112814 w 228358"/>
                  <a:gd name="connsiteY349" fmla="*/ 176014 h 247650"/>
                  <a:gd name="connsiteX350" fmla="*/ 112167 w 228358"/>
                  <a:gd name="connsiteY350" fmla="*/ 178793 h 247650"/>
                  <a:gd name="connsiteX351" fmla="*/ 111976 w 228358"/>
                  <a:gd name="connsiteY351" fmla="*/ 178942 h 247650"/>
                  <a:gd name="connsiteX352" fmla="*/ 110338 w 228358"/>
                  <a:gd name="connsiteY352" fmla="*/ 180132 h 247650"/>
                  <a:gd name="connsiteX353" fmla="*/ 106769 w 228358"/>
                  <a:gd name="connsiteY353" fmla="*/ 182067 h 247650"/>
                  <a:gd name="connsiteX354" fmla="*/ 104775 w 228358"/>
                  <a:gd name="connsiteY354" fmla="*/ 182762 h 247650"/>
                  <a:gd name="connsiteX355" fmla="*/ 102743 w 228358"/>
                  <a:gd name="connsiteY355" fmla="*/ 183208 h 247650"/>
                  <a:gd name="connsiteX356" fmla="*/ 100661 w 228358"/>
                  <a:gd name="connsiteY356" fmla="*/ 183655 h 247650"/>
                  <a:gd name="connsiteX357" fmla="*/ 98629 w 228358"/>
                  <a:gd name="connsiteY357" fmla="*/ 184201 h 247650"/>
                  <a:gd name="connsiteX358" fmla="*/ 96749 w 228358"/>
                  <a:gd name="connsiteY358" fmla="*/ 184993 h 247650"/>
                  <a:gd name="connsiteX359" fmla="*/ 94907 w 228358"/>
                  <a:gd name="connsiteY359" fmla="*/ 185937 h 247650"/>
                  <a:gd name="connsiteX360" fmla="*/ 91529 w 228358"/>
                  <a:gd name="connsiteY360" fmla="*/ 188168 h 247650"/>
                  <a:gd name="connsiteX361" fmla="*/ 89891 w 228358"/>
                  <a:gd name="connsiteY361" fmla="*/ 189459 h 247650"/>
                  <a:gd name="connsiteX362" fmla="*/ 88354 w 228358"/>
                  <a:gd name="connsiteY362" fmla="*/ 190848 h 247650"/>
                  <a:gd name="connsiteX363" fmla="*/ 85484 w 228358"/>
                  <a:gd name="connsiteY363" fmla="*/ 194073 h 247650"/>
                  <a:gd name="connsiteX364" fmla="*/ 85827 w 228358"/>
                  <a:gd name="connsiteY364" fmla="*/ 194718 h 247650"/>
                  <a:gd name="connsiteX365" fmla="*/ 90246 w 228358"/>
                  <a:gd name="connsiteY365" fmla="*/ 194221 h 247650"/>
                  <a:gd name="connsiteX366" fmla="*/ 92279 w 228358"/>
                  <a:gd name="connsiteY366" fmla="*/ 193726 h 247650"/>
                  <a:gd name="connsiteX367" fmla="*/ 94259 w 228358"/>
                  <a:gd name="connsiteY367" fmla="*/ 193130 h 247650"/>
                  <a:gd name="connsiteX368" fmla="*/ 98082 w 228358"/>
                  <a:gd name="connsiteY368" fmla="*/ 191592 h 247650"/>
                  <a:gd name="connsiteX369" fmla="*/ 99873 w 228358"/>
                  <a:gd name="connsiteY369" fmla="*/ 190650 h 247650"/>
                  <a:gd name="connsiteX370" fmla="*/ 101550 w 228358"/>
                  <a:gd name="connsiteY370" fmla="*/ 189508 h 247650"/>
                  <a:gd name="connsiteX371" fmla="*/ 103137 w 228358"/>
                  <a:gd name="connsiteY371" fmla="*/ 188168 h 247650"/>
                  <a:gd name="connsiteX372" fmla="*/ 104687 w 228358"/>
                  <a:gd name="connsiteY372" fmla="*/ 186731 h 247650"/>
                  <a:gd name="connsiteX373" fmla="*/ 106223 w 228358"/>
                  <a:gd name="connsiteY373" fmla="*/ 185341 h 247650"/>
                  <a:gd name="connsiteX374" fmla="*/ 107862 w 228358"/>
                  <a:gd name="connsiteY374" fmla="*/ 184100 h 247650"/>
                  <a:gd name="connsiteX375" fmla="*/ 111532 w 228358"/>
                  <a:gd name="connsiteY375" fmla="*/ 182265 h 247650"/>
                  <a:gd name="connsiteX376" fmla="*/ 111570 w 228358"/>
                  <a:gd name="connsiteY376" fmla="*/ 182265 h 247650"/>
                  <a:gd name="connsiteX377" fmla="*/ 111379 w 228358"/>
                  <a:gd name="connsiteY377" fmla="*/ 184150 h 247650"/>
                  <a:gd name="connsiteX378" fmla="*/ 111227 w 228358"/>
                  <a:gd name="connsiteY378" fmla="*/ 186879 h 247650"/>
                  <a:gd name="connsiteX379" fmla="*/ 111278 w 228358"/>
                  <a:gd name="connsiteY379" fmla="*/ 189856 h 247650"/>
                  <a:gd name="connsiteX380" fmla="*/ 112573 w 228358"/>
                  <a:gd name="connsiteY380" fmla="*/ 196206 h 247650"/>
                  <a:gd name="connsiteX381" fmla="*/ 113411 w 228358"/>
                  <a:gd name="connsiteY381" fmla="*/ 203002 h 247650"/>
                  <a:gd name="connsiteX382" fmla="*/ 112662 w 228358"/>
                  <a:gd name="connsiteY382" fmla="*/ 209253 h 247650"/>
                  <a:gd name="connsiteX383" fmla="*/ 111722 w 228358"/>
                  <a:gd name="connsiteY383" fmla="*/ 210146 h 247650"/>
                  <a:gd name="connsiteX384" fmla="*/ 109487 w 228358"/>
                  <a:gd name="connsiteY384" fmla="*/ 211337 h 247650"/>
                  <a:gd name="connsiteX385" fmla="*/ 106858 w 228358"/>
                  <a:gd name="connsiteY385" fmla="*/ 211783 h 247650"/>
                  <a:gd name="connsiteX386" fmla="*/ 105473 w 228358"/>
                  <a:gd name="connsiteY386" fmla="*/ 211882 h 247650"/>
                  <a:gd name="connsiteX387" fmla="*/ 104140 w 228358"/>
                  <a:gd name="connsiteY387" fmla="*/ 212032 h 247650"/>
                  <a:gd name="connsiteX388" fmla="*/ 102896 w 228358"/>
                  <a:gd name="connsiteY388" fmla="*/ 212428 h 247650"/>
                  <a:gd name="connsiteX389" fmla="*/ 101804 w 228358"/>
                  <a:gd name="connsiteY389" fmla="*/ 213023 h 247650"/>
                  <a:gd name="connsiteX390" fmla="*/ 99771 w 228358"/>
                  <a:gd name="connsiteY390" fmla="*/ 214561 h 247650"/>
                  <a:gd name="connsiteX391" fmla="*/ 98832 w 228358"/>
                  <a:gd name="connsiteY391" fmla="*/ 215454 h 247650"/>
                  <a:gd name="connsiteX392" fmla="*/ 97930 w 228358"/>
                  <a:gd name="connsiteY392" fmla="*/ 216496 h 247650"/>
                  <a:gd name="connsiteX393" fmla="*/ 96495 w 228358"/>
                  <a:gd name="connsiteY393" fmla="*/ 219075 h 247650"/>
                  <a:gd name="connsiteX394" fmla="*/ 96838 w 228358"/>
                  <a:gd name="connsiteY394" fmla="*/ 219671 h 247650"/>
                  <a:gd name="connsiteX395" fmla="*/ 99823 w 228358"/>
                  <a:gd name="connsiteY395" fmla="*/ 219918 h 247650"/>
                  <a:gd name="connsiteX396" fmla="*/ 101206 w 228358"/>
                  <a:gd name="connsiteY396" fmla="*/ 219770 h 247650"/>
                  <a:gd name="connsiteX397" fmla="*/ 102502 w 228358"/>
                  <a:gd name="connsiteY397" fmla="*/ 219522 h 247650"/>
                  <a:gd name="connsiteX398" fmla="*/ 104928 w 228358"/>
                  <a:gd name="connsiteY398" fmla="*/ 218679 h 247650"/>
                  <a:gd name="connsiteX399" fmla="*/ 106071 w 228358"/>
                  <a:gd name="connsiteY399" fmla="*/ 218133 h 247650"/>
                  <a:gd name="connsiteX400" fmla="*/ 107061 w 228358"/>
                  <a:gd name="connsiteY400" fmla="*/ 217339 h 247650"/>
                  <a:gd name="connsiteX401" fmla="*/ 107950 w 228358"/>
                  <a:gd name="connsiteY401" fmla="*/ 216347 h 247650"/>
                  <a:gd name="connsiteX402" fmla="*/ 108801 w 228358"/>
                  <a:gd name="connsiteY402" fmla="*/ 215256 h 247650"/>
                  <a:gd name="connsiteX403" fmla="*/ 110630 w 228358"/>
                  <a:gd name="connsiteY403" fmla="*/ 213370 h 247650"/>
                  <a:gd name="connsiteX404" fmla="*/ 111926 w 228358"/>
                  <a:gd name="connsiteY404" fmla="*/ 212626 h 247650"/>
                  <a:gd name="connsiteX405" fmla="*/ 111227 w 228358"/>
                  <a:gd name="connsiteY405" fmla="*/ 217042 h 247650"/>
                  <a:gd name="connsiteX406" fmla="*/ 110681 w 228358"/>
                  <a:gd name="connsiteY406" fmla="*/ 223838 h 247650"/>
                  <a:gd name="connsiteX407" fmla="*/ 110630 w 228358"/>
                  <a:gd name="connsiteY407" fmla="*/ 230188 h 247650"/>
                  <a:gd name="connsiteX408" fmla="*/ 111227 w 228358"/>
                  <a:gd name="connsiteY408" fmla="*/ 235894 h 247650"/>
                  <a:gd name="connsiteX409" fmla="*/ 113018 w 228358"/>
                  <a:gd name="connsiteY409" fmla="*/ 244425 h 247650"/>
                  <a:gd name="connsiteX410" fmla="*/ 113805 w 228358"/>
                  <a:gd name="connsiteY410" fmla="*/ 246807 h 247650"/>
                  <a:gd name="connsiteX411" fmla="*/ 114160 w 228358"/>
                  <a:gd name="connsiteY411" fmla="*/ 247650 h 247650"/>
                  <a:gd name="connsiteX412" fmla="*/ 114897 w 228358"/>
                  <a:gd name="connsiteY412" fmla="*/ 247650 h 247650"/>
                  <a:gd name="connsiteX413" fmla="*/ 115253 w 228358"/>
                  <a:gd name="connsiteY413" fmla="*/ 246807 h 247650"/>
                  <a:gd name="connsiteX414" fmla="*/ 116040 w 228358"/>
                  <a:gd name="connsiteY414" fmla="*/ 244425 h 247650"/>
                  <a:gd name="connsiteX415" fmla="*/ 117831 w 228358"/>
                  <a:gd name="connsiteY415" fmla="*/ 235894 h 247650"/>
                  <a:gd name="connsiteX416" fmla="*/ 118428 w 228358"/>
                  <a:gd name="connsiteY416" fmla="*/ 230188 h 247650"/>
                  <a:gd name="connsiteX417" fmla="*/ 118377 w 228358"/>
                  <a:gd name="connsiteY417" fmla="*/ 223838 h 247650"/>
                  <a:gd name="connsiteX418" fmla="*/ 117831 w 228358"/>
                  <a:gd name="connsiteY418" fmla="*/ 217042 h 247650"/>
                  <a:gd name="connsiteX419" fmla="*/ 117628 w 228358"/>
                  <a:gd name="connsiteY419" fmla="*/ 215553 h 247650"/>
                  <a:gd name="connsiteX420" fmla="*/ 119418 w 228358"/>
                  <a:gd name="connsiteY420" fmla="*/ 216844 h 247650"/>
                  <a:gd name="connsiteX421" fmla="*/ 121603 w 228358"/>
                  <a:gd name="connsiteY421" fmla="*/ 218083 h 247650"/>
                  <a:gd name="connsiteX422" fmla="*/ 123978 w 228358"/>
                  <a:gd name="connsiteY422" fmla="*/ 218926 h 247650"/>
                  <a:gd name="connsiteX423" fmla="*/ 125273 w 228358"/>
                  <a:gd name="connsiteY423" fmla="*/ 219274 h 247650"/>
                  <a:gd name="connsiteX424" fmla="*/ 126556 w 228358"/>
                  <a:gd name="connsiteY424" fmla="*/ 219522 h 247650"/>
                  <a:gd name="connsiteX425" fmla="*/ 129286 w 228358"/>
                  <a:gd name="connsiteY425" fmla="*/ 219819 h 247650"/>
                  <a:gd name="connsiteX426" fmla="*/ 130721 w 228358"/>
                  <a:gd name="connsiteY426" fmla="*/ 219819 h 247650"/>
                  <a:gd name="connsiteX427" fmla="*/ 132220 w 228358"/>
                  <a:gd name="connsiteY427" fmla="*/ 219671 h 247650"/>
                  <a:gd name="connsiteX428" fmla="*/ 132563 w 228358"/>
                  <a:gd name="connsiteY428" fmla="*/ 219075 h 247650"/>
                  <a:gd name="connsiteX429" fmla="*/ 131864 w 228358"/>
                  <a:gd name="connsiteY429" fmla="*/ 217736 h 247650"/>
                  <a:gd name="connsiteX430" fmla="*/ 131077 w 228358"/>
                  <a:gd name="connsiteY430" fmla="*/ 216595 h 247650"/>
                  <a:gd name="connsiteX431" fmla="*/ 129337 w 228358"/>
                  <a:gd name="connsiteY431" fmla="*/ 214512 h 247650"/>
                  <a:gd name="connsiteX432" fmla="*/ 128398 w 228358"/>
                  <a:gd name="connsiteY432" fmla="*/ 213619 h 247650"/>
                  <a:gd name="connsiteX433" fmla="*/ 127407 w 228358"/>
                  <a:gd name="connsiteY433" fmla="*/ 212776 h 247650"/>
                  <a:gd name="connsiteX434" fmla="*/ 125362 w 228358"/>
                  <a:gd name="connsiteY434" fmla="*/ 211287 h 247650"/>
                  <a:gd name="connsiteX435" fmla="*/ 123089 w 228358"/>
                  <a:gd name="connsiteY435" fmla="*/ 210195 h 247650"/>
                  <a:gd name="connsiteX436" fmla="*/ 120650 w 228358"/>
                  <a:gd name="connsiteY436" fmla="*/ 209352 h 247650"/>
                  <a:gd name="connsiteX437" fmla="*/ 119469 w 228358"/>
                  <a:gd name="connsiteY437" fmla="*/ 208956 h 247650"/>
                  <a:gd name="connsiteX438" fmla="*/ 118173 w 228358"/>
                  <a:gd name="connsiteY438" fmla="*/ 208657 h 247650"/>
                  <a:gd name="connsiteX439" fmla="*/ 116193 w 228358"/>
                  <a:gd name="connsiteY439" fmla="*/ 208360 h 247650"/>
                  <a:gd name="connsiteX440" fmla="*/ 115646 w 228358"/>
                  <a:gd name="connsiteY440" fmla="*/ 203002 h 247650"/>
                  <a:gd name="connsiteX441" fmla="*/ 116484 w 228358"/>
                  <a:gd name="connsiteY441" fmla="*/ 196206 h 247650"/>
                  <a:gd name="connsiteX442" fmla="*/ 117780 w 228358"/>
                  <a:gd name="connsiteY442" fmla="*/ 189856 h 247650"/>
                  <a:gd name="connsiteX443" fmla="*/ 117831 w 228358"/>
                  <a:gd name="connsiteY443" fmla="*/ 186879 h 247650"/>
                  <a:gd name="connsiteX444" fmla="*/ 117729 w 228358"/>
                  <a:gd name="connsiteY444" fmla="*/ 184498 h 247650"/>
                  <a:gd name="connsiteX445" fmla="*/ 118377 w 228358"/>
                  <a:gd name="connsiteY445" fmla="*/ 184944 h 247650"/>
                  <a:gd name="connsiteX446" fmla="*/ 120053 w 228358"/>
                  <a:gd name="connsiteY446" fmla="*/ 186085 h 247650"/>
                  <a:gd name="connsiteX447" fmla="*/ 123534 w 228358"/>
                  <a:gd name="connsiteY447" fmla="*/ 188318 h 247650"/>
                  <a:gd name="connsiteX448" fmla="*/ 127102 w 228358"/>
                  <a:gd name="connsiteY448" fmla="*/ 190252 h 247650"/>
                  <a:gd name="connsiteX449" fmla="*/ 130873 w 228358"/>
                  <a:gd name="connsiteY449" fmla="*/ 191840 h 247650"/>
                  <a:gd name="connsiteX450" fmla="*/ 132804 w 228358"/>
                  <a:gd name="connsiteY450" fmla="*/ 192535 h 247650"/>
                  <a:gd name="connsiteX451" fmla="*/ 134798 w 228358"/>
                  <a:gd name="connsiteY451" fmla="*/ 193130 h 247650"/>
                  <a:gd name="connsiteX452" fmla="*/ 138862 w 228358"/>
                  <a:gd name="connsiteY452" fmla="*/ 194172 h 247650"/>
                  <a:gd name="connsiteX453" fmla="*/ 140996 w 228358"/>
                  <a:gd name="connsiteY453" fmla="*/ 194518 h 247650"/>
                  <a:gd name="connsiteX454" fmla="*/ 143231 w 228358"/>
                  <a:gd name="connsiteY454" fmla="*/ 194718 h 247650"/>
                  <a:gd name="connsiteX455" fmla="*/ 143573 w 228358"/>
                  <a:gd name="connsiteY455" fmla="*/ 194073 h 247650"/>
                  <a:gd name="connsiteX456" fmla="*/ 142190 w 228358"/>
                  <a:gd name="connsiteY456" fmla="*/ 192435 h 247650"/>
                  <a:gd name="connsiteX457" fmla="*/ 140691 w 228358"/>
                  <a:gd name="connsiteY457" fmla="*/ 190898 h 247650"/>
                  <a:gd name="connsiteX458" fmla="*/ 137567 w 228358"/>
                  <a:gd name="connsiteY458" fmla="*/ 188119 h 247650"/>
                  <a:gd name="connsiteX459" fmla="*/ 135928 w 228358"/>
                  <a:gd name="connsiteY459" fmla="*/ 186879 h 247650"/>
                  <a:gd name="connsiteX460" fmla="*/ 134252 w 228358"/>
                  <a:gd name="connsiteY460" fmla="*/ 185688 h 247650"/>
                  <a:gd name="connsiteX461" fmla="*/ 130823 w 228358"/>
                  <a:gd name="connsiteY461" fmla="*/ 183506 h 247650"/>
                  <a:gd name="connsiteX462" fmla="*/ 127204 w 228358"/>
                  <a:gd name="connsiteY462" fmla="*/ 181670 h 247650"/>
                  <a:gd name="connsiteX463" fmla="*/ 123381 w 228358"/>
                  <a:gd name="connsiteY463" fmla="*/ 180082 h 247650"/>
                  <a:gd name="connsiteX464" fmla="*/ 121501 w 228358"/>
                  <a:gd name="connsiteY464" fmla="*/ 179338 h 247650"/>
                  <a:gd name="connsiteX465" fmla="*/ 119558 w 228358"/>
                  <a:gd name="connsiteY465" fmla="*/ 178643 h 247650"/>
                  <a:gd name="connsiteX466" fmla="*/ 116688 w 228358"/>
                  <a:gd name="connsiteY466" fmla="*/ 177900 h 247650"/>
                  <a:gd name="connsiteX467" fmla="*/ 116294 w 228358"/>
                  <a:gd name="connsiteY467" fmla="*/ 176313 h 247650"/>
                  <a:gd name="connsiteX468" fmla="*/ 117577 w 228358"/>
                  <a:gd name="connsiteY468" fmla="*/ 176412 h 247650"/>
                  <a:gd name="connsiteX469" fmla="*/ 118326 w 228358"/>
                  <a:gd name="connsiteY469" fmla="*/ 176412 h 247650"/>
                  <a:gd name="connsiteX470" fmla="*/ 118669 w 228358"/>
                  <a:gd name="connsiteY470" fmla="*/ 176412 h 247650"/>
                  <a:gd name="connsiteX471" fmla="*/ 119114 w 228358"/>
                  <a:gd name="connsiteY471" fmla="*/ 176412 h 247650"/>
                  <a:gd name="connsiteX472" fmla="*/ 120015 w 228358"/>
                  <a:gd name="connsiteY472" fmla="*/ 176313 h 247650"/>
                  <a:gd name="connsiteX473" fmla="*/ 120854 w 228358"/>
                  <a:gd name="connsiteY473" fmla="*/ 176113 h 247650"/>
                  <a:gd name="connsiteX474" fmla="*/ 123927 w 228358"/>
                  <a:gd name="connsiteY474" fmla="*/ 174923 h 247650"/>
                  <a:gd name="connsiteX475" fmla="*/ 126556 w 228358"/>
                  <a:gd name="connsiteY475" fmla="*/ 172790 h 247650"/>
                  <a:gd name="connsiteX476" fmla="*/ 129337 w 228358"/>
                  <a:gd name="connsiteY476" fmla="*/ 166688 h 247650"/>
                  <a:gd name="connsiteX477" fmla="*/ 129439 w 228358"/>
                  <a:gd name="connsiteY477" fmla="*/ 165844 h 247650"/>
                  <a:gd name="connsiteX478" fmla="*/ 129439 w 228358"/>
                  <a:gd name="connsiteY478" fmla="*/ 165250 h 247650"/>
                  <a:gd name="connsiteX479" fmla="*/ 129540 w 228358"/>
                  <a:gd name="connsiteY479" fmla="*/ 164009 h 247650"/>
                  <a:gd name="connsiteX480" fmla="*/ 129629 w 228358"/>
                  <a:gd name="connsiteY480" fmla="*/ 161628 h 247650"/>
                  <a:gd name="connsiteX481" fmla="*/ 129934 w 228358"/>
                  <a:gd name="connsiteY481" fmla="*/ 152004 h 247650"/>
                  <a:gd name="connsiteX482" fmla="*/ 130035 w 228358"/>
                  <a:gd name="connsiteY482" fmla="*/ 149821 h 247650"/>
                  <a:gd name="connsiteX483" fmla="*/ 131864 w 228358"/>
                  <a:gd name="connsiteY483" fmla="*/ 150863 h 247650"/>
                  <a:gd name="connsiteX484" fmla="*/ 135979 w 228358"/>
                  <a:gd name="connsiteY484" fmla="*/ 153243 h 247650"/>
                  <a:gd name="connsiteX485" fmla="*/ 140145 w 228358"/>
                  <a:gd name="connsiteY485" fmla="*/ 155525 h 247650"/>
                  <a:gd name="connsiteX486" fmla="*/ 142240 w 228358"/>
                  <a:gd name="connsiteY486" fmla="*/ 156667 h 247650"/>
                  <a:gd name="connsiteX487" fmla="*/ 143472 w 228358"/>
                  <a:gd name="connsiteY487" fmla="*/ 157362 h 247650"/>
                  <a:gd name="connsiteX488" fmla="*/ 144018 w 228358"/>
                  <a:gd name="connsiteY488" fmla="*/ 157610 h 247650"/>
                  <a:gd name="connsiteX489" fmla="*/ 144171 w 228358"/>
                  <a:gd name="connsiteY489" fmla="*/ 157659 h 247650"/>
                  <a:gd name="connsiteX490" fmla="*/ 144920 w 228358"/>
                  <a:gd name="connsiteY490" fmla="*/ 157956 h 247650"/>
                  <a:gd name="connsiteX491" fmla="*/ 146748 w 228358"/>
                  <a:gd name="connsiteY491" fmla="*/ 158502 h 247650"/>
                  <a:gd name="connsiteX492" fmla="*/ 148590 w 228358"/>
                  <a:gd name="connsiteY492" fmla="*/ 158750 h 247650"/>
                  <a:gd name="connsiteX493" fmla="*/ 150419 w 228358"/>
                  <a:gd name="connsiteY493" fmla="*/ 158750 h 247650"/>
                  <a:gd name="connsiteX494" fmla="*/ 152210 w 228358"/>
                  <a:gd name="connsiteY494" fmla="*/ 158453 h 247650"/>
                  <a:gd name="connsiteX495" fmla="*/ 153899 w 228358"/>
                  <a:gd name="connsiteY495" fmla="*/ 157907 h 247650"/>
                  <a:gd name="connsiteX496" fmla="*/ 155525 w 228358"/>
                  <a:gd name="connsiteY496" fmla="*/ 157163 h 247650"/>
                  <a:gd name="connsiteX497" fmla="*/ 157023 w 228358"/>
                  <a:gd name="connsiteY497" fmla="*/ 156171 h 247650"/>
                  <a:gd name="connsiteX498" fmla="*/ 158356 w 228358"/>
                  <a:gd name="connsiteY498" fmla="*/ 154981 h 247650"/>
                  <a:gd name="connsiteX499" fmla="*/ 159500 w 228358"/>
                  <a:gd name="connsiteY499" fmla="*/ 153641 h 247650"/>
                  <a:gd name="connsiteX500" fmla="*/ 159792 w 228358"/>
                  <a:gd name="connsiteY500" fmla="*/ 153144 h 247650"/>
                  <a:gd name="connsiteX501" fmla="*/ 160541 w 228358"/>
                  <a:gd name="connsiteY501" fmla="*/ 153789 h 247650"/>
                  <a:gd name="connsiteX502" fmla="*/ 162370 w 228358"/>
                  <a:gd name="connsiteY502" fmla="*/ 155278 h 247650"/>
                  <a:gd name="connsiteX503" fmla="*/ 161875 w 228358"/>
                  <a:gd name="connsiteY503" fmla="*/ 158106 h 247650"/>
                  <a:gd name="connsiteX504" fmla="*/ 161684 w 228358"/>
                  <a:gd name="connsiteY504" fmla="*/ 160139 h 247650"/>
                  <a:gd name="connsiteX505" fmla="*/ 161531 w 228358"/>
                  <a:gd name="connsiteY505" fmla="*/ 162124 h 247650"/>
                  <a:gd name="connsiteX506" fmla="*/ 161379 w 228358"/>
                  <a:gd name="connsiteY506" fmla="*/ 166093 h 247650"/>
                  <a:gd name="connsiteX507" fmla="*/ 161531 w 228358"/>
                  <a:gd name="connsiteY507" fmla="*/ 170111 h 247650"/>
                  <a:gd name="connsiteX508" fmla="*/ 162078 w 228358"/>
                  <a:gd name="connsiteY508" fmla="*/ 174031 h 247650"/>
                  <a:gd name="connsiteX509" fmla="*/ 162471 w 228358"/>
                  <a:gd name="connsiteY509" fmla="*/ 176014 h 247650"/>
                  <a:gd name="connsiteX510" fmla="*/ 162967 w 228358"/>
                  <a:gd name="connsiteY510" fmla="*/ 177999 h 247650"/>
                  <a:gd name="connsiteX511" fmla="*/ 164211 w 228358"/>
                  <a:gd name="connsiteY511" fmla="*/ 181919 h 247650"/>
                  <a:gd name="connsiteX512" fmla="*/ 164960 w 228358"/>
                  <a:gd name="connsiteY512" fmla="*/ 183853 h 247650"/>
                  <a:gd name="connsiteX513" fmla="*/ 165951 w 228358"/>
                  <a:gd name="connsiteY513" fmla="*/ 185788 h 247650"/>
                  <a:gd name="connsiteX514" fmla="*/ 166637 w 228358"/>
                  <a:gd name="connsiteY514" fmla="*/ 185788 h 247650"/>
                  <a:gd name="connsiteX515" fmla="*/ 167437 w 228358"/>
                  <a:gd name="connsiteY515" fmla="*/ 183754 h 247650"/>
                  <a:gd name="connsiteX516" fmla="*/ 167984 w 228358"/>
                  <a:gd name="connsiteY516" fmla="*/ 181719 h 247650"/>
                  <a:gd name="connsiteX517" fmla="*/ 168821 w 228358"/>
                  <a:gd name="connsiteY517" fmla="*/ 177701 h 247650"/>
                  <a:gd name="connsiteX518" fmla="*/ 169076 w 228358"/>
                  <a:gd name="connsiteY518" fmla="*/ 175668 h 247650"/>
                  <a:gd name="connsiteX519" fmla="*/ 169266 w 228358"/>
                  <a:gd name="connsiteY519" fmla="*/ 173683 h 247650"/>
                  <a:gd name="connsiteX520" fmla="*/ 169418 w 228358"/>
                  <a:gd name="connsiteY520" fmla="*/ 169714 h 247650"/>
                  <a:gd name="connsiteX521" fmla="*/ 169126 w 228358"/>
                  <a:gd name="connsiteY521" fmla="*/ 165745 h 247650"/>
                  <a:gd name="connsiteX522" fmla="*/ 168529 w 228358"/>
                  <a:gd name="connsiteY522" fmla="*/ 161776 h 247650"/>
                  <a:gd name="connsiteX523" fmla="*/ 168225 w 228358"/>
                  <a:gd name="connsiteY523" fmla="*/ 159793 h 247650"/>
                  <a:gd name="connsiteX524" fmla="*/ 168085 w 228358"/>
                  <a:gd name="connsiteY524" fmla="*/ 158999 h 247650"/>
                  <a:gd name="connsiteX525" fmla="*/ 170269 w 228358"/>
                  <a:gd name="connsiteY525" fmla="*/ 160139 h 247650"/>
                  <a:gd name="connsiteX526" fmla="*/ 173038 w 228358"/>
                  <a:gd name="connsiteY526" fmla="*/ 161380 h 247650"/>
                  <a:gd name="connsiteX527" fmla="*/ 179489 w 228358"/>
                  <a:gd name="connsiteY527" fmla="*/ 162968 h 247650"/>
                  <a:gd name="connsiteX528" fmla="*/ 186195 w 228358"/>
                  <a:gd name="connsiteY528" fmla="*/ 165151 h 247650"/>
                  <a:gd name="connsiteX529" fmla="*/ 190907 w 228358"/>
                  <a:gd name="connsiteY529" fmla="*/ 167928 h 247650"/>
                  <a:gd name="connsiteX530" fmla="*/ 190360 w 228358"/>
                  <a:gd name="connsiteY530" fmla="*/ 169763 h 247650"/>
                  <a:gd name="connsiteX531" fmla="*/ 190106 w 228358"/>
                  <a:gd name="connsiteY531" fmla="*/ 171004 h 247650"/>
                  <a:gd name="connsiteX532" fmla="*/ 189954 w 228358"/>
                  <a:gd name="connsiteY532" fmla="*/ 172244 h 247650"/>
                  <a:gd name="connsiteX533" fmla="*/ 189713 w 228358"/>
                  <a:gd name="connsiteY533" fmla="*/ 174725 h 247650"/>
                  <a:gd name="connsiteX534" fmla="*/ 189764 w 228358"/>
                  <a:gd name="connsiteY534" fmla="*/ 177206 h 247650"/>
                  <a:gd name="connsiteX535" fmla="*/ 190259 w 228358"/>
                  <a:gd name="connsiteY535" fmla="*/ 179636 h 247650"/>
                  <a:gd name="connsiteX536" fmla="*/ 190602 w 228358"/>
                  <a:gd name="connsiteY536" fmla="*/ 180876 h 247650"/>
                  <a:gd name="connsiteX537" fmla="*/ 191046 w 228358"/>
                  <a:gd name="connsiteY537" fmla="*/ 182067 h 247650"/>
                  <a:gd name="connsiteX538" fmla="*/ 192189 w 228358"/>
                  <a:gd name="connsiteY538" fmla="*/ 184498 h 247650"/>
                  <a:gd name="connsiteX539" fmla="*/ 192939 w 228358"/>
                  <a:gd name="connsiteY539" fmla="*/ 185688 h 247650"/>
                  <a:gd name="connsiteX540" fmla="*/ 193828 w 228358"/>
                  <a:gd name="connsiteY540" fmla="*/ 186879 h 247650"/>
                  <a:gd name="connsiteX541" fmla="*/ 194577 w 228358"/>
                  <a:gd name="connsiteY541" fmla="*/ 186830 h 247650"/>
                  <a:gd name="connsiteX542" fmla="*/ 195364 w 228358"/>
                  <a:gd name="connsiteY542" fmla="*/ 185589 h 247650"/>
                  <a:gd name="connsiteX543" fmla="*/ 196012 w 228358"/>
                  <a:gd name="connsiteY543" fmla="*/ 184300 h 247650"/>
                  <a:gd name="connsiteX544" fmla="*/ 196901 w 228358"/>
                  <a:gd name="connsiteY544" fmla="*/ 181818 h 247650"/>
                  <a:gd name="connsiteX545" fmla="*/ 197206 w 228358"/>
                  <a:gd name="connsiteY545" fmla="*/ 180529 h 247650"/>
                  <a:gd name="connsiteX546" fmla="*/ 197447 w 228358"/>
                  <a:gd name="connsiteY546" fmla="*/ 179288 h 247650"/>
                  <a:gd name="connsiteX547" fmla="*/ 197651 w 228358"/>
                  <a:gd name="connsiteY547" fmla="*/ 176808 h 247650"/>
                  <a:gd name="connsiteX548" fmla="*/ 197447 w 228358"/>
                  <a:gd name="connsiteY548" fmla="*/ 174377 h 247650"/>
                  <a:gd name="connsiteX549" fmla="*/ 197003 w 228358"/>
                  <a:gd name="connsiteY549" fmla="*/ 172293 h 247650"/>
                  <a:gd name="connsiteX550" fmla="*/ 198298 w 228358"/>
                  <a:gd name="connsiteY550" fmla="*/ 173038 h 247650"/>
                  <a:gd name="connsiteX551" fmla="*/ 204394 w 228358"/>
                  <a:gd name="connsiteY551" fmla="*/ 176511 h 247650"/>
                  <a:gd name="connsiteX552" fmla="*/ 210300 w 228358"/>
                  <a:gd name="connsiteY552" fmla="*/ 179239 h 247650"/>
                  <a:gd name="connsiteX553" fmla="*/ 215850 w 228358"/>
                  <a:gd name="connsiteY553" fmla="*/ 181174 h 247650"/>
                  <a:gd name="connsiteX554" fmla="*/ 224536 w 228358"/>
                  <a:gd name="connsiteY554" fmla="*/ 183208 h 247650"/>
                  <a:gd name="connsiteX555" fmla="*/ 227114 w 228358"/>
                  <a:gd name="connsiteY555" fmla="*/ 183556 h 247650"/>
                  <a:gd name="connsiteX556" fmla="*/ 228003 w 228358"/>
                  <a:gd name="connsiteY556" fmla="*/ 183655 h 247650"/>
                  <a:gd name="connsiteX557" fmla="*/ 228359 w 228358"/>
                  <a:gd name="connsiteY557" fmla="*/ 182960 h 247650"/>
                  <a:gd name="connsiteX558" fmla="*/ 227711 w 228358"/>
                  <a:gd name="connsiteY558" fmla="*/ 182315 h 247650"/>
                  <a:gd name="connsiteX559" fmla="*/ 225832 w 228358"/>
                  <a:gd name="connsiteY559" fmla="*/ 180628 h 247650"/>
                  <a:gd name="connsiteX560" fmla="*/ 218681 w 228358"/>
                  <a:gd name="connsiteY560" fmla="*/ 175369 h 247650"/>
                  <a:gd name="connsiteX561" fmla="*/ 213627 w 228358"/>
                  <a:gd name="connsiteY561" fmla="*/ 172394 h 247650"/>
                  <a:gd name="connsiteX562" fmla="*/ 207721 w 228358"/>
                  <a:gd name="connsiteY562" fmla="*/ 169714 h 247650"/>
                  <a:gd name="connsiteX563" fmla="*/ 201117 w 228358"/>
                  <a:gd name="connsiteY563" fmla="*/ 167283 h 247650"/>
                  <a:gd name="connsiteX564" fmla="*/ 196710 w 228358"/>
                  <a:gd name="connsiteY564" fmla="*/ 165994 h 247650"/>
                  <a:gd name="connsiteX565" fmla="*/ 197993 w 228358"/>
                  <a:gd name="connsiteY565" fmla="*/ 165200 h 247650"/>
                  <a:gd name="connsiteX566" fmla="*/ 200520 w 228358"/>
                  <a:gd name="connsiteY566" fmla="*/ 164407 h 247650"/>
                  <a:gd name="connsiteX567" fmla="*/ 201918 w 228358"/>
                  <a:gd name="connsiteY567" fmla="*/ 164108 h 247650"/>
                  <a:gd name="connsiteX568" fmla="*/ 203200 w 228358"/>
                  <a:gd name="connsiteY568" fmla="*/ 163761 h 247650"/>
                  <a:gd name="connsiteX569" fmla="*/ 204343 w 228358"/>
                  <a:gd name="connsiteY569" fmla="*/ 163215 h 247650"/>
                  <a:gd name="connsiteX570" fmla="*/ 205384 w 228358"/>
                  <a:gd name="connsiteY570" fmla="*/ 162471 h 247650"/>
                  <a:gd name="connsiteX571" fmla="*/ 207176 w 228358"/>
                  <a:gd name="connsiteY571" fmla="*/ 160685 h 247650"/>
                  <a:gd name="connsiteX572" fmla="*/ 207963 w 228358"/>
                  <a:gd name="connsiteY572" fmla="*/ 159644 h 247650"/>
                  <a:gd name="connsiteX573" fmla="*/ 208712 w 228358"/>
                  <a:gd name="connsiteY573" fmla="*/ 158502 h 247650"/>
                  <a:gd name="connsiteX574" fmla="*/ 209804 w 228358"/>
                  <a:gd name="connsiteY574" fmla="*/ 155774 h 247650"/>
                  <a:gd name="connsiteX575" fmla="*/ 209360 w 228358"/>
                  <a:gd name="connsiteY575" fmla="*/ 155228 h 247650"/>
                  <a:gd name="connsiteX576" fmla="*/ 206325 w 228358"/>
                  <a:gd name="connsiteY576" fmla="*/ 155426 h 247650"/>
                  <a:gd name="connsiteX577" fmla="*/ 204991 w 228358"/>
                  <a:gd name="connsiteY577" fmla="*/ 155725 h 247650"/>
                  <a:gd name="connsiteX578" fmla="*/ 203746 w 228358"/>
                  <a:gd name="connsiteY578" fmla="*/ 156171 h 247650"/>
                  <a:gd name="connsiteX579" fmla="*/ 201473 w 228358"/>
                  <a:gd name="connsiteY579" fmla="*/ 157312 h 247650"/>
                  <a:gd name="connsiteX580" fmla="*/ 200432 w 228358"/>
                  <a:gd name="connsiteY580" fmla="*/ 158006 h 247650"/>
                  <a:gd name="connsiteX581" fmla="*/ 199530 w 228358"/>
                  <a:gd name="connsiteY581" fmla="*/ 158900 h 247650"/>
                  <a:gd name="connsiteX582" fmla="*/ 198793 w 228358"/>
                  <a:gd name="connsiteY582" fmla="*/ 159991 h 247650"/>
                  <a:gd name="connsiteX583" fmla="*/ 198095 w 228358"/>
                  <a:gd name="connsiteY583" fmla="*/ 161181 h 247650"/>
                  <a:gd name="connsiteX584" fmla="*/ 196559 w 228358"/>
                  <a:gd name="connsiteY584" fmla="*/ 163314 h 247650"/>
                  <a:gd name="connsiteX585" fmla="*/ 194526 w 228358"/>
                  <a:gd name="connsiteY585" fmla="*/ 164753 h 247650"/>
                  <a:gd name="connsiteX586" fmla="*/ 193332 w 228358"/>
                  <a:gd name="connsiteY586" fmla="*/ 165200 h 247650"/>
                  <a:gd name="connsiteX587" fmla="*/ 187135 w 228358"/>
                  <a:gd name="connsiteY587" fmla="*/ 163166 h 247650"/>
                  <a:gd name="connsiteX588" fmla="*/ 181179 w 228358"/>
                  <a:gd name="connsiteY588" fmla="*/ 159494 h 247650"/>
                  <a:gd name="connsiteX589" fmla="*/ 175819 w 228358"/>
                  <a:gd name="connsiteY589" fmla="*/ 155675 h 247650"/>
                  <a:gd name="connsiteX590" fmla="*/ 173089 w 228358"/>
                  <a:gd name="connsiteY590" fmla="*/ 154335 h 247650"/>
                  <a:gd name="connsiteX591" fmla="*/ 170459 w 228358"/>
                  <a:gd name="connsiteY591" fmla="*/ 153294 h 247650"/>
                  <a:gd name="connsiteX592" fmla="*/ 168631 w 228358"/>
                  <a:gd name="connsiteY592" fmla="*/ 152698 h 247650"/>
                  <a:gd name="connsiteX593" fmla="*/ 168682 w 228358"/>
                  <a:gd name="connsiteY593" fmla="*/ 152649 h 247650"/>
                  <a:gd name="connsiteX594" fmla="*/ 171945 w 228358"/>
                  <a:gd name="connsiteY594" fmla="*/ 150218 h 247650"/>
                  <a:gd name="connsiteX595" fmla="*/ 173787 w 228358"/>
                  <a:gd name="connsiteY595" fmla="*/ 149325 h 247650"/>
                  <a:gd name="connsiteX596" fmla="*/ 175717 w 228358"/>
                  <a:gd name="connsiteY596" fmla="*/ 148532 h 247650"/>
                  <a:gd name="connsiteX597" fmla="*/ 177750 w 228358"/>
                  <a:gd name="connsiteY597" fmla="*/ 147837 h 247650"/>
                  <a:gd name="connsiteX598" fmla="*/ 179693 w 228358"/>
                  <a:gd name="connsiteY598" fmla="*/ 146994 h 247650"/>
                  <a:gd name="connsiteX599" fmla="*/ 181470 w 228358"/>
                  <a:gd name="connsiteY599" fmla="*/ 146000 h 247650"/>
                  <a:gd name="connsiteX600" fmla="*/ 183109 w 228358"/>
                  <a:gd name="connsiteY600" fmla="*/ 144811 h 247650"/>
                  <a:gd name="connsiteX601" fmla="*/ 186144 w 228358"/>
                  <a:gd name="connsiteY601" fmla="*/ 142131 h 247650"/>
                  <a:gd name="connsiteX602" fmla="*/ 187579 w 228358"/>
                  <a:gd name="connsiteY602" fmla="*/ 140644 h 247650"/>
                  <a:gd name="connsiteX603" fmla="*/ 188913 w 228358"/>
                  <a:gd name="connsiteY603" fmla="*/ 139056 h 247650"/>
                  <a:gd name="connsiteX604" fmla="*/ 191250 w 228358"/>
                  <a:gd name="connsiteY604" fmla="*/ 135484 h 247650"/>
                  <a:gd name="connsiteX605" fmla="*/ 190856 w 228358"/>
                  <a:gd name="connsiteY605" fmla="*/ 134888 h 247650"/>
                  <a:gd name="connsiteX606" fmla="*/ 186589 w 228358"/>
                  <a:gd name="connsiteY606" fmla="*/ 135980 h 247650"/>
                  <a:gd name="connsiteX607" fmla="*/ 184595 w 228358"/>
                  <a:gd name="connsiteY607" fmla="*/ 136724 h 247650"/>
                  <a:gd name="connsiteX608" fmla="*/ 182715 w 228358"/>
                  <a:gd name="connsiteY608" fmla="*/ 137617 h 247650"/>
                  <a:gd name="connsiteX609" fmla="*/ 179198 w 228358"/>
                  <a:gd name="connsiteY609" fmla="*/ 139650 h 247650"/>
                  <a:gd name="connsiteX610" fmla="*/ 177509 w 228358"/>
                  <a:gd name="connsiteY610" fmla="*/ 140792 h 247650"/>
                  <a:gd name="connsiteX611" fmla="*/ 176023 w 228358"/>
                  <a:gd name="connsiteY611" fmla="*/ 142182 h 247650"/>
                  <a:gd name="connsiteX612" fmla="*/ 174625 w 228358"/>
                  <a:gd name="connsiteY612" fmla="*/ 143718 h 247650"/>
                  <a:gd name="connsiteX613" fmla="*/ 173343 w 228358"/>
                  <a:gd name="connsiteY613" fmla="*/ 145357 h 247650"/>
                  <a:gd name="connsiteX614" fmla="*/ 171996 w 228358"/>
                  <a:gd name="connsiteY614" fmla="*/ 146944 h 247650"/>
                  <a:gd name="connsiteX615" fmla="*/ 170511 w 228358"/>
                  <a:gd name="connsiteY615" fmla="*/ 148382 h 247650"/>
                  <a:gd name="connsiteX616" fmla="*/ 167183 w 228358"/>
                  <a:gd name="connsiteY616" fmla="*/ 150664 h 247650"/>
                  <a:gd name="connsiteX617" fmla="*/ 165354 w 228358"/>
                  <a:gd name="connsiteY617" fmla="*/ 151606 h 247650"/>
                  <a:gd name="connsiteX618" fmla="*/ 165151 w 228358"/>
                  <a:gd name="connsiteY618" fmla="*/ 151707 h 247650"/>
                  <a:gd name="connsiteX619" fmla="*/ 161875 w 228358"/>
                  <a:gd name="connsiteY619" fmla="*/ 151012 h 247650"/>
                  <a:gd name="connsiteX620" fmla="*/ 161036 w 228358"/>
                  <a:gd name="connsiteY620" fmla="*/ 150913 h 247650"/>
                  <a:gd name="connsiteX621" fmla="*/ 161430 w 228358"/>
                  <a:gd name="connsiteY621" fmla="*/ 150218 h 247650"/>
                  <a:gd name="connsiteX622" fmla="*/ 162078 w 228358"/>
                  <a:gd name="connsiteY622" fmla="*/ 149027 h 247650"/>
                  <a:gd name="connsiteX623" fmla="*/ 162623 w 228358"/>
                  <a:gd name="connsiteY623" fmla="*/ 147738 h 247650"/>
                  <a:gd name="connsiteX624" fmla="*/ 163119 w 228358"/>
                  <a:gd name="connsiteY624" fmla="*/ 146000 h 247650"/>
                  <a:gd name="connsiteX625" fmla="*/ 163323 w 228358"/>
                  <a:gd name="connsiteY625" fmla="*/ 144363 h 247650"/>
                  <a:gd name="connsiteX626" fmla="*/ 163017 w 228358"/>
                  <a:gd name="connsiteY626" fmla="*/ 141040 h 247650"/>
                  <a:gd name="connsiteX627" fmla="*/ 161735 w 228358"/>
                  <a:gd name="connsiteY627" fmla="*/ 138063 h 247650"/>
                  <a:gd name="connsiteX628" fmla="*/ 159601 w 228358"/>
                  <a:gd name="connsiteY628" fmla="*/ 135533 h 247650"/>
                  <a:gd name="connsiteX629" fmla="*/ 158306 w 228358"/>
                  <a:gd name="connsiteY629" fmla="*/ 134541 h 247650"/>
                  <a:gd name="connsiteX630" fmla="*/ 157620 w 228358"/>
                  <a:gd name="connsiteY630" fmla="*/ 134144 h 247650"/>
                  <a:gd name="connsiteX631" fmla="*/ 157264 w 228358"/>
                  <a:gd name="connsiteY631" fmla="*/ 133946 h 247650"/>
                  <a:gd name="connsiteX632" fmla="*/ 156973 w 228358"/>
                  <a:gd name="connsiteY632" fmla="*/ 133847 h 247650"/>
                  <a:gd name="connsiteX633" fmla="*/ 152654 w 228358"/>
                  <a:gd name="connsiteY633" fmla="*/ 131813 h 247650"/>
                  <a:gd name="connsiteX634" fmla="*/ 148286 w 228358"/>
                  <a:gd name="connsiteY634" fmla="*/ 129828 h 247650"/>
                  <a:gd name="connsiteX635" fmla="*/ 143917 w 228358"/>
                  <a:gd name="connsiteY635" fmla="*/ 127894 h 247650"/>
                  <a:gd name="connsiteX636" fmla="*/ 139510 w 228358"/>
                  <a:gd name="connsiteY636" fmla="*/ 126008 h 247650"/>
                  <a:gd name="connsiteX637" fmla="*/ 135789 w 228358"/>
                  <a:gd name="connsiteY637" fmla="*/ 124520 h 247650"/>
                  <a:gd name="connsiteX638" fmla="*/ 144018 w 228358"/>
                  <a:gd name="connsiteY638" fmla="*/ 121147 h 247650"/>
                  <a:gd name="connsiteX639" fmla="*/ 148590 w 228358"/>
                  <a:gd name="connsiteY639" fmla="*/ 119113 h 247650"/>
                  <a:gd name="connsiteX640" fmla="*/ 153098 w 228358"/>
                  <a:gd name="connsiteY640" fmla="*/ 117029 h 247650"/>
                  <a:gd name="connsiteX641" fmla="*/ 155334 w 228358"/>
                  <a:gd name="connsiteY641" fmla="*/ 115988 h 247650"/>
                  <a:gd name="connsiteX642" fmla="*/ 157214 w 228358"/>
                  <a:gd name="connsiteY642" fmla="*/ 115044 h 247650"/>
                  <a:gd name="connsiteX643" fmla="*/ 157366 w 228358"/>
                  <a:gd name="connsiteY643" fmla="*/ 114945 h 247650"/>
                  <a:gd name="connsiteX644" fmla="*/ 157417 w 228358"/>
                  <a:gd name="connsiteY644" fmla="*/ 114945 h 247650"/>
                  <a:gd name="connsiteX645" fmla="*/ 157658 w 228358"/>
                  <a:gd name="connsiteY645" fmla="*/ 114797 h 247650"/>
                  <a:gd name="connsiteX646" fmla="*/ 157963 w 228358"/>
                  <a:gd name="connsiteY646" fmla="*/ 114648 h 247650"/>
                  <a:gd name="connsiteX647" fmla="*/ 158115 w 228358"/>
                  <a:gd name="connsiteY647" fmla="*/ 114549 h 247650"/>
                  <a:gd name="connsiteX648" fmla="*/ 158255 w 228358"/>
                  <a:gd name="connsiteY648" fmla="*/ 114450 h 247650"/>
                  <a:gd name="connsiteX649" fmla="*/ 159055 w 228358"/>
                  <a:gd name="connsiteY649" fmla="*/ 113854 h 247650"/>
                  <a:gd name="connsiteX650" fmla="*/ 160338 w 228358"/>
                  <a:gd name="connsiteY650" fmla="*/ 112713 h 247650"/>
                  <a:gd name="connsiteX651" fmla="*/ 161379 w 228358"/>
                  <a:gd name="connsiteY651" fmla="*/ 111374 h 247650"/>
                  <a:gd name="connsiteX652" fmla="*/ 162230 w 228358"/>
                  <a:gd name="connsiteY652" fmla="*/ 109885 h 247650"/>
                  <a:gd name="connsiteX653" fmla="*/ 163068 w 228358"/>
                  <a:gd name="connsiteY653" fmla="*/ 103188 h 247650"/>
                  <a:gd name="connsiteX654" fmla="*/ 161875 w 228358"/>
                  <a:gd name="connsiteY654" fmla="*/ 99963 h 247650"/>
                  <a:gd name="connsiteX655" fmla="*/ 161735 w 228358"/>
                  <a:gd name="connsiteY655" fmla="*/ 99715 h 247650"/>
                  <a:gd name="connsiteX656" fmla="*/ 164313 w 228358"/>
                  <a:gd name="connsiteY656" fmla="*/ 99169 h 247650"/>
                  <a:gd name="connsiteX657" fmla="*/ 164503 w 228358"/>
                  <a:gd name="connsiteY657" fmla="*/ 99268 h 247650"/>
                  <a:gd name="connsiteX658" fmla="*/ 166345 w 228358"/>
                  <a:gd name="connsiteY658" fmla="*/ 100212 h 247650"/>
                  <a:gd name="connsiteX659" fmla="*/ 169723 w 228358"/>
                  <a:gd name="connsiteY659" fmla="*/ 102494 h 247650"/>
                  <a:gd name="connsiteX660" fmla="*/ 171159 w 228358"/>
                  <a:gd name="connsiteY660" fmla="*/ 103932 h 247650"/>
                  <a:gd name="connsiteX661" fmla="*/ 172492 w 228358"/>
                  <a:gd name="connsiteY661" fmla="*/ 105519 h 247650"/>
                  <a:gd name="connsiteX662" fmla="*/ 173787 w 228358"/>
                  <a:gd name="connsiteY662" fmla="*/ 107156 h 247650"/>
                  <a:gd name="connsiteX663" fmla="*/ 175171 w 228358"/>
                  <a:gd name="connsiteY663" fmla="*/ 108694 h 247650"/>
                  <a:gd name="connsiteX664" fmla="*/ 176708 w 228358"/>
                  <a:gd name="connsiteY664" fmla="*/ 110034 h 247650"/>
                  <a:gd name="connsiteX665" fmla="*/ 178346 w 228358"/>
                  <a:gd name="connsiteY665" fmla="*/ 111225 h 247650"/>
                  <a:gd name="connsiteX666" fmla="*/ 181928 w 228358"/>
                  <a:gd name="connsiteY666" fmla="*/ 113259 h 247650"/>
                  <a:gd name="connsiteX667" fmla="*/ 183807 w 228358"/>
                  <a:gd name="connsiteY667" fmla="*/ 114151 h 247650"/>
                  <a:gd name="connsiteX668" fmla="*/ 185738 w 228358"/>
                  <a:gd name="connsiteY668" fmla="*/ 114896 h 247650"/>
                  <a:gd name="connsiteX669" fmla="*/ 190005 w 228358"/>
                  <a:gd name="connsiteY669" fmla="*/ 115988 h 247650"/>
                  <a:gd name="connsiteX670" fmla="*/ 190450 w 228358"/>
                  <a:gd name="connsiteY670" fmla="*/ 115392 h 247650"/>
                  <a:gd name="connsiteX671" fmla="*/ 188075 w 228358"/>
                  <a:gd name="connsiteY671" fmla="*/ 111770 h 247650"/>
                  <a:gd name="connsiteX672" fmla="*/ 186728 w 228358"/>
                  <a:gd name="connsiteY672" fmla="*/ 110183 h 247650"/>
                  <a:gd name="connsiteX673" fmla="*/ 185344 w 228358"/>
                  <a:gd name="connsiteY673" fmla="*/ 108744 h 247650"/>
                  <a:gd name="connsiteX674" fmla="*/ 182271 w 228358"/>
                  <a:gd name="connsiteY674" fmla="*/ 106065 h 247650"/>
                  <a:gd name="connsiteX675" fmla="*/ 180632 w 228358"/>
                  <a:gd name="connsiteY675" fmla="*/ 104875 h 247650"/>
                  <a:gd name="connsiteX676" fmla="*/ 178842 w 228358"/>
                  <a:gd name="connsiteY676" fmla="*/ 103882 h 247650"/>
                  <a:gd name="connsiteX677" fmla="*/ 176911 w 228358"/>
                  <a:gd name="connsiteY677" fmla="*/ 103039 h 247650"/>
                  <a:gd name="connsiteX678" fmla="*/ 174930 w 228358"/>
                  <a:gd name="connsiteY678" fmla="*/ 102344 h 247650"/>
                  <a:gd name="connsiteX679" fmla="*/ 172949 w 228358"/>
                  <a:gd name="connsiteY679" fmla="*/ 101550 h 247650"/>
                  <a:gd name="connsiteX680" fmla="*/ 171107 w 228358"/>
                  <a:gd name="connsiteY680" fmla="*/ 100658 h 247650"/>
                  <a:gd name="connsiteX681" fmla="*/ 167831 w 228358"/>
                  <a:gd name="connsiteY681" fmla="*/ 98227 h 247650"/>
                  <a:gd name="connsiteX682" fmla="*/ 167780 w 228358"/>
                  <a:gd name="connsiteY682" fmla="*/ 98177 h 247650"/>
                  <a:gd name="connsiteX683" fmla="*/ 169673 w 228358"/>
                  <a:gd name="connsiteY683" fmla="*/ 97532 h 247650"/>
                  <a:gd name="connsiteX684" fmla="*/ 172301 w 228358"/>
                  <a:gd name="connsiteY684" fmla="*/ 96540 h 247650"/>
                  <a:gd name="connsiteX685" fmla="*/ 174981 w 228358"/>
                  <a:gd name="connsiteY685" fmla="*/ 95200 h 247650"/>
                  <a:gd name="connsiteX686" fmla="*/ 180340 w 228358"/>
                  <a:gd name="connsiteY686" fmla="*/ 91331 h 247650"/>
                  <a:gd name="connsiteX687" fmla="*/ 186334 w 228358"/>
                  <a:gd name="connsiteY687" fmla="*/ 87660 h 247650"/>
                  <a:gd name="connsiteX688" fmla="*/ 192494 w 228358"/>
                  <a:gd name="connsiteY688" fmla="*/ 85675 h 247650"/>
                  <a:gd name="connsiteX689" fmla="*/ 193675 w 228358"/>
                  <a:gd name="connsiteY689" fmla="*/ 86123 h 247650"/>
                  <a:gd name="connsiteX690" fmla="*/ 195758 w 228358"/>
                  <a:gd name="connsiteY690" fmla="*/ 87561 h 247650"/>
                  <a:gd name="connsiteX691" fmla="*/ 197295 w 228358"/>
                  <a:gd name="connsiteY691" fmla="*/ 89694 h 247650"/>
                  <a:gd name="connsiteX692" fmla="*/ 197993 w 228358"/>
                  <a:gd name="connsiteY692" fmla="*/ 90835 h 247650"/>
                  <a:gd name="connsiteX693" fmla="*/ 198743 w 228358"/>
                  <a:gd name="connsiteY693" fmla="*/ 91926 h 247650"/>
                  <a:gd name="connsiteX694" fmla="*/ 199631 w 228358"/>
                  <a:gd name="connsiteY694" fmla="*/ 92869 h 247650"/>
                  <a:gd name="connsiteX695" fmla="*/ 200622 w 228358"/>
                  <a:gd name="connsiteY695" fmla="*/ 93563 h 247650"/>
                  <a:gd name="connsiteX696" fmla="*/ 202959 w 228358"/>
                  <a:gd name="connsiteY696" fmla="*/ 94705 h 247650"/>
                  <a:gd name="connsiteX697" fmla="*/ 204191 w 228358"/>
                  <a:gd name="connsiteY697" fmla="*/ 95151 h 247650"/>
                  <a:gd name="connsiteX698" fmla="*/ 205537 w 228358"/>
                  <a:gd name="connsiteY698" fmla="*/ 95449 h 247650"/>
                  <a:gd name="connsiteX699" fmla="*/ 208509 w 228358"/>
                  <a:gd name="connsiteY699" fmla="*/ 95648 h 247650"/>
                  <a:gd name="connsiteX700" fmla="*/ 208953 w 228358"/>
                  <a:gd name="connsiteY700" fmla="*/ 95052 h 247650"/>
                  <a:gd name="connsiteX701" fmla="*/ 207874 w 228358"/>
                  <a:gd name="connsiteY701" fmla="*/ 92373 h 247650"/>
                  <a:gd name="connsiteX702" fmla="*/ 207125 w 228358"/>
                  <a:gd name="connsiteY702" fmla="*/ 91232 h 247650"/>
                  <a:gd name="connsiteX703" fmla="*/ 206325 w 228358"/>
                  <a:gd name="connsiteY703" fmla="*/ 90190 h 247650"/>
                  <a:gd name="connsiteX704" fmla="*/ 204546 w 228358"/>
                  <a:gd name="connsiteY704" fmla="*/ 88405 h 247650"/>
                  <a:gd name="connsiteX705" fmla="*/ 203556 w 228358"/>
                  <a:gd name="connsiteY705" fmla="*/ 87660 h 247650"/>
                  <a:gd name="connsiteX706" fmla="*/ 202362 w 228358"/>
                  <a:gd name="connsiteY706" fmla="*/ 87114 h 247650"/>
                  <a:gd name="connsiteX707" fmla="*/ 201067 w 228358"/>
                  <a:gd name="connsiteY707" fmla="*/ 86768 h 247650"/>
                  <a:gd name="connsiteX708" fmla="*/ 199734 w 228358"/>
                  <a:gd name="connsiteY708" fmla="*/ 86469 h 247650"/>
                  <a:gd name="connsiteX709" fmla="*/ 197155 w 228358"/>
                  <a:gd name="connsiteY709" fmla="*/ 85675 h 247650"/>
                  <a:gd name="connsiteX710" fmla="*/ 195911 w 228358"/>
                  <a:gd name="connsiteY710" fmla="*/ 84832 h 247650"/>
                  <a:gd name="connsiteX711" fmla="*/ 200279 w 228358"/>
                  <a:gd name="connsiteY711" fmla="*/ 83543 h 247650"/>
                  <a:gd name="connsiteX712" fmla="*/ 206870 w 228358"/>
                  <a:gd name="connsiteY712" fmla="*/ 81162 h 247650"/>
                  <a:gd name="connsiteX713" fmla="*/ 212776 w 228358"/>
                  <a:gd name="connsiteY713" fmla="*/ 78482 h 247650"/>
                  <a:gd name="connsiteX714" fmla="*/ 217843 w 228358"/>
                  <a:gd name="connsiteY714" fmla="*/ 75507 h 247650"/>
                  <a:gd name="connsiteX715" fmla="*/ 224981 w 228358"/>
                  <a:gd name="connsiteY715" fmla="*/ 70248 h 247650"/>
                  <a:gd name="connsiteX716" fmla="*/ 226873 w 228358"/>
                  <a:gd name="connsiteY716" fmla="*/ 68561 h 247650"/>
                  <a:gd name="connsiteX717" fmla="*/ 227508 w 228358"/>
                  <a:gd name="connsiteY717" fmla="*/ 67866 h 247650"/>
                  <a:gd name="connsiteX718" fmla="*/ 227216 w 228358"/>
                  <a:gd name="connsiteY718" fmla="*/ 67221 h 247650"/>
                  <a:gd name="connsiteX719" fmla="*/ 226276 w 228358"/>
                  <a:gd name="connsiteY719" fmla="*/ 67320 h 247650"/>
                  <a:gd name="connsiteX720" fmla="*/ 223698 w 228358"/>
                  <a:gd name="connsiteY720" fmla="*/ 67619 h 247650"/>
                  <a:gd name="connsiteX721" fmla="*/ 215011 w 228358"/>
                  <a:gd name="connsiteY721" fmla="*/ 69701 h 247650"/>
                  <a:gd name="connsiteX722" fmla="*/ 209462 w 228358"/>
                  <a:gd name="connsiteY722" fmla="*/ 71637 h 247650"/>
                  <a:gd name="connsiteX723" fmla="*/ 203556 w 228358"/>
                  <a:gd name="connsiteY723" fmla="*/ 74365 h 247650"/>
                  <a:gd name="connsiteX724" fmla="*/ 197498 w 228358"/>
                  <a:gd name="connsiteY724" fmla="*/ 77788 h 247650"/>
                  <a:gd name="connsiteX725" fmla="*/ 196215 w 228358"/>
                  <a:gd name="connsiteY725" fmla="*/ 78581 h 247650"/>
                  <a:gd name="connsiteX726" fmla="*/ 196660 w 228358"/>
                  <a:gd name="connsiteY726" fmla="*/ 76498 h 247650"/>
                  <a:gd name="connsiteX727" fmla="*/ 196850 w 228358"/>
                  <a:gd name="connsiteY727" fmla="*/ 74068 h 247650"/>
                  <a:gd name="connsiteX728" fmla="*/ 196609 w 228358"/>
                  <a:gd name="connsiteY728" fmla="*/ 71587 h 247650"/>
                  <a:gd name="connsiteX729" fmla="*/ 196355 w 228358"/>
                  <a:gd name="connsiteY729" fmla="*/ 70297 h 247650"/>
                  <a:gd name="connsiteX730" fmla="*/ 196063 w 228358"/>
                  <a:gd name="connsiteY730" fmla="*/ 69056 h 247650"/>
                  <a:gd name="connsiteX731" fmla="*/ 195174 w 228358"/>
                  <a:gd name="connsiteY731" fmla="*/ 66576 h 247650"/>
                  <a:gd name="connsiteX732" fmla="*/ 194577 w 228358"/>
                  <a:gd name="connsiteY732" fmla="*/ 65287 h 247650"/>
                  <a:gd name="connsiteX733" fmla="*/ 193777 w 228358"/>
                  <a:gd name="connsiteY733" fmla="*/ 63997 h 247650"/>
                  <a:gd name="connsiteX734" fmla="*/ 193040 w 228358"/>
                  <a:gd name="connsiteY734" fmla="*/ 63997 h 247650"/>
                  <a:gd name="connsiteX735" fmla="*/ 192088 w 228358"/>
                  <a:gd name="connsiteY735" fmla="*/ 65188 h 247650"/>
                  <a:gd name="connsiteX736" fmla="*/ 191351 w 228358"/>
                  <a:gd name="connsiteY736" fmla="*/ 66378 h 247650"/>
                  <a:gd name="connsiteX737" fmla="*/ 190209 w 228358"/>
                  <a:gd name="connsiteY737" fmla="*/ 68759 h 247650"/>
                  <a:gd name="connsiteX738" fmla="*/ 189764 w 228358"/>
                  <a:gd name="connsiteY738" fmla="*/ 70000 h 247650"/>
                  <a:gd name="connsiteX739" fmla="*/ 189408 w 228358"/>
                  <a:gd name="connsiteY739" fmla="*/ 71190 h 247650"/>
                  <a:gd name="connsiteX740" fmla="*/ 188913 w 228358"/>
                  <a:gd name="connsiteY740" fmla="*/ 73670 h 247650"/>
                  <a:gd name="connsiteX741" fmla="*/ 188862 w 228358"/>
                  <a:gd name="connsiteY741" fmla="*/ 76101 h 247650"/>
                  <a:gd name="connsiteX742" fmla="*/ 189116 w 228358"/>
                  <a:gd name="connsiteY742" fmla="*/ 78581 h 247650"/>
                  <a:gd name="connsiteX743" fmla="*/ 189268 w 228358"/>
                  <a:gd name="connsiteY743" fmla="*/ 79822 h 247650"/>
                  <a:gd name="connsiteX744" fmla="*/ 189509 w 228358"/>
                  <a:gd name="connsiteY744" fmla="*/ 81063 h 247650"/>
                  <a:gd name="connsiteX745" fmla="*/ 190106 w 228358"/>
                  <a:gd name="connsiteY745" fmla="*/ 82948 h 247650"/>
                  <a:gd name="connsiteX746" fmla="*/ 185344 w 228358"/>
                  <a:gd name="connsiteY746" fmla="*/ 85725 h 247650"/>
                  <a:gd name="connsiteX747" fmla="*/ 178651 w 228358"/>
                  <a:gd name="connsiteY747" fmla="*/ 87908 h 247650"/>
                  <a:gd name="connsiteX748" fmla="*/ 172200 w 228358"/>
                  <a:gd name="connsiteY748" fmla="*/ 89496 h 247650"/>
                  <a:gd name="connsiteX749" fmla="*/ 169418 w 228358"/>
                  <a:gd name="connsiteY749" fmla="*/ 90687 h 247650"/>
                  <a:gd name="connsiteX750" fmla="*/ 167234 w 228358"/>
                  <a:gd name="connsiteY750" fmla="*/ 91877 h 247650"/>
                  <a:gd name="connsiteX751" fmla="*/ 167386 w 228358"/>
                  <a:gd name="connsiteY751" fmla="*/ 91083 h 247650"/>
                  <a:gd name="connsiteX752" fmla="*/ 167729 w 228358"/>
                  <a:gd name="connsiteY752" fmla="*/ 89099 h 247650"/>
                  <a:gd name="connsiteX753" fmla="*/ 168326 w 228358"/>
                  <a:gd name="connsiteY753" fmla="*/ 85131 h 247650"/>
                  <a:gd name="connsiteX754" fmla="*/ 168580 w 228358"/>
                  <a:gd name="connsiteY754" fmla="*/ 81162 h 247650"/>
                  <a:gd name="connsiteX755" fmla="*/ 168428 w 228358"/>
                  <a:gd name="connsiteY755" fmla="*/ 77193 h 247650"/>
                  <a:gd name="connsiteX756" fmla="*/ 168225 w 228358"/>
                  <a:gd name="connsiteY756" fmla="*/ 75159 h 247650"/>
                  <a:gd name="connsiteX757" fmla="*/ 167984 w 228358"/>
                  <a:gd name="connsiteY757" fmla="*/ 73175 h 247650"/>
                  <a:gd name="connsiteX758" fmla="*/ 167183 w 228358"/>
                  <a:gd name="connsiteY758" fmla="*/ 69157 h 247650"/>
                  <a:gd name="connsiteX759" fmla="*/ 166599 w 228358"/>
                  <a:gd name="connsiteY759" fmla="*/ 67122 h 247650"/>
                  <a:gd name="connsiteX760" fmla="*/ 165850 w 228358"/>
                  <a:gd name="connsiteY760" fmla="*/ 65088 h 247650"/>
                  <a:gd name="connsiteX761" fmla="*/ 165100 w 228358"/>
                  <a:gd name="connsiteY761" fmla="*/ 65038 h 247650"/>
                  <a:gd name="connsiteX762" fmla="*/ 164161 w 228358"/>
                  <a:gd name="connsiteY762" fmla="*/ 67023 h 247650"/>
                  <a:gd name="connsiteX763" fmla="*/ 163373 w 228358"/>
                  <a:gd name="connsiteY763" fmla="*/ 68957 h 247650"/>
                  <a:gd name="connsiteX764" fmla="*/ 162129 w 228358"/>
                  <a:gd name="connsiteY764" fmla="*/ 72876 h 247650"/>
                  <a:gd name="connsiteX765" fmla="*/ 161634 w 228358"/>
                  <a:gd name="connsiteY765" fmla="*/ 74861 h 247650"/>
                  <a:gd name="connsiteX766" fmla="*/ 161240 w 228358"/>
                  <a:gd name="connsiteY766" fmla="*/ 76796 h 247650"/>
                  <a:gd name="connsiteX767" fmla="*/ 160693 w 228358"/>
                  <a:gd name="connsiteY767" fmla="*/ 80764 h 247650"/>
                  <a:gd name="connsiteX768" fmla="*/ 160541 w 228358"/>
                  <a:gd name="connsiteY768" fmla="*/ 84733 h 247650"/>
                  <a:gd name="connsiteX769" fmla="*/ 160744 w 228358"/>
                  <a:gd name="connsiteY769" fmla="*/ 88751 h 247650"/>
                  <a:gd name="connsiteX770" fmla="*/ 160833 w 228358"/>
                  <a:gd name="connsiteY770" fmla="*/ 90736 h 247650"/>
                  <a:gd name="connsiteX771" fmla="*/ 161036 w 228358"/>
                  <a:gd name="connsiteY771" fmla="*/ 92720 h 247650"/>
                  <a:gd name="connsiteX772" fmla="*/ 161531 w 228358"/>
                  <a:gd name="connsiteY772" fmla="*/ 95548 h 247650"/>
                  <a:gd name="connsiteX773" fmla="*/ 160096 w 228358"/>
                  <a:gd name="connsiteY773" fmla="*/ 96738 h 247650"/>
                  <a:gd name="connsiteX774" fmla="*/ 160046 w 228358"/>
                  <a:gd name="connsiteY774" fmla="*/ 96689 h 247650"/>
                  <a:gd name="connsiteX775" fmla="*/ 159944 w 228358"/>
                  <a:gd name="connsiteY775" fmla="*/ 96491 h 247650"/>
                  <a:gd name="connsiteX776" fmla="*/ 159792 w 228358"/>
                  <a:gd name="connsiteY776" fmla="*/ 96293 h 247650"/>
                  <a:gd name="connsiteX777" fmla="*/ 159652 w 228358"/>
                  <a:gd name="connsiteY777" fmla="*/ 96044 h 247650"/>
                  <a:gd name="connsiteX778" fmla="*/ 159448 w 228358"/>
                  <a:gd name="connsiteY778" fmla="*/ 95796 h 247650"/>
                  <a:gd name="connsiteX779" fmla="*/ 159398 w 228358"/>
                  <a:gd name="connsiteY779" fmla="*/ 95648 h 247650"/>
                  <a:gd name="connsiteX780" fmla="*/ 159245 w 228358"/>
                  <a:gd name="connsiteY780" fmla="*/ 95449 h 247650"/>
                  <a:gd name="connsiteX781" fmla="*/ 158610 w 228358"/>
                  <a:gd name="connsiteY781" fmla="*/ 94656 h 247650"/>
                  <a:gd name="connsiteX782" fmla="*/ 157963 w 228358"/>
                  <a:gd name="connsiteY782" fmla="*/ 94010 h 247650"/>
                  <a:gd name="connsiteX783" fmla="*/ 157264 w 228358"/>
                  <a:gd name="connsiteY783" fmla="*/ 93415 h 247650"/>
                  <a:gd name="connsiteX784" fmla="*/ 156566 w 228358"/>
                  <a:gd name="connsiteY784" fmla="*/ 92869 h 247650"/>
                  <a:gd name="connsiteX785" fmla="*/ 149771 w 228358"/>
                  <a:gd name="connsiteY785" fmla="*/ 90687 h 247650"/>
                  <a:gd name="connsiteX786" fmla="*/ 146203 w 228358"/>
                  <a:gd name="connsiteY786" fmla="*/ 91182 h 247650"/>
                  <a:gd name="connsiteX787" fmla="*/ 145314 w 228358"/>
                  <a:gd name="connsiteY787" fmla="*/ 91481 h 247650"/>
                  <a:gd name="connsiteX788" fmla="*/ 144514 w 228358"/>
                  <a:gd name="connsiteY788" fmla="*/ 91827 h 247650"/>
                  <a:gd name="connsiteX789" fmla="*/ 143726 w 228358"/>
                  <a:gd name="connsiteY789" fmla="*/ 92274 h 247650"/>
                  <a:gd name="connsiteX790" fmla="*/ 143370 w 228358"/>
                  <a:gd name="connsiteY790" fmla="*/ 92423 h 247650"/>
                  <a:gd name="connsiteX791" fmla="*/ 143129 w 228358"/>
                  <a:gd name="connsiteY791" fmla="*/ 92621 h 247650"/>
                  <a:gd name="connsiteX792" fmla="*/ 138964 w 228358"/>
                  <a:gd name="connsiteY792" fmla="*/ 95250 h 247650"/>
                  <a:gd name="connsiteX793" fmla="*/ 134849 w 228358"/>
                  <a:gd name="connsiteY793" fmla="*/ 97979 h 247650"/>
                  <a:gd name="connsiteX794" fmla="*/ 130772 w 228358"/>
                  <a:gd name="connsiteY794" fmla="*/ 100806 h 247650"/>
                  <a:gd name="connsiteX795" fmla="*/ 126657 w 228358"/>
                  <a:gd name="connsiteY795" fmla="*/ 103585 h 247650"/>
                  <a:gd name="connsiteX796" fmla="*/ 125121 w 228358"/>
                  <a:gd name="connsiteY796" fmla="*/ 104676 h 247650"/>
                  <a:gd name="connsiteX797" fmla="*/ 125019 w 228358"/>
                  <a:gd name="connsiteY797" fmla="*/ 103088 h 247650"/>
                  <a:gd name="connsiteX798" fmla="*/ 124816 w 228358"/>
                  <a:gd name="connsiteY798" fmla="*/ 98276 h 247650"/>
                  <a:gd name="connsiteX799" fmla="*/ 124778 w 228358"/>
                  <a:gd name="connsiteY799" fmla="*/ 93464 h 247650"/>
                  <a:gd name="connsiteX800" fmla="*/ 124816 w 228358"/>
                  <a:gd name="connsiteY800" fmla="*/ 88652 h 247650"/>
                  <a:gd name="connsiteX801" fmla="*/ 124968 w 228358"/>
                  <a:gd name="connsiteY801" fmla="*/ 83840 h 247650"/>
                  <a:gd name="connsiteX802" fmla="*/ 124968 w 228358"/>
                  <a:gd name="connsiteY802" fmla="*/ 83543 h 247650"/>
                  <a:gd name="connsiteX803" fmla="*/ 125019 w 228358"/>
                  <a:gd name="connsiteY803" fmla="*/ 83393 h 247650"/>
                  <a:gd name="connsiteX804" fmla="*/ 125019 w 228358"/>
                  <a:gd name="connsiteY804" fmla="*/ 82601 h 247650"/>
                  <a:gd name="connsiteX805" fmla="*/ 124968 w 228358"/>
                  <a:gd name="connsiteY805" fmla="*/ 81857 h 247650"/>
                  <a:gd name="connsiteX806" fmla="*/ 124816 w 228358"/>
                  <a:gd name="connsiteY806" fmla="*/ 81112 h 247650"/>
                  <a:gd name="connsiteX807" fmla="*/ 123876 w 228358"/>
                  <a:gd name="connsiteY807" fmla="*/ 78383 h 247650"/>
                  <a:gd name="connsiteX808" fmla="*/ 122098 w 228358"/>
                  <a:gd name="connsiteY808" fmla="*/ 76051 h 247650"/>
                  <a:gd name="connsiteX809" fmla="*/ 120955 w 228358"/>
                  <a:gd name="connsiteY809" fmla="*/ 75060 h 247650"/>
                  <a:gd name="connsiteX810" fmla="*/ 119659 w 228358"/>
                  <a:gd name="connsiteY810" fmla="*/ 74216 h 247650"/>
                  <a:gd name="connsiteX811" fmla="*/ 116739 w 228358"/>
                  <a:gd name="connsiteY811" fmla="*/ 73175 h 247650"/>
                  <a:gd name="connsiteX812" fmla="*/ 116637 w 228358"/>
                  <a:gd name="connsiteY812" fmla="*/ 73175 h 247650"/>
                  <a:gd name="connsiteX813" fmla="*/ 117031 w 228358"/>
                  <a:gd name="connsiteY813" fmla="*/ 72033 h 247650"/>
                  <a:gd name="connsiteX814" fmla="*/ 117831 w 228358"/>
                  <a:gd name="connsiteY814" fmla="*/ 68858 h 247650"/>
                  <a:gd name="connsiteX815" fmla="*/ 117970 w 228358"/>
                  <a:gd name="connsiteY815" fmla="*/ 68710 h 247650"/>
                  <a:gd name="connsiteX816" fmla="*/ 119659 w 228358"/>
                  <a:gd name="connsiteY816" fmla="*/ 67518 h 247650"/>
                  <a:gd name="connsiteX817" fmla="*/ 123228 w 228358"/>
                  <a:gd name="connsiteY817" fmla="*/ 65584 h 247650"/>
                  <a:gd name="connsiteX818" fmla="*/ 125171 w 228358"/>
                  <a:gd name="connsiteY818" fmla="*/ 64889 h 247650"/>
                  <a:gd name="connsiteX819" fmla="*/ 127254 w 228358"/>
                  <a:gd name="connsiteY819" fmla="*/ 64444 h 247650"/>
                  <a:gd name="connsiteX820" fmla="*/ 129337 w 228358"/>
                  <a:gd name="connsiteY820" fmla="*/ 63997 h 247650"/>
                  <a:gd name="connsiteX821" fmla="*/ 131318 w 228358"/>
                  <a:gd name="connsiteY821" fmla="*/ 63450 h 247650"/>
                  <a:gd name="connsiteX822" fmla="*/ 133262 w 228358"/>
                  <a:gd name="connsiteY822" fmla="*/ 62706 h 247650"/>
                  <a:gd name="connsiteX823" fmla="*/ 135039 w 228358"/>
                  <a:gd name="connsiteY823" fmla="*/ 61714 h 247650"/>
                  <a:gd name="connsiteX824" fmla="*/ 138468 w 228358"/>
                  <a:gd name="connsiteY824" fmla="*/ 59482 h 247650"/>
                  <a:gd name="connsiteX825" fmla="*/ 140107 w 228358"/>
                  <a:gd name="connsiteY825" fmla="*/ 58193 h 247650"/>
                  <a:gd name="connsiteX826" fmla="*/ 141643 w 228358"/>
                  <a:gd name="connsiteY826" fmla="*/ 56803 h 247650"/>
                  <a:gd name="connsiteX827" fmla="*/ 144463 w 228358"/>
                  <a:gd name="connsiteY827" fmla="*/ 53579 h 247650"/>
                  <a:gd name="connsiteX828" fmla="*/ 144120 w 228358"/>
                  <a:gd name="connsiteY828" fmla="*/ 52934 h 247650"/>
                  <a:gd name="connsiteX829" fmla="*/ 139751 w 228358"/>
                  <a:gd name="connsiteY829" fmla="*/ 53430 h 247650"/>
                  <a:gd name="connsiteX830" fmla="*/ 137719 w 228358"/>
                  <a:gd name="connsiteY830" fmla="*/ 53925 h 247650"/>
                  <a:gd name="connsiteX831" fmla="*/ 135738 w 228358"/>
                  <a:gd name="connsiteY831" fmla="*/ 54521 h 247650"/>
                  <a:gd name="connsiteX832" fmla="*/ 131915 w 228358"/>
                  <a:gd name="connsiteY832" fmla="*/ 56059 h 247650"/>
                  <a:gd name="connsiteX833" fmla="*/ 130087 w 228358"/>
                  <a:gd name="connsiteY833" fmla="*/ 57001 h 247650"/>
                  <a:gd name="connsiteX834" fmla="*/ 128398 w 228358"/>
                  <a:gd name="connsiteY834" fmla="*/ 58143 h 247650"/>
                  <a:gd name="connsiteX835" fmla="*/ 126810 w 228358"/>
                  <a:gd name="connsiteY835" fmla="*/ 59482 h 247650"/>
                  <a:gd name="connsiteX836" fmla="*/ 125324 w 228358"/>
                  <a:gd name="connsiteY836" fmla="*/ 60921 h 247650"/>
                  <a:gd name="connsiteX837" fmla="*/ 123737 w 228358"/>
                  <a:gd name="connsiteY837" fmla="*/ 62310 h 247650"/>
                  <a:gd name="connsiteX838" fmla="*/ 122098 w 228358"/>
                  <a:gd name="connsiteY838" fmla="*/ 63551 h 247650"/>
                  <a:gd name="connsiteX839" fmla="*/ 118466 w 228358"/>
                  <a:gd name="connsiteY839" fmla="*/ 65386 h 247650"/>
                  <a:gd name="connsiteX840" fmla="*/ 118377 w 228358"/>
                  <a:gd name="connsiteY840" fmla="*/ 65435 h 247650"/>
                  <a:gd name="connsiteX841" fmla="*/ 118567 w 228358"/>
                  <a:gd name="connsiteY841" fmla="*/ 63500 h 247650"/>
                  <a:gd name="connsiteX842" fmla="*/ 118771 w 228358"/>
                  <a:gd name="connsiteY842" fmla="*/ 60772 h 247650"/>
                  <a:gd name="connsiteX843" fmla="*/ 118720 w 228358"/>
                  <a:gd name="connsiteY843" fmla="*/ 57795 h 247650"/>
                  <a:gd name="connsiteX844" fmla="*/ 117425 w 228358"/>
                  <a:gd name="connsiteY844" fmla="*/ 51445 h 247650"/>
                  <a:gd name="connsiteX845" fmla="*/ 116536 w 228358"/>
                  <a:gd name="connsiteY845" fmla="*/ 44649 h 247650"/>
                  <a:gd name="connsiteX846" fmla="*/ 117335 w 228358"/>
                  <a:gd name="connsiteY846" fmla="*/ 38398 h 247650"/>
                  <a:gd name="connsiteX847" fmla="*/ 118276 w 228358"/>
                  <a:gd name="connsiteY847" fmla="*/ 37506 h 247650"/>
                  <a:gd name="connsiteX848" fmla="*/ 120510 w 228358"/>
                  <a:gd name="connsiteY848" fmla="*/ 36314 h 247650"/>
                  <a:gd name="connsiteX849" fmla="*/ 123140 w 228358"/>
                  <a:gd name="connsiteY849" fmla="*/ 35869 h 247650"/>
                  <a:gd name="connsiteX850" fmla="*/ 124523 w 228358"/>
                  <a:gd name="connsiteY850" fmla="*/ 35768 h 247650"/>
                  <a:gd name="connsiteX851" fmla="*/ 125870 w 228358"/>
                  <a:gd name="connsiteY851" fmla="*/ 35620 h 247650"/>
                  <a:gd name="connsiteX852" fmla="*/ 127051 w 228358"/>
                  <a:gd name="connsiteY852" fmla="*/ 35223 h 247650"/>
                  <a:gd name="connsiteX853" fmla="*/ 128194 w 228358"/>
                  <a:gd name="connsiteY853" fmla="*/ 34628 h 247650"/>
                  <a:gd name="connsiteX854" fmla="*/ 130226 w 228358"/>
                  <a:gd name="connsiteY854" fmla="*/ 33090 h 247650"/>
                  <a:gd name="connsiteX855" fmla="*/ 131166 w 228358"/>
                  <a:gd name="connsiteY855" fmla="*/ 32197 h 247650"/>
                  <a:gd name="connsiteX856" fmla="*/ 132017 w 228358"/>
                  <a:gd name="connsiteY856" fmla="*/ 31156 h 247650"/>
                  <a:gd name="connsiteX857" fmla="*/ 133503 w 228358"/>
                  <a:gd name="connsiteY857" fmla="*/ 28575 h 247650"/>
                  <a:gd name="connsiteX858" fmla="*/ 133160 w 228358"/>
                  <a:gd name="connsiteY858" fmla="*/ 27981 h 247650"/>
                  <a:gd name="connsiteX859" fmla="*/ 130125 w 228358"/>
                  <a:gd name="connsiteY859" fmla="*/ 27732 h 247650"/>
                  <a:gd name="connsiteX860" fmla="*/ 128791 w 228358"/>
                  <a:gd name="connsiteY860" fmla="*/ 27882 h 247650"/>
                  <a:gd name="connsiteX861" fmla="*/ 127495 w 228358"/>
                  <a:gd name="connsiteY861" fmla="*/ 28129 h 247650"/>
                  <a:gd name="connsiteX862" fmla="*/ 125070 w 228358"/>
                  <a:gd name="connsiteY862" fmla="*/ 28973 h 247650"/>
                  <a:gd name="connsiteX863" fmla="*/ 123927 w 228358"/>
                  <a:gd name="connsiteY863" fmla="*/ 29519 h 247650"/>
                  <a:gd name="connsiteX864" fmla="*/ 122936 w 228358"/>
                  <a:gd name="connsiteY864" fmla="*/ 30312 h 247650"/>
                  <a:gd name="connsiteX865" fmla="*/ 122048 w 228358"/>
                  <a:gd name="connsiteY865" fmla="*/ 31304 h 247650"/>
                  <a:gd name="connsiteX866" fmla="*/ 121196 w 228358"/>
                  <a:gd name="connsiteY866" fmla="*/ 32395 h 247650"/>
                  <a:gd name="connsiteX867" fmla="*/ 119368 w 228358"/>
                  <a:gd name="connsiteY867" fmla="*/ 34281 h 247650"/>
                  <a:gd name="connsiteX868" fmla="*/ 118021 w 228358"/>
                  <a:gd name="connsiteY868" fmla="*/ 35025 h 247650"/>
                  <a:gd name="connsiteX869" fmla="*/ 118720 w 228358"/>
                  <a:gd name="connsiteY869" fmla="*/ 30610 h 247650"/>
                  <a:gd name="connsiteX870" fmla="*/ 119317 w 228358"/>
                  <a:gd name="connsiteY870" fmla="*/ 23813 h 247650"/>
                  <a:gd name="connsiteX871" fmla="*/ 119368 w 228358"/>
                  <a:gd name="connsiteY871" fmla="*/ 17463 h 247650"/>
                  <a:gd name="connsiteX872" fmla="*/ 118771 w 228358"/>
                  <a:gd name="connsiteY872" fmla="*/ 11758 h 247650"/>
                  <a:gd name="connsiteX873" fmla="*/ 116929 w 228358"/>
                  <a:gd name="connsiteY873" fmla="*/ 3226 h 247650"/>
                  <a:gd name="connsiteX874" fmla="*/ 116142 w 228358"/>
                  <a:gd name="connsiteY874" fmla="*/ 843 h 247650"/>
                  <a:gd name="connsiteX875" fmla="*/ 115799 w 228358"/>
                  <a:gd name="connsiteY875" fmla="*/ 0 h 247650"/>
                  <a:gd name="connsiteX876" fmla="*/ 115101 w 228358"/>
                  <a:gd name="connsiteY876" fmla="*/ 0 h 247650"/>
                  <a:gd name="connsiteX877" fmla="*/ 114745 w 228358"/>
                  <a:gd name="connsiteY877" fmla="*/ 843 h 247650"/>
                  <a:gd name="connsiteX878" fmla="*/ 113957 w 228358"/>
                  <a:gd name="connsiteY878" fmla="*/ 3226 h 247650"/>
                  <a:gd name="connsiteX879" fmla="*/ 112116 w 228358"/>
                  <a:gd name="connsiteY879" fmla="*/ 11758 h 247650"/>
                  <a:gd name="connsiteX880" fmla="*/ 111570 w 228358"/>
                  <a:gd name="connsiteY880" fmla="*/ 17463 h 247650"/>
                  <a:gd name="connsiteX881" fmla="*/ 111570 w 228358"/>
                  <a:gd name="connsiteY881" fmla="*/ 23813 h 247650"/>
                  <a:gd name="connsiteX882" fmla="*/ 112167 w 228358"/>
                  <a:gd name="connsiteY882" fmla="*/ 30610 h 247650"/>
                  <a:gd name="connsiteX883" fmla="*/ 112319 w 228358"/>
                  <a:gd name="connsiteY883" fmla="*/ 32098 h 247650"/>
                  <a:gd name="connsiteX884" fmla="*/ 110579 w 228358"/>
                  <a:gd name="connsiteY884" fmla="*/ 30808 h 247650"/>
                  <a:gd name="connsiteX885" fmla="*/ 108395 w 228358"/>
                  <a:gd name="connsiteY885" fmla="*/ 29568 h 247650"/>
                  <a:gd name="connsiteX886" fmla="*/ 105969 w 228358"/>
                  <a:gd name="connsiteY886" fmla="*/ 28725 h 247650"/>
                  <a:gd name="connsiteX887" fmla="*/ 104725 w 228358"/>
                  <a:gd name="connsiteY887" fmla="*/ 28377 h 247650"/>
                  <a:gd name="connsiteX888" fmla="*/ 103442 w 228358"/>
                  <a:gd name="connsiteY888" fmla="*/ 28129 h 247650"/>
                  <a:gd name="connsiteX889" fmla="*/ 100711 w 228358"/>
                  <a:gd name="connsiteY889" fmla="*/ 27831 h 247650"/>
                  <a:gd name="connsiteX890" fmla="*/ 99276 w 228358"/>
                  <a:gd name="connsiteY890" fmla="*/ 27831 h 247650"/>
                  <a:gd name="connsiteX891" fmla="*/ 97740 w 228358"/>
                  <a:gd name="connsiteY891" fmla="*/ 27981 h 247650"/>
                  <a:gd name="connsiteX892" fmla="*/ 97384 w 228358"/>
                  <a:gd name="connsiteY892" fmla="*/ 28575 h 247650"/>
                  <a:gd name="connsiteX893" fmla="*/ 98082 w 228358"/>
                  <a:gd name="connsiteY893" fmla="*/ 29915 h 247650"/>
                  <a:gd name="connsiteX894" fmla="*/ 98920 w 228358"/>
                  <a:gd name="connsiteY894" fmla="*/ 31057 h 247650"/>
                  <a:gd name="connsiteX895" fmla="*/ 100661 w 228358"/>
                  <a:gd name="connsiteY895" fmla="*/ 33139 h 247650"/>
                  <a:gd name="connsiteX896" fmla="*/ 101600 w 228358"/>
                  <a:gd name="connsiteY896" fmla="*/ 34032 h 247650"/>
                  <a:gd name="connsiteX897" fmla="*/ 102553 w 228358"/>
                  <a:gd name="connsiteY897" fmla="*/ 34875 h 247650"/>
                  <a:gd name="connsiteX898" fmla="*/ 104635 w 228358"/>
                  <a:gd name="connsiteY898" fmla="*/ 36364 h 247650"/>
                  <a:gd name="connsiteX899" fmla="*/ 106909 w 228358"/>
                  <a:gd name="connsiteY899" fmla="*/ 37456 h 247650"/>
                  <a:gd name="connsiteX900" fmla="*/ 109296 w 228358"/>
                  <a:gd name="connsiteY900" fmla="*/ 38299 h 247650"/>
                  <a:gd name="connsiteX901" fmla="*/ 110528 w 228358"/>
                  <a:gd name="connsiteY901" fmla="*/ 38696 h 247650"/>
                  <a:gd name="connsiteX902" fmla="*/ 111773 w 228358"/>
                  <a:gd name="connsiteY902" fmla="*/ 38994 h 247650"/>
                  <a:gd name="connsiteX903" fmla="*/ 113754 w 228358"/>
                  <a:gd name="connsiteY903" fmla="*/ 39291 h 247650"/>
                  <a:gd name="connsiteX904" fmla="*/ 114351 w 228358"/>
                  <a:gd name="connsiteY904" fmla="*/ 44649 h 247650"/>
                  <a:gd name="connsiteX905" fmla="*/ 113462 w 228358"/>
                  <a:gd name="connsiteY905" fmla="*/ 51445 h 247650"/>
                  <a:gd name="connsiteX906" fmla="*/ 112167 w 228358"/>
                  <a:gd name="connsiteY906" fmla="*/ 57795 h 247650"/>
                  <a:gd name="connsiteX907" fmla="*/ 112116 w 228358"/>
                  <a:gd name="connsiteY907" fmla="*/ 60772 h 247650"/>
                  <a:gd name="connsiteX908" fmla="*/ 112268 w 228358"/>
                  <a:gd name="connsiteY908" fmla="*/ 63153 h 247650"/>
                  <a:gd name="connsiteX909" fmla="*/ 111570 w 228358"/>
                  <a:gd name="connsiteY909" fmla="*/ 62706 h 247650"/>
                  <a:gd name="connsiteX910" fmla="*/ 109893 w 228358"/>
                  <a:gd name="connsiteY910" fmla="*/ 61566 h 247650"/>
                  <a:gd name="connsiteX911" fmla="*/ 106464 w 228358"/>
                  <a:gd name="connsiteY911" fmla="*/ 59333 h 247650"/>
                  <a:gd name="connsiteX912" fmla="*/ 102896 w 228358"/>
                  <a:gd name="connsiteY912" fmla="*/ 57399 h 247650"/>
                  <a:gd name="connsiteX913" fmla="*/ 99123 w 228358"/>
                  <a:gd name="connsiteY913" fmla="*/ 55811 h 247650"/>
                  <a:gd name="connsiteX914" fmla="*/ 97193 w 228358"/>
                  <a:gd name="connsiteY914" fmla="*/ 55117 h 247650"/>
                  <a:gd name="connsiteX915" fmla="*/ 95200 w 228358"/>
                  <a:gd name="connsiteY915" fmla="*/ 54521 h 247650"/>
                  <a:gd name="connsiteX916" fmla="*/ 91084 w 228358"/>
                  <a:gd name="connsiteY916" fmla="*/ 53480 h 247650"/>
                  <a:gd name="connsiteX917" fmla="*/ 88951 w 228358"/>
                  <a:gd name="connsiteY917" fmla="*/ 53132 h 247650"/>
                  <a:gd name="connsiteX918" fmla="*/ 86767 w 228358"/>
                  <a:gd name="connsiteY918" fmla="*/ 52934 h 247650"/>
                  <a:gd name="connsiteX919" fmla="*/ 86423 w 228358"/>
                  <a:gd name="connsiteY919" fmla="*/ 53579 h 247650"/>
                  <a:gd name="connsiteX920" fmla="*/ 87808 w 228358"/>
                  <a:gd name="connsiteY920" fmla="*/ 55216 h 247650"/>
                  <a:gd name="connsiteX921" fmla="*/ 89307 w 228358"/>
                  <a:gd name="connsiteY921" fmla="*/ 56754 h 247650"/>
                  <a:gd name="connsiteX922" fmla="*/ 92431 w 228358"/>
                  <a:gd name="connsiteY922" fmla="*/ 59531 h 247650"/>
                  <a:gd name="connsiteX923" fmla="*/ 94069 w 228358"/>
                  <a:gd name="connsiteY923" fmla="*/ 60772 h 247650"/>
                  <a:gd name="connsiteX924" fmla="*/ 95695 w 228358"/>
                  <a:gd name="connsiteY924" fmla="*/ 61963 h 247650"/>
                  <a:gd name="connsiteX925" fmla="*/ 99123 w 228358"/>
                  <a:gd name="connsiteY925" fmla="*/ 64195 h 247650"/>
                  <a:gd name="connsiteX926" fmla="*/ 102794 w 228358"/>
                  <a:gd name="connsiteY926" fmla="*/ 65982 h 247650"/>
                  <a:gd name="connsiteX927" fmla="*/ 106566 w 228358"/>
                  <a:gd name="connsiteY927" fmla="*/ 67569 h 247650"/>
                  <a:gd name="connsiteX928" fmla="*/ 108496 w 228358"/>
                  <a:gd name="connsiteY928" fmla="*/ 68313 h 247650"/>
                  <a:gd name="connsiteX929" fmla="*/ 110440 w 228358"/>
                  <a:gd name="connsiteY929" fmla="*/ 69007 h 247650"/>
                  <a:gd name="connsiteX930" fmla="*/ 113259 w 228358"/>
                  <a:gd name="connsiteY930" fmla="*/ 69751 h 247650"/>
                  <a:gd name="connsiteX931" fmla="*/ 113856 w 228358"/>
                  <a:gd name="connsiteY931" fmla="*/ 72033 h 247650"/>
                  <a:gd name="connsiteX932" fmla="*/ 114160 w 228358"/>
                  <a:gd name="connsiteY932" fmla="*/ 72926 h 247650"/>
                  <a:gd name="connsiteX933" fmla="*/ 113957 w 228358"/>
                  <a:gd name="connsiteY933" fmla="*/ 72876 h 247650"/>
                  <a:gd name="connsiteX934" fmla="*/ 111481 w 228358"/>
                  <a:gd name="connsiteY934" fmla="*/ 72678 h 247650"/>
                  <a:gd name="connsiteX935" fmla="*/ 110731 w 228358"/>
                  <a:gd name="connsiteY935" fmla="*/ 72678 h 247650"/>
                  <a:gd name="connsiteX936" fmla="*/ 110389 w 228358"/>
                  <a:gd name="connsiteY936" fmla="*/ 72678 h 247650"/>
                  <a:gd name="connsiteX937" fmla="*/ 109944 w 228358"/>
                  <a:gd name="connsiteY937" fmla="*/ 72728 h 247650"/>
                  <a:gd name="connsiteX938" fmla="*/ 109042 w 228358"/>
                  <a:gd name="connsiteY938" fmla="*/ 72827 h 247650"/>
                  <a:gd name="connsiteX939" fmla="*/ 108204 w 228358"/>
                  <a:gd name="connsiteY939" fmla="*/ 72975 h 247650"/>
                  <a:gd name="connsiteX940" fmla="*/ 105131 w 228358"/>
                  <a:gd name="connsiteY940" fmla="*/ 74216 h 247650"/>
                  <a:gd name="connsiteX941" fmla="*/ 102502 w 228358"/>
                  <a:gd name="connsiteY941" fmla="*/ 76300 h 247650"/>
                  <a:gd name="connsiteX942" fmla="*/ 99721 w 228358"/>
                  <a:gd name="connsiteY942" fmla="*/ 82401 h 247650"/>
                  <a:gd name="connsiteX943" fmla="*/ 99619 w 228358"/>
                  <a:gd name="connsiteY943" fmla="*/ 83245 h 247650"/>
                  <a:gd name="connsiteX944" fmla="*/ 99517 w 228358"/>
                  <a:gd name="connsiteY944" fmla="*/ 85081 h 247650"/>
                  <a:gd name="connsiteX945" fmla="*/ 99416 w 228358"/>
                  <a:gd name="connsiteY945" fmla="*/ 87462 h 247650"/>
                  <a:gd name="connsiteX946" fmla="*/ 99123 w 228358"/>
                  <a:gd name="connsiteY946" fmla="*/ 97086 h 247650"/>
                  <a:gd name="connsiteX947" fmla="*/ 99022 w 228358"/>
                  <a:gd name="connsiteY947" fmla="*/ 99319 h 247650"/>
                  <a:gd name="connsiteX948" fmla="*/ 97193 w 228358"/>
                  <a:gd name="connsiteY948" fmla="*/ 98227 h 247650"/>
                  <a:gd name="connsiteX949" fmla="*/ 93066 w 228358"/>
                  <a:gd name="connsiteY949" fmla="*/ 95895 h 247650"/>
                  <a:gd name="connsiteX950" fmla="*/ 88900 w 228358"/>
                  <a:gd name="connsiteY950" fmla="*/ 93563 h 247650"/>
                  <a:gd name="connsiteX951" fmla="*/ 86817 w 228358"/>
                  <a:gd name="connsiteY951" fmla="*/ 92423 h 247650"/>
                  <a:gd name="connsiteX952" fmla="*/ 85585 w 228358"/>
                  <a:gd name="connsiteY952" fmla="*/ 91778 h 247650"/>
                  <a:gd name="connsiteX953" fmla="*/ 85040 w 228358"/>
                  <a:gd name="connsiteY953" fmla="*/ 91530 h 247650"/>
                  <a:gd name="connsiteX954" fmla="*/ 84887 w 228358"/>
                  <a:gd name="connsiteY954" fmla="*/ 91431 h 247650"/>
                  <a:gd name="connsiteX955" fmla="*/ 84138 w 228358"/>
                  <a:gd name="connsiteY955" fmla="*/ 91133 h 247650"/>
                  <a:gd name="connsiteX956" fmla="*/ 82309 w 228358"/>
                  <a:gd name="connsiteY956" fmla="*/ 90588 h 247650"/>
                  <a:gd name="connsiteX957" fmla="*/ 80467 w 228358"/>
                  <a:gd name="connsiteY957" fmla="*/ 90388 h 247650"/>
                  <a:gd name="connsiteX958" fmla="*/ 78690 w 228358"/>
                  <a:gd name="connsiteY958" fmla="*/ 90388 h 247650"/>
                  <a:gd name="connsiteX959" fmla="*/ 76848 w 228358"/>
                  <a:gd name="connsiteY959" fmla="*/ 90687 h 247650"/>
                  <a:gd name="connsiteX960" fmla="*/ 75159 w 228358"/>
                  <a:gd name="connsiteY960" fmla="*/ 91182 h 247650"/>
                  <a:gd name="connsiteX961" fmla="*/ 73520 w 228358"/>
                  <a:gd name="connsiteY961" fmla="*/ 91926 h 247650"/>
                  <a:gd name="connsiteX962" fmla="*/ 72034 w 228358"/>
                  <a:gd name="connsiteY962" fmla="*/ 92918 h 247650"/>
                  <a:gd name="connsiteX963" fmla="*/ 70701 w 228358"/>
                  <a:gd name="connsiteY963" fmla="*/ 94110 h 247650"/>
                  <a:gd name="connsiteX964" fmla="*/ 69609 w 228358"/>
                  <a:gd name="connsiteY964" fmla="*/ 95449 h 247650"/>
                  <a:gd name="connsiteX965" fmla="*/ 69114 w 228358"/>
                  <a:gd name="connsiteY965" fmla="*/ 96194 h 247650"/>
                  <a:gd name="connsiteX966" fmla="*/ 68911 w 228358"/>
                  <a:gd name="connsiteY966" fmla="*/ 96540 h 247650"/>
                  <a:gd name="connsiteX967" fmla="*/ 68618 w 228358"/>
                  <a:gd name="connsiteY967" fmla="*/ 97037 h 247650"/>
                  <a:gd name="connsiteX968" fmla="*/ 66828 w 228358"/>
                  <a:gd name="connsiteY968" fmla="*/ 95548 h 247650"/>
                  <a:gd name="connsiteX969" fmla="*/ 67323 w 228358"/>
                  <a:gd name="connsiteY969" fmla="*/ 92720 h 247650"/>
                  <a:gd name="connsiteX970" fmla="*/ 67526 w 228358"/>
                  <a:gd name="connsiteY970" fmla="*/ 90736 h 247650"/>
                  <a:gd name="connsiteX971" fmla="*/ 67628 w 228358"/>
                  <a:gd name="connsiteY971" fmla="*/ 88751 h 247650"/>
                  <a:gd name="connsiteX972" fmla="*/ 67818 w 228358"/>
                  <a:gd name="connsiteY972" fmla="*/ 84733 h 247650"/>
                  <a:gd name="connsiteX973" fmla="*/ 67666 w 228358"/>
                  <a:gd name="connsiteY973" fmla="*/ 80764 h 247650"/>
                  <a:gd name="connsiteX974" fmla="*/ 67120 w 228358"/>
                  <a:gd name="connsiteY974" fmla="*/ 76796 h 247650"/>
                  <a:gd name="connsiteX975" fmla="*/ 66726 w 228358"/>
                  <a:gd name="connsiteY975" fmla="*/ 74861 h 247650"/>
                  <a:gd name="connsiteX976" fmla="*/ 66231 w 228358"/>
                  <a:gd name="connsiteY976" fmla="*/ 72876 h 247650"/>
                  <a:gd name="connsiteX977" fmla="*/ 64999 w 228358"/>
                  <a:gd name="connsiteY977" fmla="*/ 68957 h 247650"/>
                  <a:gd name="connsiteX978" fmla="*/ 64198 w 228358"/>
                  <a:gd name="connsiteY978" fmla="*/ 67023 h 247650"/>
                  <a:gd name="connsiteX979" fmla="*/ 63259 w 228358"/>
                  <a:gd name="connsiteY979" fmla="*/ 65038 h 247650"/>
                  <a:gd name="connsiteX980" fmla="*/ 62509 w 228358"/>
                  <a:gd name="connsiteY980" fmla="*/ 65088 h 247650"/>
                  <a:gd name="connsiteX981" fmla="*/ 61773 w 228358"/>
                  <a:gd name="connsiteY981" fmla="*/ 67122 h 247650"/>
                  <a:gd name="connsiteX982" fmla="*/ 61176 w 228358"/>
                  <a:gd name="connsiteY982" fmla="*/ 69157 h 247650"/>
                  <a:gd name="connsiteX983" fmla="*/ 60376 w 228358"/>
                  <a:gd name="connsiteY983" fmla="*/ 73175 h 247650"/>
                  <a:gd name="connsiteX984" fmla="*/ 60135 w 228358"/>
                  <a:gd name="connsiteY984" fmla="*/ 75159 h 247650"/>
                  <a:gd name="connsiteX985" fmla="*/ 59931 w 228358"/>
                  <a:gd name="connsiteY985" fmla="*/ 77193 h 247650"/>
                  <a:gd name="connsiteX986" fmla="*/ 59779 w 228358"/>
                  <a:gd name="connsiteY986" fmla="*/ 81162 h 247650"/>
                  <a:gd name="connsiteX987" fmla="*/ 60034 w 228358"/>
                  <a:gd name="connsiteY987" fmla="*/ 85131 h 247650"/>
                  <a:gd name="connsiteX988" fmla="*/ 60630 w 228358"/>
                  <a:gd name="connsiteY988" fmla="*/ 89099 h 247650"/>
                  <a:gd name="connsiteX989" fmla="*/ 60973 w 228358"/>
                  <a:gd name="connsiteY989" fmla="*/ 91083 h 247650"/>
                  <a:gd name="connsiteX990" fmla="*/ 61126 w 228358"/>
                  <a:gd name="connsiteY990" fmla="*/ 91877 h 247650"/>
                  <a:gd name="connsiteX991" fmla="*/ 58941 w 228358"/>
                  <a:gd name="connsiteY991" fmla="*/ 90687 h 247650"/>
                  <a:gd name="connsiteX992" fmla="*/ 56159 w 228358"/>
                  <a:gd name="connsiteY992" fmla="*/ 89496 h 247650"/>
                  <a:gd name="connsiteX993" fmla="*/ 49708 w 228358"/>
                  <a:gd name="connsiteY993" fmla="*/ 87908 h 247650"/>
                  <a:gd name="connsiteX994" fmla="*/ 43015 w 228358"/>
                  <a:gd name="connsiteY994" fmla="*/ 85725 h 247650"/>
                  <a:gd name="connsiteX995" fmla="*/ 38253 w 228358"/>
                  <a:gd name="connsiteY995" fmla="*/ 82948 h 247650"/>
                  <a:gd name="connsiteX996" fmla="*/ 38850 w 228358"/>
                  <a:gd name="connsiteY996" fmla="*/ 81063 h 247650"/>
                  <a:gd name="connsiteX997" fmla="*/ 39091 w 228358"/>
                  <a:gd name="connsiteY997" fmla="*/ 79822 h 247650"/>
                  <a:gd name="connsiteX998" fmla="*/ 39243 w 228358"/>
                  <a:gd name="connsiteY998" fmla="*/ 78581 h 247650"/>
                  <a:gd name="connsiteX999" fmla="*/ 39498 w 228358"/>
                  <a:gd name="connsiteY999" fmla="*/ 76101 h 247650"/>
                  <a:gd name="connsiteX1000" fmla="*/ 39446 w 228358"/>
                  <a:gd name="connsiteY1000" fmla="*/ 73670 h 247650"/>
                  <a:gd name="connsiteX1001" fmla="*/ 38951 w 228358"/>
                  <a:gd name="connsiteY1001" fmla="*/ 71190 h 247650"/>
                  <a:gd name="connsiteX1002" fmla="*/ 38595 w 228358"/>
                  <a:gd name="connsiteY1002" fmla="*/ 70000 h 247650"/>
                  <a:gd name="connsiteX1003" fmla="*/ 38151 w 228358"/>
                  <a:gd name="connsiteY1003" fmla="*/ 68759 h 247650"/>
                  <a:gd name="connsiteX1004" fmla="*/ 37008 w 228358"/>
                  <a:gd name="connsiteY1004" fmla="*/ 66378 h 247650"/>
                  <a:gd name="connsiteX1005" fmla="*/ 36271 w 228358"/>
                  <a:gd name="connsiteY1005" fmla="*/ 65188 h 247650"/>
                  <a:gd name="connsiteX1006" fmla="*/ 35332 w 228358"/>
                  <a:gd name="connsiteY1006" fmla="*/ 63997 h 247650"/>
                  <a:gd name="connsiteX1007" fmla="*/ 34582 w 228358"/>
                  <a:gd name="connsiteY1007" fmla="*/ 63997 h 247650"/>
                  <a:gd name="connsiteX1008" fmla="*/ 33795 w 228358"/>
                  <a:gd name="connsiteY1008" fmla="*/ 65287 h 247650"/>
                  <a:gd name="connsiteX1009" fmla="*/ 33198 w 228358"/>
                  <a:gd name="connsiteY1009" fmla="*/ 66576 h 247650"/>
                  <a:gd name="connsiteX1010" fmla="*/ 32296 w 228358"/>
                  <a:gd name="connsiteY1010" fmla="*/ 69056 h 247650"/>
                  <a:gd name="connsiteX1011" fmla="*/ 32004 w 228358"/>
                  <a:gd name="connsiteY1011" fmla="*/ 70297 h 247650"/>
                  <a:gd name="connsiteX1012" fmla="*/ 31750 w 228358"/>
                  <a:gd name="connsiteY1012" fmla="*/ 71587 h 247650"/>
                  <a:gd name="connsiteX1013" fmla="*/ 31509 w 228358"/>
                  <a:gd name="connsiteY1013" fmla="*/ 74068 h 247650"/>
                  <a:gd name="connsiteX1014" fmla="*/ 31750 w 228358"/>
                  <a:gd name="connsiteY1014" fmla="*/ 76498 h 247650"/>
                  <a:gd name="connsiteX1015" fmla="*/ 32157 w 228358"/>
                  <a:gd name="connsiteY1015" fmla="*/ 78581 h 247650"/>
                  <a:gd name="connsiteX1016" fmla="*/ 30861 w 228358"/>
                  <a:gd name="connsiteY1016" fmla="*/ 77788 h 247650"/>
                  <a:gd name="connsiteX1017" fmla="*/ 24803 w 228358"/>
                  <a:gd name="connsiteY1017" fmla="*/ 74365 h 247650"/>
                  <a:gd name="connsiteX1018" fmla="*/ 18910 w 228358"/>
                  <a:gd name="connsiteY1018" fmla="*/ 71637 h 247650"/>
                  <a:gd name="connsiteX1019" fmla="*/ 13348 w 228358"/>
                  <a:gd name="connsiteY1019" fmla="*/ 69701 h 247650"/>
                  <a:gd name="connsiteX1020" fmla="*/ 4674 w 228358"/>
                  <a:gd name="connsiteY1020" fmla="*/ 67619 h 247650"/>
                  <a:gd name="connsiteX1021" fmla="*/ 2083 w 228358"/>
                  <a:gd name="connsiteY1021" fmla="*/ 67320 h 247650"/>
                  <a:gd name="connsiteX1022" fmla="*/ 1143 w 228358"/>
                  <a:gd name="connsiteY1022" fmla="*/ 67221 h 247650"/>
                  <a:gd name="connsiteX1023" fmla="*/ 851 w 228358"/>
                  <a:gd name="connsiteY1023" fmla="*/ 67866 h 247650"/>
                  <a:gd name="connsiteX1024" fmla="*/ 1499 w 228358"/>
                  <a:gd name="connsiteY1024" fmla="*/ 68561 h 247650"/>
                  <a:gd name="connsiteX1025" fmla="*/ 3379 w 228358"/>
                  <a:gd name="connsiteY1025" fmla="*/ 70248 h 247650"/>
                  <a:gd name="connsiteX1026" fmla="*/ 10516 w 228358"/>
                  <a:gd name="connsiteY1026" fmla="*/ 75507 h 247650"/>
                  <a:gd name="connsiteX1027" fmla="*/ 15584 w 228358"/>
                  <a:gd name="connsiteY1027" fmla="*/ 78482 h 247650"/>
                  <a:gd name="connsiteX1028" fmla="*/ 21489 w 228358"/>
                  <a:gd name="connsiteY1028" fmla="*/ 81162 h 247650"/>
                  <a:gd name="connsiteX1029" fmla="*/ 28080 w 228358"/>
                  <a:gd name="connsiteY1029" fmla="*/ 83543 h 247650"/>
                  <a:gd name="connsiteX1030" fmla="*/ 32448 w 228358"/>
                  <a:gd name="connsiteY1030" fmla="*/ 84832 h 247650"/>
                  <a:gd name="connsiteX1031" fmla="*/ 31204 w 228358"/>
                  <a:gd name="connsiteY1031" fmla="*/ 85675 h 247650"/>
                  <a:gd name="connsiteX1032" fmla="*/ 28626 w 228358"/>
                  <a:gd name="connsiteY1032" fmla="*/ 86469 h 247650"/>
                  <a:gd name="connsiteX1033" fmla="*/ 27293 w 228358"/>
                  <a:gd name="connsiteY1033" fmla="*/ 86768 h 247650"/>
                  <a:gd name="connsiteX1034" fmla="*/ 25997 w 228358"/>
                  <a:gd name="connsiteY1034" fmla="*/ 87114 h 247650"/>
                  <a:gd name="connsiteX1035" fmla="*/ 24803 w 228358"/>
                  <a:gd name="connsiteY1035" fmla="*/ 87660 h 247650"/>
                  <a:gd name="connsiteX1036" fmla="*/ 23813 w 228358"/>
                  <a:gd name="connsiteY1036" fmla="*/ 88405 h 247650"/>
                  <a:gd name="connsiteX1037" fmla="*/ 22035 w 228358"/>
                  <a:gd name="connsiteY1037" fmla="*/ 90190 h 247650"/>
                  <a:gd name="connsiteX1038" fmla="*/ 21234 w 228358"/>
                  <a:gd name="connsiteY1038" fmla="*/ 91232 h 247650"/>
                  <a:gd name="connsiteX1039" fmla="*/ 20498 w 228358"/>
                  <a:gd name="connsiteY1039" fmla="*/ 92373 h 247650"/>
                  <a:gd name="connsiteX1040" fmla="*/ 19406 w 228358"/>
                  <a:gd name="connsiteY1040" fmla="*/ 95052 h 247650"/>
                  <a:gd name="connsiteX1041" fmla="*/ 19851 w 228358"/>
                  <a:gd name="connsiteY1041" fmla="*/ 95648 h 247650"/>
                  <a:gd name="connsiteX1042" fmla="*/ 22822 w 228358"/>
                  <a:gd name="connsiteY1042" fmla="*/ 95449 h 247650"/>
                  <a:gd name="connsiteX1043" fmla="*/ 24168 w 228358"/>
                  <a:gd name="connsiteY1043" fmla="*/ 95151 h 247650"/>
                  <a:gd name="connsiteX1044" fmla="*/ 25400 w 228358"/>
                  <a:gd name="connsiteY1044" fmla="*/ 94705 h 247650"/>
                  <a:gd name="connsiteX1045" fmla="*/ 27737 w 228358"/>
                  <a:gd name="connsiteY1045" fmla="*/ 93563 h 247650"/>
                  <a:gd name="connsiteX1046" fmla="*/ 28779 w 228358"/>
                  <a:gd name="connsiteY1046" fmla="*/ 92869 h 247650"/>
                  <a:gd name="connsiteX1047" fmla="*/ 29617 w 228358"/>
                  <a:gd name="connsiteY1047" fmla="*/ 91926 h 247650"/>
                  <a:gd name="connsiteX1048" fmla="*/ 30366 w 228358"/>
                  <a:gd name="connsiteY1048" fmla="*/ 90835 h 247650"/>
                  <a:gd name="connsiteX1049" fmla="*/ 31065 w 228358"/>
                  <a:gd name="connsiteY1049" fmla="*/ 89694 h 247650"/>
                  <a:gd name="connsiteX1050" fmla="*/ 32601 w 228358"/>
                  <a:gd name="connsiteY1050" fmla="*/ 87561 h 247650"/>
                  <a:gd name="connsiteX1051" fmla="*/ 34684 w 228358"/>
                  <a:gd name="connsiteY1051" fmla="*/ 86123 h 247650"/>
                  <a:gd name="connsiteX1052" fmla="*/ 35878 w 228358"/>
                  <a:gd name="connsiteY1052" fmla="*/ 85675 h 247650"/>
                  <a:gd name="connsiteX1053" fmla="*/ 42025 w 228358"/>
                  <a:gd name="connsiteY1053" fmla="*/ 87660 h 247650"/>
                  <a:gd name="connsiteX1054" fmla="*/ 48032 w 228358"/>
                  <a:gd name="connsiteY1054" fmla="*/ 91331 h 247650"/>
                  <a:gd name="connsiteX1055" fmla="*/ 53378 w 228358"/>
                  <a:gd name="connsiteY1055" fmla="*/ 95200 h 247650"/>
                  <a:gd name="connsiteX1056" fmla="*/ 56058 w 228358"/>
                  <a:gd name="connsiteY1056" fmla="*/ 96540 h 247650"/>
                  <a:gd name="connsiteX1057" fmla="*/ 58687 w 228358"/>
                  <a:gd name="connsiteY1057" fmla="*/ 97532 h 247650"/>
                  <a:gd name="connsiteX1058" fmla="*/ 60579 w 228358"/>
                  <a:gd name="connsiteY1058" fmla="*/ 98177 h 247650"/>
                  <a:gd name="connsiteX1059" fmla="*/ 60529 w 228358"/>
                  <a:gd name="connsiteY1059" fmla="*/ 98227 h 247650"/>
                  <a:gd name="connsiteX1060" fmla="*/ 57252 w 228358"/>
                  <a:gd name="connsiteY1060" fmla="*/ 100658 h 247650"/>
                  <a:gd name="connsiteX1061" fmla="*/ 55423 w 228358"/>
                  <a:gd name="connsiteY1061" fmla="*/ 101550 h 247650"/>
                  <a:gd name="connsiteX1062" fmla="*/ 53429 w 228358"/>
                  <a:gd name="connsiteY1062" fmla="*/ 102344 h 247650"/>
                  <a:gd name="connsiteX1063" fmla="*/ 51448 w 228358"/>
                  <a:gd name="connsiteY1063" fmla="*/ 103039 h 247650"/>
                  <a:gd name="connsiteX1064" fmla="*/ 49518 w 228358"/>
                  <a:gd name="connsiteY1064" fmla="*/ 103882 h 247650"/>
                  <a:gd name="connsiteX1065" fmla="*/ 47727 w 228358"/>
                  <a:gd name="connsiteY1065" fmla="*/ 104875 h 247650"/>
                  <a:gd name="connsiteX1066" fmla="*/ 46089 w 228358"/>
                  <a:gd name="connsiteY1066" fmla="*/ 106065 h 247650"/>
                  <a:gd name="connsiteX1067" fmla="*/ 43015 w 228358"/>
                  <a:gd name="connsiteY1067" fmla="*/ 108744 h 247650"/>
                  <a:gd name="connsiteX1068" fmla="*/ 41631 w 228358"/>
                  <a:gd name="connsiteY1068" fmla="*/ 110183 h 247650"/>
                  <a:gd name="connsiteX1069" fmla="*/ 40284 w 228358"/>
                  <a:gd name="connsiteY1069" fmla="*/ 111770 h 247650"/>
                  <a:gd name="connsiteX1070" fmla="*/ 37910 w 228358"/>
                  <a:gd name="connsiteY1070" fmla="*/ 115392 h 247650"/>
                  <a:gd name="connsiteX1071" fmla="*/ 38354 w 228358"/>
                  <a:gd name="connsiteY1071" fmla="*/ 115988 h 247650"/>
                  <a:gd name="connsiteX1072" fmla="*/ 42621 w 228358"/>
                  <a:gd name="connsiteY1072" fmla="*/ 114896 h 247650"/>
                  <a:gd name="connsiteX1073" fmla="*/ 44552 w 228358"/>
                  <a:gd name="connsiteY1073" fmla="*/ 114151 h 247650"/>
                  <a:gd name="connsiteX1074" fmla="*/ 46444 w 228358"/>
                  <a:gd name="connsiteY1074" fmla="*/ 113259 h 247650"/>
                  <a:gd name="connsiteX1075" fmla="*/ 50013 w 228358"/>
                  <a:gd name="connsiteY1075" fmla="*/ 111225 h 247650"/>
                  <a:gd name="connsiteX1076" fmla="*/ 51651 w 228358"/>
                  <a:gd name="connsiteY1076" fmla="*/ 110034 h 247650"/>
                  <a:gd name="connsiteX1077" fmla="*/ 53188 w 228358"/>
                  <a:gd name="connsiteY1077" fmla="*/ 108694 h 247650"/>
                  <a:gd name="connsiteX1078" fmla="*/ 54572 w 228358"/>
                  <a:gd name="connsiteY1078" fmla="*/ 107156 h 247650"/>
                  <a:gd name="connsiteX1079" fmla="*/ 55868 w 228358"/>
                  <a:gd name="connsiteY1079" fmla="*/ 105519 h 247650"/>
                  <a:gd name="connsiteX1080" fmla="*/ 57201 w 228358"/>
                  <a:gd name="connsiteY1080" fmla="*/ 103932 h 247650"/>
                  <a:gd name="connsiteX1081" fmla="*/ 58649 w 228358"/>
                  <a:gd name="connsiteY1081" fmla="*/ 102494 h 247650"/>
                  <a:gd name="connsiteX1082" fmla="*/ 62014 w 228358"/>
                  <a:gd name="connsiteY1082" fmla="*/ 100212 h 247650"/>
                  <a:gd name="connsiteX1083" fmla="*/ 63856 w 228358"/>
                  <a:gd name="connsiteY1083" fmla="*/ 99268 h 247650"/>
                  <a:gd name="connsiteX1084" fmla="*/ 64046 w 228358"/>
                  <a:gd name="connsiteY1084" fmla="*/ 99169 h 247650"/>
                  <a:gd name="connsiteX1085" fmla="*/ 67120 w 228358"/>
                  <a:gd name="connsiteY1085" fmla="*/ 99814 h 247650"/>
                  <a:gd name="connsiteX1086" fmla="*/ 66980 w 228358"/>
                  <a:gd name="connsiteY1086" fmla="*/ 100063 h 247650"/>
                  <a:gd name="connsiteX1087" fmla="*/ 66434 w 228358"/>
                  <a:gd name="connsiteY1087" fmla="*/ 101402 h 247650"/>
                  <a:gd name="connsiteX1088" fmla="*/ 65939 w 228358"/>
                  <a:gd name="connsiteY1088" fmla="*/ 103088 h 247650"/>
                  <a:gd name="connsiteX1089" fmla="*/ 65736 w 228358"/>
                  <a:gd name="connsiteY1089" fmla="*/ 104775 h 247650"/>
                  <a:gd name="connsiteX1090" fmla="*/ 66040 w 228358"/>
                  <a:gd name="connsiteY1090" fmla="*/ 108050 h 247650"/>
                  <a:gd name="connsiteX1091" fmla="*/ 67373 w 228358"/>
                  <a:gd name="connsiteY1091" fmla="*/ 111075 h 247650"/>
                  <a:gd name="connsiteX1092" fmla="*/ 69456 w 228358"/>
                  <a:gd name="connsiteY1092" fmla="*/ 113556 h 247650"/>
                  <a:gd name="connsiteX1093" fmla="*/ 70752 w 228358"/>
                  <a:gd name="connsiteY1093" fmla="*/ 114549 h 247650"/>
                  <a:gd name="connsiteX1094" fmla="*/ 71438 w 228358"/>
                  <a:gd name="connsiteY1094" fmla="*/ 114945 h 247650"/>
                  <a:gd name="connsiteX1095" fmla="*/ 71844 w 228358"/>
                  <a:gd name="connsiteY1095" fmla="*/ 115143 h 247650"/>
                  <a:gd name="connsiteX1096" fmla="*/ 72086 w 228358"/>
                  <a:gd name="connsiteY1096" fmla="*/ 115293 h 247650"/>
                  <a:gd name="connsiteX1097" fmla="*/ 76404 w 228358"/>
                  <a:gd name="connsiteY1097" fmla="*/ 117326 h 247650"/>
                  <a:gd name="connsiteX1098" fmla="*/ 80773 w 228358"/>
                  <a:gd name="connsiteY1098" fmla="*/ 119311 h 247650"/>
                  <a:gd name="connsiteX1099" fmla="*/ 85128 w 228358"/>
                  <a:gd name="connsiteY1099" fmla="*/ 121246 h 247650"/>
                  <a:gd name="connsiteX1100" fmla="*/ 89548 w 228358"/>
                  <a:gd name="connsiteY1100" fmla="*/ 123081 h 247650"/>
                  <a:gd name="connsiteX1101" fmla="*/ 93269 w 228358"/>
                  <a:gd name="connsiteY1101" fmla="*/ 124619 h 247650"/>
                  <a:gd name="connsiteX1102" fmla="*/ 85040 w 228358"/>
                  <a:gd name="connsiteY1102" fmla="*/ 127944 h 247650"/>
                  <a:gd name="connsiteX1103" fmla="*/ 80467 w 228358"/>
                  <a:gd name="connsiteY1103" fmla="*/ 129977 h 247650"/>
                  <a:gd name="connsiteX1104" fmla="*/ 75959 w 228358"/>
                  <a:gd name="connsiteY1104" fmla="*/ 132061 h 247650"/>
                  <a:gd name="connsiteX1105" fmla="*/ 73723 w 228358"/>
                  <a:gd name="connsiteY1105" fmla="*/ 133152 h 247650"/>
                  <a:gd name="connsiteX1106" fmla="*/ 72631 w 228358"/>
                  <a:gd name="connsiteY1106" fmla="*/ 133698 h 247650"/>
                  <a:gd name="connsiteX1107" fmla="*/ 72034 w 228358"/>
                  <a:gd name="connsiteY1107" fmla="*/ 133946 h 247650"/>
                  <a:gd name="connsiteX1108" fmla="*/ 71933 w 228358"/>
                  <a:gd name="connsiteY1108" fmla="*/ 134045 h 247650"/>
                  <a:gd name="connsiteX1109" fmla="*/ 71844 w 228358"/>
                  <a:gd name="connsiteY1109" fmla="*/ 134045 h 247650"/>
                  <a:gd name="connsiteX1110" fmla="*/ 71692 w 228358"/>
                  <a:gd name="connsiteY1110" fmla="*/ 134144 h 247650"/>
                  <a:gd name="connsiteX1111" fmla="*/ 71641 w 228358"/>
                  <a:gd name="connsiteY1111" fmla="*/ 134193 h 247650"/>
                  <a:gd name="connsiteX1112" fmla="*/ 71387 w 228358"/>
                  <a:gd name="connsiteY1112" fmla="*/ 134343 h 247650"/>
                  <a:gd name="connsiteX1113" fmla="*/ 70993 w 228358"/>
                  <a:gd name="connsiteY1113" fmla="*/ 134541 h 247650"/>
                  <a:gd name="connsiteX1114" fmla="*/ 70803 w 228358"/>
                  <a:gd name="connsiteY1114" fmla="*/ 134690 h 247650"/>
                  <a:gd name="connsiteX1115" fmla="*/ 70003 w 228358"/>
                  <a:gd name="connsiteY1115" fmla="*/ 135236 h 247650"/>
                  <a:gd name="connsiteX1116" fmla="*/ 68720 w 228358"/>
                  <a:gd name="connsiteY1116" fmla="*/ 136376 h 247650"/>
                  <a:gd name="connsiteX1117" fmla="*/ 67666 w 228358"/>
                  <a:gd name="connsiteY1117" fmla="*/ 137716 h 247650"/>
                  <a:gd name="connsiteX1118" fmla="*/ 66828 w 228358"/>
                  <a:gd name="connsiteY1118" fmla="*/ 139205 h 247650"/>
                  <a:gd name="connsiteX1119" fmla="*/ 65990 w 228358"/>
                  <a:gd name="connsiteY1119" fmla="*/ 145901 h 247650"/>
                  <a:gd name="connsiteX1120" fmla="*/ 67170 w 228358"/>
                  <a:gd name="connsiteY1120" fmla="*/ 149175 h 247650"/>
                  <a:gd name="connsiteX1121" fmla="*/ 68123 w 228358"/>
                  <a:gd name="connsiteY1121" fmla="*/ 150813 h 247650"/>
                  <a:gd name="connsiteX1122" fmla="*/ 66485 w 228358"/>
                  <a:gd name="connsiteY1122" fmla="*/ 151012 h 247650"/>
                  <a:gd name="connsiteX1123" fmla="*/ 63209 w 228358"/>
                  <a:gd name="connsiteY1123" fmla="*/ 151707 h 247650"/>
                  <a:gd name="connsiteX1124" fmla="*/ 63005 w 228358"/>
                  <a:gd name="connsiteY1124" fmla="*/ 151606 h 247650"/>
                  <a:gd name="connsiteX1125" fmla="*/ 61176 w 228358"/>
                  <a:gd name="connsiteY1125" fmla="*/ 150664 h 247650"/>
                  <a:gd name="connsiteX1126" fmla="*/ 57848 w 228358"/>
                  <a:gd name="connsiteY1126" fmla="*/ 148382 h 247650"/>
                  <a:gd name="connsiteX1127" fmla="*/ 56363 w 228358"/>
                  <a:gd name="connsiteY1127" fmla="*/ 146944 h 247650"/>
                  <a:gd name="connsiteX1128" fmla="*/ 55017 w 228358"/>
                  <a:gd name="connsiteY1128" fmla="*/ 145357 h 247650"/>
                  <a:gd name="connsiteX1129" fmla="*/ 53734 w 228358"/>
                  <a:gd name="connsiteY1129" fmla="*/ 143718 h 247650"/>
                  <a:gd name="connsiteX1130" fmla="*/ 52337 w 228358"/>
                  <a:gd name="connsiteY1130" fmla="*/ 142182 h 247650"/>
                  <a:gd name="connsiteX1131" fmla="*/ 50851 w 228358"/>
                  <a:gd name="connsiteY1131" fmla="*/ 140792 h 247650"/>
                  <a:gd name="connsiteX1132" fmla="*/ 49162 w 228358"/>
                  <a:gd name="connsiteY1132" fmla="*/ 139650 h 247650"/>
                  <a:gd name="connsiteX1133" fmla="*/ 45644 w 228358"/>
                  <a:gd name="connsiteY1133" fmla="*/ 137617 h 247650"/>
                  <a:gd name="connsiteX1134" fmla="*/ 43765 w 228358"/>
                  <a:gd name="connsiteY1134" fmla="*/ 136724 h 247650"/>
                  <a:gd name="connsiteX1135" fmla="*/ 41770 w 228358"/>
                  <a:gd name="connsiteY1135" fmla="*/ 135980 h 247650"/>
                  <a:gd name="connsiteX1136" fmla="*/ 37503 w 228358"/>
                  <a:gd name="connsiteY1136" fmla="*/ 134888 h 247650"/>
                  <a:gd name="connsiteX1137" fmla="*/ 37109 w 228358"/>
                  <a:gd name="connsiteY1137" fmla="*/ 135484 h 247650"/>
                  <a:gd name="connsiteX1138" fmla="*/ 39446 w 228358"/>
                  <a:gd name="connsiteY1138" fmla="*/ 139056 h 247650"/>
                  <a:gd name="connsiteX1139" fmla="*/ 40780 w 228358"/>
                  <a:gd name="connsiteY1139" fmla="*/ 140644 h 247650"/>
                  <a:gd name="connsiteX1140" fmla="*/ 42228 w 228358"/>
                  <a:gd name="connsiteY1140" fmla="*/ 142131 h 247650"/>
                  <a:gd name="connsiteX1141" fmla="*/ 45251 w 228358"/>
                  <a:gd name="connsiteY1141" fmla="*/ 144811 h 247650"/>
                  <a:gd name="connsiteX1142" fmla="*/ 46889 w 228358"/>
                  <a:gd name="connsiteY1142" fmla="*/ 146000 h 247650"/>
                  <a:gd name="connsiteX1143" fmla="*/ 48667 w 228358"/>
                  <a:gd name="connsiteY1143" fmla="*/ 146994 h 247650"/>
                  <a:gd name="connsiteX1144" fmla="*/ 50610 w 228358"/>
                  <a:gd name="connsiteY1144" fmla="*/ 147837 h 247650"/>
                  <a:gd name="connsiteX1145" fmla="*/ 52642 w 228358"/>
                  <a:gd name="connsiteY1145" fmla="*/ 148532 h 247650"/>
                  <a:gd name="connsiteX1146" fmla="*/ 54572 w 228358"/>
                  <a:gd name="connsiteY1146" fmla="*/ 149325 h 247650"/>
                  <a:gd name="connsiteX1147" fmla="*/ 56414 w 228358"/>
                  <a:gd name="connsiteY1147" fmla="*/ 150218 h 247650"/>
                  <a:gd name="connsiteX1148" fmla="*/ 59690 w 228358"/>
                  <a:gd name="connsiteY1148" fmla="*/ 152649 h 247650"/>
                  <a:gd name="connsiteX1149" fmla="*/ 59728 w 228358"/>
                  <a:gd name="connsiteY1149" fmla="*/ 152698 h 247650"/>
                  <a:gd name="connsiteX1150" fmla="*/ 57900 w 228358"/>
                  <a:gd name="connsiteY1150" fmla="*/ 153294 h 247650"/>
                  <a:gd name="connsiteX1151" fmla="*/ 55271 w 228358"/>
                  <a:gd name="connsiteY1151" fmla="*/ 154335 h 247650"/>
                  <a:gd name="connsiteX1152" fmla="*/ 52540 w 228358"/>
                  <a:gd name="connsiteY1152" fmla="*/ 155675 h 247650"/>
                  <a:gd name="connsiteX1153" fmla="*/ 47181 w 228358"/>
                  <a:gd name="connsiteY1153" fmla="*/ 159494 h 247650"/>
                  <a:gd name="connsiteX1154" fmla="*/ 41225 w 228358"/>
                  <a:gd name="connsiteY1154" fmla="*/ 163166 h 247650"/>
                  <a:gd name="connsiteX1155" fmla="*/ 35027 w 228358"/>
                  <a:gd name="connsiteY1155" fmla="*/ 165200 h 247650"/>
                  <a:gd name="connsiteX1156" fmla="*/ 33833 w 228358"/>
                  <a:gd name="connsiteY1156" fmla="*/ 164753 h 247650"/>
                  <a:gd name="connsiteX1157" fmla="*/ 31801 w 228358"/>
                  <a:gd name="connsiteY1157" fmla="*/ 163314 h 247650"/>
                  <a:gd name="connsiteX1158" fmla="*/ 30264 w 228358"/>
                  <a:gd name="connsiteY1158" fmla="*/ 161181 h 247650"/>
                  <a:gd name="connsiteX1159" fmla="*/ 29566 w 228358"/>
                  <a:gd name="connsiteY1159" fmla="*/ 159991 h 247650"/>
                  <a:gd name="connsiteX1160" fmla="*/ 28829 w 228358"/>
                  <a:gd name="connsiteY1160" fmla="*/ 158900 h 247650"/>
                  <a:gd name="connsiteX1161" fmla="*/ 27940 w 228358"/>
                  <a:gd name="connsiteY1161" fmla="*/ 158006 h 247650"/>
                  <a:gd name="connsiteX1162" fmla="*/ 26899 w 228358"/>
                  <a:gd name="connsiteY1162" fmla="*/ 157312 h 247650"/>
                  <a:gd name="connsiteX1163" fmla="*/ 24613 w 228358"/>
                  <a:gd name="connsiteY1163" fmla="*/ 156171 h 247650"/>
                  <a:gd name="connsiteX1164" fmla="*/ 23368 w 228358"/>
                  <a:gd name="connsiteY1164" fmla="*/ 155725 h 247650"/>
                  <a:gd name="connsiteX1165" fmla="*/ 22035 w 228358"/>
                  <a:gd name="connsiteY1165" fmla="*/ 155426 h 247650"/>
                  <a:gd name="connsiteX1166" fmla="*/ 19000 w 228358"/>
                  <a:gd name="connsiteY1166" fmla="*/ 155228 h 247650"/>
                  <a:gd name="connsiteX1167" fmla="*/ 18555 w 228358"/>
                  <a:gd name="connsiteY1167" fmla="*/ 155774 h 247650"/>
                  <a:gd name="connsiteX1168" fmla="*/ 19647 w 228358"/>
                  <a:gd name="connsiteY1168" fmla="*/ 158502 h 247650"/>
                  <a:gd name="connsiteX1169" fmla="*/ 20396 w 228358"/>
                  <a:gd name="connsiteY1169" fmla="*/ 159644 h 247650"/>
                  <a:gd name="connsiteX1170" fmla="*/ 21184 w 228358"/>
                  <a:gd name="connsiteY1170" fmla="*/ 160685 h 247650"/>
                  <a:gd name="connsiteX1171" fmla="*/ 22975 w 228358"/>
                  <a:gd name="connsiteY1171" fmla="*/ 162471 h 247650"/>
                  <a:gd name="connsiteX1172" fmla="*/ 24016 w 228358"/>
                  <a:gd name="connsiteY1172" fmla="*/ 163215 h 247650"/>
                  <a:gd name="connsiteX1173" fmla="*/ 25159 w 228358"/>
                  <a:gd name="connsiteY1173" fmla="*/ 163761 h 247650"/>
                  <a:gd name="connsiteX1174" fmla="*/ 26442 w 228358"/>
                  <a:gd name="connsiteY1174" fmla="*/ 164108 h 247650"/>
                  <a:gd name="connsiteX1175" fmla="*/ 27839 w 228358"/>
                  <a:gd name="connsiteY1175" fmla="*/ 164407 h 247650"/>
                  <a:gd name="connsiteX1176" fmla="*/ 30366 w 228358"/>
                  <a:gd name="connsiteY1176" fmla="*/ 165200 h 247650"/>
                  <a:gd name="connsiteX1177" fmla="*/ 31662 w 228358"/>
                  <a:gd name="connsiteY1177" fmla="*/ 165994 h 247650"/>
                  <a:gd name="connsiteX1178" fmla="*/ 27242 w 228358"/>
                  <a:gd name="connsiteY1178" fmla="*/ 167283 h 247650"/>
                  <a:gd name="connsiteX1179" fmla="*/ 20638 w 228358"/>
                  <a:gd name="connsiteY1179" fmla="*/ 169714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</a:cxnLst>
                <a:rect l="l" t="t" r="r" b="b"/>
                <a:pathLst>
                  <a:path w="228358" h="247650">
                    <a:moveTo>
                      <a:pt x="72975" y="141685"/>
                    </a:moveTo>
                    <a:cubicBezTo>
                      <a:pt x="73025" y="141437"/>
                      <a:pt x="73127" y="141238"/>
                      <a:pt x="73229" y="140990"/>
                    </a:cubicBezTo>
                    <a:cubicBezTo>
                      <a:pt x="73381" y="140792"/>
                      <a:pt x="73470" y="140543"/>
                      <a:pt x="73622" y="140395"/>
                    </a:cubicBezTo>
                    <a:cubicBezTo>
                      <a:pt x="73775" y="140147"/>
                      <a:pt x="73978" y="139998"/>
                      <a:pt x="74117" y="139800"/>
                    </a:cubicBezTo>
                    <a:cubicBezTo>
                      <a:pt x="74168" y="139751"/>
                      <a:pt x="74219" y="139650"/>
                      <a:pt x="74270" y="139601"/>
                    </a:cubicBezTo>
                    <a:cubicBezTo>
                      <a:pt x="74321" y="139601"/>
                      <a:pt x="74321" y="139551"/>
                      <a:pt x="74321" y="139551"/>
                    </a:cubicBezTo>
                    <a:lnTo>
                      <a:pt x="74473" y="139452"/>
                    </a:lnTo>
                    <a:lnTo>
                      <a:pt x="74714" y="139254"/>
                    </a:lnTo>
                    <a:lnTo>
                      <a:pt x="74968" y="139106"/>
                    </a:lnTo>
                    <a:lnTo>
                      <a:pt x="75019" y="139056"/>
                    </a:lnTo>
                    <a:cubicBezTo>
                      <a:pt x="74714" y="139205"/>
                      <a:pt x="74918" y="139106"/>
                      <a:pt x="74867" y="139155"/>
                    </a:cubicBezTo>
                    <a:lnTo>
                      <a:pt x="74968" y="139056"/>
                    </a:lnTo>
                    <a:lnTo>
                      <a:pt x="75108" y="139007"/>
                    </a:lnTo>
                    <a:lnTo>
                      <a:pt x="75603" y="138659"/>
                    </a:lnTo>
                    <a:lnTo>
                      <a:pt x="76645" y="137964"/>
                    </a:lnTo>
                    <a:lnTo>
                      <a:pt x="78690" y="136625"/>
                    </a:lnTo>
                    <a:cubicBezTo>
                      <a:pt x="80073" y="135682"/>
                      <a:pt x="81420" y="134739"/>
                      <a:pt x="82804" y="133797"/>
                    </a:cubicBezTo>
                    <a:cubicBezTo>
                      <a:pt x="84138" y="132855"/>
                      <a:pt x="85484" y="131912"/>
                      <a:pt x="86817" y="130969"/>
                    </a:cubicBezTo>
                    <a:cubicBezTo>
                      <a:pt x="89497" y="129035"/>
                      <a:pt x="92177" y="127051"/>
                      <a:pt x="94755" y="124917"/>
                    </a:cubicBezTo>
                    <a:lnTo>
                      <a:pt x="94412" y="124322"/>
                    </a:lnTo>
                    <a:lnTo>
                      <a:pt x="94463" y="124173"/>
                    </a:lnTo>
                    <a:cubicBezTo>
                      <a:pt x="93218" y="123181"/>
                      <a:pt x="91935" y="122238"/>
                      <a:pt x="90640" y="121295"/>
                    </a:cubicBezTo>
                    <a:cubicBezTo>
                      <a:pt x="89395" y="120353"/>
                      <a:pt x="88113" y="119410"/>
                      <a:pt x="86817" y="118468"/>
                    </a:cubicBezTo>
                    <a:cubicBezTo>
                      <a:pt x="85535" y="117526"/>
                      <a:pt x="84239" y="116632"/>
                      <a:pt x="82957" y="115689"/>
                    </a:cubicBezTo>
                    <a:lnTo>
                      <a:pt x="79032" y="113011"/>
                    </a:lnTo>
                    <a:cubicBezTo>
                      <a:pt x="77699" y="112118"/>
                      <a:pt x="76404" y="111176"/>
                      <a:pt x="75070" y="110331"/>
                    </a:cubicBezTo>
                    <a:lnTo>
                      <a:pt x="74816" y="110183"/>
                    </a:lnTo>
                    <a:lnTo>
                      <a:pt x="74664" y="110034"/>
                    </a:lnTo>
                    <a:cubicBezTo>
                      <a:pt x="74613" y="109935"/>
                      <a:pt x="74473" y="109885"/>
                      <a:pt x="74423" y="109786"/>
                    </a:cubicBezTo>
                    <a:cubicBezTo>
                      <a:pt x="74219" y="109638"/>
                      <a:pt x="74016" y="109438"/>
                      <a:pt x="73876" y="109240"/>
                    </a:cubicBezTo>
                    <a:cubicBezTo>
                      <a:pt x="73723" y="109092"/>
                      <a:pt x="73622" y="108844"/>
                      <a:pt x="73470" y="108694"/>
                    </a:cubicBezTo>
                    <a:cubicBezTo>
                      <a:pt x="73381" y="108447"/>
                      <a:pt x="73229" y="108248"/>
                      <a:pt x="73178" y="108050"/>
                    </a:cubicBezTo>
                    <a:cubicBezTo>
                      <a:pt x="72975" y="107603"/>
                      <a:pt x="72835" y="107156"/>
                      <a:pt x="72835" y="106710"/>
                    </a:cubicBezTo>
                    <a:cubicBezTo>
                      <a:pt x="72784" y="106263"/>
                      <a:pt x="72784" y="105768"/>
                      <a:pt x="72885" y="105371"/>
                    </a:cubicBezTo>
                    <a:cubicBezTo>
                      <a:pt x="72885" y="105123"/>
                      <a:pt x="72975" y="104925"/>
                      <a:pt x="73025" y="104725"/>
                    </a:cubicBezTo>
                    <a:cubicBezTo>
                      <a:pt x="73127" y="104527"/>
                      <a:pt x="73229" y="104280"/>
                      <a:pt x="73279" y="104230"/>
                    </a:cubicBezTo>
                    <a:cubicBezTo>
                      <a:pt x="73330" y="104181"/>
                      <a:pt x="73279" y="104181"/>
                      <a:pt x="73432" y="103981"/>
                    </a:cubicBezTo>
                    <a:lnTo>
                      <a:pt x="73723" y="103436"/>
                    </a:lnTo>
                    <a:lnTo>
                      <a:pt x="73775" y="103387"/>
                    </a:lnTo>
                    <a:cubicBezTo>
                      <a:pt x="73571" y="103734"/>
                      <a:pt x="73723" y="103486"/>
                      <a:pt x="73673" y="103585"/>
                    </a:cubicBezTo>
                    <a:lnTo>
                      <a:pt x="73775" y="103387"/>
                    </a:lnTo>
                    <a:lnTo>
                      <a:pt x="73978" y="103138"/>
                    </a:lnTo>
                    <a:lnTo>
                      <a:pt x="74270" y="102643"/>
                    </a:lnTo>
                    <a:lnTo>
                      <a:pt x="75603" y="100707"/>
                    </a:lnTo>
                    <a:lnTo>
                      <a:pt x="75756" y="100460"/>
                    </a:lnTo>
                    <a:lnTo>
                      <a:pt x="75857" y="100311"/>
                    </a:lnTo>
                    <a:lnTo>
                      <a:pt x="76060" y="100113"/>
                    </a:lnTo>
                    <a:cubicBezTo>
                      <a:pt x="76200" y="99963"/>
                      <a:pt x="76302" y="99814"/>
                      <a:pt x="76505" y="99666"/>
                    </a:cubicBezTo>
                    <a:cubicBezTo>
                      <a:pt x="76645" y="99517"/>
                      <a:pt x="76797" y="99468"/>
                      <a:pt x="76950" y="99319"/>
                    </a:cubicBezTo>
                    <a:cubicBezTo>
                      <a:pt x="77153" y="99219"/>
                      <a:pt x="77292" y="99120"/>
                      <a:pt x="77496" y="99070"/>
                    </a:cubicBezTo>
                    <a:cubicBezTo>
                      <a:pt x="77699" y="98971"/>
                      <a:pt x="77889" y="98922"/>
                      <a:pt x="78042" y="98872"/>
                    </a:cubicBezTo>
                    <a:cubicBezTo>
                      <a:pt x="78245" y="98823"/>
                      <a:pt x="78436" y="98773"/>
                      <a:pt x="78639" y="98773"/>
                    </a:cubicBezTo>
                    <a:cubicBezTo>
                      <a:pt x="78829" y="98723"/>
                      <a:pt x="79032" y="98723"/>
                      <a:pt x="79185" y="98723"/>
                    </a:cubicBezTo>
                    <a:cubicBezTo>
                      <a:pt x="79375" y="98723"/>
                      <a:pt x="79579" y="98723"/>
                      <a:pt x="79782" y="98773"/>
                    </a:cubicBezTo>
                    <a:cubicBezTo>
                      <a:pt x="79972" y="98773"/>
                      <a:pt x="80125" y="98823"/>
                      <a:pt x="80328" y="98872"/>
                    </a:cubicBezTo>
                    <a:cubicBezTo>
                      <a:pt x="80467" y="98922"/>
                      <a:pt x="80721" y="98971"/>
                      <a:pt x="80773" y="99021"/>
                    </a:cubicBezTo>
                    <a:cubicBezTo>
                      <a:pt x="80773" y="99021"/>
                      <a:pt x="80773" y="99021"/>
                      <a:pt x="80823" y="99021"/>
                    </a:cubicBezTo>
                    <a:cubicBezTo>
                      <a:pt x="80823" y="99070"/>
                      <a:pt x="80823" y="99021"/>
                      <a:pt x="80823" y="99070"/>
                    </a:cubicBezTo>
                    <a:lnTo>
                      <a:pt x="80963" y="99120"/>
                    </a:lnTo>
                    <a:lnTo>
                      <a:pt x="81369" y="99319"/>
                    </a:lnTo>
                    <a:lnTo>
                      <a:pt x="81420" y="99369"/>
                    </a:lnTo>
                    <a:lnTo>
                      <a:pt x="81559" y="99468"/>
                    </a:lnTo>
                    <a:lnTo>
                      <a:pt x="82309" y="99913"/>
                    </a:lnTo>
                    <a:lnTo>
                      <a:pt x="84341" y="101105"/>
                    </a:lnTo>
                    <a:cubicBezTo>
                      <a:pt x="85725" y="101898"/>
                      <a:pt x="87123" y="102692"/>
                      <a:pt x="88456" y="103486"/>
                    </a:cubicBezTo>
                    <a:cubicBezTo>
                      <a:pt x="89853" y="104280"/>
                      <a:pt x="91237" y="105073"/>
                      <a:pt x="92621" y="105818"/>
                    </a:cubicBezTo>
                    <a:cubicBezTo>
                      <a:pt x="94018" y="106611"/>
                      <a:pt x="95352" y="107405"/>
                      <a:pt x="96787" y="108149"/>
                    </a:cubicBezTo>
                    <a:lnTo>
                      <a:pt x="100965" y="110381"/>
                    </a:lnTo>
                    <a:lnTo>
                      <a:pt x="107760" y="114052"/>
                    </a:lnTo>
                    <a:lnTo>
                      <a:pt x="107556" y="106710"/>
                    </a:lnTo>
                    <a:lnTo>
                      <a:pt x="107214" y="97086"/>
                    </a:lnTo>
                    <a:lnTo>
                      <a:pt x="106909" y="87462"/>
                    </a:lnTo>
                    <a:cubicBezTo>
                      <a:pt x="106858" y="86669"/>
                      <a:pt x="106820" y="85875"/>
                      <a:pt x="106820" y="85081"/>
                    </a:cubicBezTo>
                    <a:lnTo>
                      <a:pt x="106718" y="82898"/>
                    </a:lnTo>
                    <a:cubicBezTo>
                      <a:pt x="106668" y="82005"/>
                      <a:pt x="106959" y="81063"/>
                      <a:pt x="107455" y="80218"/>
                    </a:cubicBezTo>
                    <a:cubicBezTo>
                      <a:pt x="107760" y="79773"/>
                      <a:pt x="108103" y="79426"/>
                      <a:pt x="108496" y="79078"/>
                    </a:cubicBezTo>
                    <a:cubicBezTo>
                      <a:pt x="108903" y="78731"/>
                      <a:pt x="109348" y="78433"/>
                      <a:pt x="109843" y="78235"/>
                    </a:cubicBezTo>
                    <a:lnTo>
                      <a:pt x="110236" y="78086"/>
                    </a:lnTo>
                    <a:cubicBezTo>
                      <a:pt x="110389" y="78036"/>
                      <a:pt x="110440" y="78036"/>
                      <a:pt x="110528" y="77987"/>
                    </a:cubicBezTo>
                    <a:cubicBezTo>
                      <a:pt x="110579" y="77888"/>
                      <a:pt x="111379" y="77888"/>
                      <a:pt x="111481" y="77838"/>
                    </a:cubicBezTo>
                    <a:lnTo>
                      <a:pt x="115202" y="77540"/>
                    </a:lnTo>
                    <a:lnTo>
                      <a:pt x="115646" y="77490"/>
                    </a:lnTo>
                    <a:cubicBezTo>
                      <a:pt x="115799" y="77490"/>
                      <a:pt x="115939" y="77490"/>
                      <a:pt x="116091" y="77490"/>
                    </a:cubicBezTo>
                    <a:cubicBezTo>
                      <a:pt x="116739" y="77540"/>
                      <a:pt x="117335" y="77639"/>
                      <a:pt x="117920" y="77838"/>
                    </a:cubicBezTo>
                    <a:cubicBezTo>
                      <a:pt x="118466" y="78036"/>
                      <a:pt x="119063" y="78334"/>
                      <a:pt x="119558" y="78731"/>
                    </a:cubicBezTo>
                    <a:cubicBezTo>
                      <a:pt x="120053" y="79127"/>
                      <a:pt x="120562" y="79574"/>
                      <a:pt x="120904" y="80070"/>
                    </a:cubicBezTo>
                    <a:cubicBezTo>
                      <a:pt x="121247" y="80616"/>
                      <a:pt x="121552" y="81211"/>
                      <a:pt x="121742" y="81806"/>
                    </a:cubicBezTo>
                    <a:cubicBezTo>
                      <a:pt x="121793" y="81956"/>
                      <a:pt x="121793" y="82104"/>
                      <a:pt x="121844" y="82253"/>
                    </a:cubicBezTo>
                    <a:cubicBezTo>
                      <a:pt x="121895" y="82401"/>
                      <a:pt x="121946" y="82500"/>
                      <a:pt x="121946" y="82749"/>
                    </a:cubicBezTo>
                    <a:lnTo>
                      <a:pt x="121996" y="83344"/>
                    </a:lnTo>
                    <a:lnTo>
                      <a:pt x="122048" y="83840"/>
                    </a:lnTo>
                    <a:cubicBezTo>
                      <a:pt x="122098" y="85477"/>
                      <a:pt x="122149" y="87065"/>
                      <a:pt x="122187" y="88652"/>
                    </a:cubicBezTo>
                    <a:cubicBezTo>
                      <a:pt x="122238" y="90289"/>
                      <a:pt x="122238" y="91877"/>
                      <a:pt x="122238" y="93464"/>
                    </a:cubicBezTo>
                    <a:cubicBezTo>
                      <a:pt x="122238" y="95101"/>
                      <a:pt x="122238" y="96689"/>
                      <a:pt x="122187" y="98276"/>
                    </a:cubicBezTo>
                    <a:cubicBezTo>
                      <a:pt x="122149" y="99913"/>
                      <a:pt x="122098" y="101501"/>
                      <a:pt x="121996" y="103088"/>
                    </a:cubicBezTo>
                    <a:cubicBezTo>
                      <a:pt x="121895" y="104725"/>
                      <a:pt x="121793" y="106313"/>
                      <a:pt x="121692" y="107900"/>
                    </a:cubicBezTo>
                    <a:lnTo>
                      <a:pt x="121451" y="110877"/>
                    </a:lnTo>
                    <a:lnTo>
                      <a:pt x="124422" y="109438"/>
                    </a:lnTo>
                    <a:cubicBezTo>
                      <a:pt x="125908" y="108744"/>
                      <a:pt x="127407" y="108050"/>
                      <a:pt x="128943" y="107356"/>
                    </a:cubicBezTo>
                    <a:lnTo>
                      <a:pt x="133452" y="105272"/>
                    </a:lnTo>
                    <a:lnTo>
                      <a:pt x="137973" y="103238"/>
                    </a:lnTo>
                    <a:cubicBezTo>
                      <a:pt x="139510" y="102494"/>
                      <a:pt x="140996" y="101799"/>
                      <a:pt x="142481" y="101055"/>
                    </a:cubicBezTo>
                    <a:cubicBezTo>
                      <a:pt x="143917" y="100311"/>
                      <a:pt x="145415" y="99616"/>
                      <a:pt x="146901" y="98823"/>
                    </a:cubicBezTo>
                    <a:lnTo>
                      <a:pt x="147142" y="98674"/>
                    </a:lnTo>
                    <a:cubicBezTo>
                      <a:pt x="147244" y="98624"/>
                      <a:pt x="147346" y="98575"/>
                      <a:pt x="147396" y="98575"/>
                    </a:cubicBezTo>
                    <a:cubicBezTo>
                      <a:pt x="147498" y="98525"/>
                      <a:pt x="147587" y="98476"/>
                      <a:pt x="147689" y="98425"/>
                    </a:cubicBezTo>
                    <a:cubicBezTo>
                      <a:pt x="147790" y="98375"/>
                      <a:pt x="147943" y="98375"/>
                      <a:pt x="148044" y="98326"/>
                    </a:cubicBezTo>
                    <a:cubicBezTo>
                      <a:pt x="148133" y="98276"/>
                      <a:pt x="148234" y="98227"/>
                      <a:pt x="148336" y="98227"/>
                    </a:cubicBezTo>
                    <a:cubicBezTo>
                      <a:pt x="148781" y="98078"/>
                      <a:pt x="149225" y="98078"/>
                      <a:pt x="149670" y="98078"/>
                    </a:cubicBezTo>
                    <a:cubicBezTo>
                      <a:pt x="150127" y="98078"/>
                      <a:pt x="150571" y="98128"/>
                      <a:pt x="150965" y="98276"/>
                    </a:cubicBezTo>
                    <a:cubicBezTo>
                      <a:pt x="151409" y="98425"/>
                      <a:pt x="151854" y="98575"/>
                      <a:pt x="152210" y="98823"/>
                    </a:cubicBezTo>
                    <a:cubicBezTo>
                      <a:pt x="152312" y="98872"/>
                      <a:pt x="152350" y="98971"/>
                      <a:pt x="152451" y="99021"/>
                    </a:cubicBezTo>
                    <a:cubicBezTo>
                      <a:pt x="152553" y="99120"/>
                      <a:pt x="152654" y="99169"/>
                      <a:pt x="152705" y="99219"/>
                    </a:cubicBezTo>
                    <a:lnTo>
                      <a:pt x="152946" y="99468"/>
                    </a:lnTo>
                    <a:cubicBezTo>
                      <a:pt x="152997" y="99517"/>
                      <a:pt x="153048" y="99567"/>
                      <a:pt x="153098" y="99616"/>
                    </a:cubicBezTo>
                    <a:lnTo>
                      <a:pt x="153150" y="99616"/>
                    </a:lnTo>
                    <a:lnTo>
                      <a:pt x="153251" y="99765"/>
                    </a:lnTo>
                    <a:lnTo>
                      <a:pt x="153391" y="100013"/>
                    </a:lnTo>
                    <a:lnTo>
                      <a:pt x="153594" y="100261"/>
                    </a:lnTo>
                    <a:lnTo>
                      <a:pt x="153594" y="100311"/>
                    </a:lnTo>
                    <a:cubicBezTo>
                      <a:pt x="153645" y="100360"/>
                      <a:pt x="153442" y="100013"/>
                      <a:pt x="153543" y="100162"/>
                    </a:cubicBezTo>
                    <a:lnTo>
                      <a:pt x="153543" y="100212"/>
                    </a:lnTo>
                    <a:lnTo>
                      <a:pt x="153645" y="100360"/>
                    </a:lnTo>
                    <a:lnTo>
                      <a:pt x="154293" y="101402"/>
                    </a:lnTo>
                    <a:lnTo>
                      <a:pt x="155575" y="103387"/>
                    </a:lnTo>
                    <a:cubicBezTo>
                      <a:pt x="155829" y="103783"/>
                      <a:pt x="156020" y="104181"/>
                      <a:pt x="156172" y="104626"/>
                    </a:cubicBezTo>
                    <a:cubicBezTo>
                      <a:pt x="156426" y="105519"/>
                      <a:pt x="156426" y="106512"/>
                      <a:pt x="156070" y="107405"/>
                    </a:cubicBezTo>
                    <a:cubicBezTo>
                      <a:pt x="156020" y="107653"/>
                      <a:pt x="155931" y="107900"/>
                      <a:pt x="155829" y="108100"/>
                    </a:cubicBezTo>
                    <a:cubicBezTo>
                      <a:pt x="155677" y="108298"/>
                      <a:pt x="155575" y="108546"/>
                      <a:pt x="155435" y="108744"/>
                    </a:cubicBezTo>
                    <a:cubicBezTo>
                      <a:pt x="155284" y="108943"/>
                      <a:pt x="155080" y="109141"/>
                      <a:pt x="154940" y="109290"/>
                    </a:cubicBezTo>
                    <a:cubicBezTo>
                      <a:pt x="154890" y="109389"/>
                      <a:pt x="154839" y="109438"/>
                      <a:pt x="154788" y="109488"/>
                    </a:cubicBezTo>
                    <a:cubicBezTo>
                      <a:pt x="154737" y="109538"/>
                      <a:pt x="154737" y="109538"/>
                      <a:pt x="154737" y="109588"/>
                    </a:cubicBezTo>
                    <a:lnTo>
                      <a:pt x="154584" y="109638"/>
                    </a:lnTo>
                    <a:lnTo>
                      <a:pt x="154089" y="110034"/>
                    </a:lnTo>
                    <a:lnTo>
                      <a:pt x="154039" y="110034"/>
                    </a:lnTo>
                    <a:cubicBezTo>
                      <a:pt x="154343" y="109885"/>
                      <a:pt x="154140" y="109985"/>
                      <a:pt x="154191" y="109985"/>
                    </a:cubicBezTo>
                    <a:lnTo>
                      <a:pt x="154140" y="109985"/>
                    </a:lnTo>
                    <a:lnTo>
                      <a:pt x="153988" y="110133"/>
                    </a:lnTo>
                    <a:lnTo>
                      <a:pt x="153442" y="110432"/>
                    </a:lnTo>
                    <a:lnTo>
                      <a:pt x="152400" y="111125"/>
                    </a:lnTo>
                    <a:lnTo>
                      <a:pt x="150368" y="112514"/>
                    </a:lnTo>
                    <a:cubicBezTo>
                      <a:pt x="148984" y="113407"/>
                      <a:pt x="147638" y="114351"/>
                      <a:pt x="146254" y="115293"/>
                    </a:cubicBezTo>
                    <a:cubicBezTo>
                      <a:pt x="144920" y="116235"/>
                      <a:pt x="143573" y="117178"/>
                      <a:pt x="142240" y="118170"/>
                    </a:cubicBezTo>
                    <a:cubicBezTo>
                      <a:pt x="139560" y="120105"/>
                      <a:pt x="136881" y="122089"/>
                      <a:pt x="134303" y="124173"/>
                    </a:cubicBezTo>
                    <a:lnTo>
                      <a:pt x="134646" y="124818"/>
                    </a:lnTo>
                    <a:lnTo>
                      <a:pt x="134595" y="124917"/>
                    </a:lnTo>
                    <a:cubicBezTo>
                      <a:pt x="135840" y="125909"/>
                      <a:pt x="137122" y="126851"/>
                      <a:pt x="138418" y="127794"/>
                    </a:cubicBezTo>
                    <a:cubicBezTo>
                      <a:pt x="139650" y="128787"/>
                      <a:pt x="140945" y="129729"/>
                      <a:pt x="142240" y="130622"/>
                    </a:cubicBezTo>
                    <a:cubicBezTo>
                      <a:pt x="143523" y="131564"/>
                      <a:pt x="144818" y="132507"/>
                      <a:pt x="146101" y="133401"/>
                    </a:cubicBezTo>
                    <a:lnTo>
                      <a:pt x="150026" y="136129"/>
                    </a:lnTo>
                    <a:cubicBezTo>
                      <a:pt x="151359" y="137022"/>
                      <a:pt x="152654" y="137914"/>
                      <a:pt x="153988" y="138807"/>
                    </a:cubicBezTo>
                    <a:lnTo>
                      <a:pt x="154242" y="138956"/>
                    </a:lnTo>
                    <a:lnTo>
                      <a:pt x="154394" y="139056"/>
                    </a:lnTo>
                    <a:cubicBezTo>
                      <a:pt x="154483" y="139155"/>
                      <a:pt x="154584" y="139205"/>
                      <a:pt x="154686" y="139304"/>
                    </a:cubicBezTo>
                    <a:cubicBezTo>
                      <a:pt x="154839" y="139502"/>
                      <a:pt x="155029" y="139650"/>
                      <a:pt x="155181" y="139850"/>
                    </a:cubicBezTo>
                    <a:cubicBezTo>
                      <a:pt x="155334" y="140048"/>
                      <a:pt x="155435" y="140246"/>
                      <a:pt x="155575" y="140444"/>
                    </a:cubicBezTo>
                    <a:cubicBezTo>
                      <a:pt x="155677" y="140644"/>
                      <a:pt x="155829" y="140842"/>
                      <a:pt x="155880" y="141089"/>
                    </a:cubicBezTo>
                    <a:cubicBezTo>
                      <a:pt x="156070" y="141487"/>
                      <a:pt x="156223" y="141982"/>
                      <a:pt x="156223" y="142429"/>
                    </a:cubicBezTo>
                    <a:cubicBezTo>
                      <a:pt x="156273" y="142875"/>
                      <a:pt x="156273" y="143322"/>
                      <a:pt x="156172" y="143769"/>
                    </a:cubicBezTo>
                    <a:cubicBezTo>
                      <a:pt x="156172" y="143967"/>
                      <a:pt x="156070" y="144165"/>
                      <a:pt x="156020" y="144363"/>
                    </a:cubicBezTo>
                    <a:cubicBezTo>
                      <a:pt x="155931" y="144563"/>
                      <a:pt x="155829" y="144811"/>
                      <a:pt x="155779" y="144860"/>
                    </a:cubicBezTo>
                    <a:cubicBezTo>
                      <a:pt x="155728" y="144959"/>
                      <a:pt x="155779" y="144910"/>
                      <a:pt x="155626" y="145157"/>
                    </a:cubicBezTo>
                    <a:lnTo>
                      <a:pt x="155334" y="145654"/>
                    </a:lnTo>
                    <a:lnTo>
                      <a:pt x="155334" y="145703"/>
                    </a:lnTo>
                    <a:lnTo>
                      <a:pt x="155284" y="145703"/>
                    </a:lnTo>
                    <a:cubicBezTo>
                      <a:pt x="155487" y="145357"/>
                      <a:pt x="155334" y="145604"/>
                      <a:pt x="155385" y="145555"/>
                    </a:cubicBezTo>
                    <a:lnTo>
                      <a:pt x="155334" y="145604"/>
                    </a:lnTo>
                    <a:lnTo>
                      <a:pt x="155284" y="145753"/>
                    </a:lnTo>
                    <a:lnTo>
                      <a:pt x="155080" y="145951"/>
                    </a:lnTo>
                    <a:lnTo>
                      <a:pt x="154788" y="146448"/>
                    </a:lnTo>
                    <a:lnTo>
                      <a:pt x="153442" y="148431"/>
                    </a:lnTo>
                    <a:lnTo>
                      <a:pt x="153302" y="148680"/>
                    </a:lnTo>
                    <a:lnTo>
                      <a:pt x="153201" y="148779"/>
                    </a:lnTo>
                    <a:lnTo>
                      <a:pt x="152997" y="149027"/>
                    </a:lnTo>
                    <a:cubicBezTo>
                      <a:pt x="152845" y="149175"/>
                      <a:pt x="152756" y="149325"/>
                      <a:pt x="152553" y="149424"/>
                    </a:cubicBezTo>
                    <a:cubicBezTo>
                      <a:pt x="152400" y="149573"/>
                      <a:pt x="152260" y="149672"/>
                      <a:pt x="152109" y="149771"/>
                    </a:cubicBezTo>
                    <a:cubicBezTo>
                      <a:pt x="151905" y="149870"/>
                      <a:pt x="151765" y="149969"/>
                      <a:pt x="151562" y="150068"/>
                    </a:cubicBezTo>
                    <a:cubicBezTo>
                      <a:pt x="151359" y="150119"/>
                      <a:pt x="151168" y="150169"/>
                      <a:pt x="151016" y="150268"/>
                    </a:cubicBezTo>
                    <a:cubicBezTo>
                      <a:pt x="150813" y="150268"/>
                      <a:pt x="150623" y="150367"/>
                      <a:pt x="150419" y="150367"/>
                    </a:cubicBezTo>
                    <a:cubicBezTo>
                      <a:pt x="150216" y="150416"/>
                      <a:pt x="150026" y="150367"/>
                      <a:pt x="149873" y="150416"/>
                    </a:cubicBezTo>
                    <a:cubicBezTo>
                      <a:pt x="149670" y="150367"/>
                      <a:pt x="149479" y="150416"/>
                      <a:pt x="149276" y="150367"/>
                    </a:cubicBezTo>
                    <a:cubicBezTo>
                      <a:pt x="149085" y="150367"/>
                      <a:pt x="148934" y="150268"/>
                      <a:pt x="148730" y="150268"/>
                    </a:cubicBezTo>
                    <a:cubicBezTo>
                      <a:pt x="148590" y="150169"/>
                      <a:pt x="148336" y="150119"/>
                      <a:pt x="148336" y="150068"/>
                    </a:cubicBezTo>
                    <a:cubicBezTo>
                      <a:pt x="148286" y="150068"/>
                      <a:pt x="148286" y="150068"/>
                      <a:pt x="148234" y="150068"/>
                    </a:cubicBezTo>
                    <a:lnTo>
                      <a:pt x="148095" y="149969"/>
                    </a:lnTo>
                    <a:lnTo>
                      <a:pt x="147689" y="149771"/>
                    </a:lnTo>
                    <a:lnTo>
                      <a:pt x="147638" y="149722"/>
                    </a:lnTo>
                    <a:lnTo>
                      <a:pt x="147498" y="149672"/>
                    </a:lnTo>
                    <a:lnTo>
                      <a:pt x="146748" y="149225"/>
                    </a:lnTo>
                    <a:lnTo>
                      <a:pt x="144717" y="147986"/>
                    </a:lnTo>
                    <a:cubicBezTo>
                      <a:pt x="143320" y="147192"/>
                      <a:pt x="141986" y="146398"/>
                      <a:pt x="140602" y="145604"/>
                    </a:cubicBezTo>
                    <a:cubicBezTo>
                      <a:pt x="139205" y="144811"/>
                      <a:pt x="137821" y="144017"/>
                      <a:pt x="136437" y="143273"/>
                    </a:cubicBezTo>
                    <a:cubicBezTo>
                      <a:pt x="135039" y="142528"/>
                      <a:pt x="133706" y="141735"/>
                      <a:pt x="132258" y="140990"/>
                    </a:cubicBezTo>
                    <a:lnTo>
                      <a:pt x="128092" y="138708"/>
                    </a:lnTo>
                    <a:lnTo>
                      <a:pt x="121298" y="135038"/>
                    </a:lnTo>
                    <a:lnTo>
                      <a:pt x="121552" y="142380"/>
                    </a:lnTo>
                    <a:lnTo>
                      <a:pt x="122149" y="161628"/>
                    </a:lnTo>
                    <a:cubicBezTo>
                      <a:pt x="122187" y="162422"/>
                      <a:pt x="122238" y="163215"/>
                      <a:pt x="122238" y="164009"/>
                    </a:cubicBezTo>
                    <a:lnTo>
                      <a:pt x="122339" y="166192"/>
                    </a:lnTo>
                    <a:cubicBezTo>
                      <a:pt x="122390" y="167135"/>
                      <a:pt x="122149" y="168077"/>
                      <a:pt x="121603" y="168920"/>
                    </a:cubicBezTo>
                    <a:cubicBezTo>
                      <a:pt x="121298" y="169318"/>
                      <a:pt x="120955" y="169714"/>
                      <a:pt x="120562" y="170062"/>
                    </a:cubicBezTo>
                    <a:cubicBezTo>
                      <a:pt x="120155" y="170359"/>
                      <a:pt x="119711" y="170656"/>
                      <a:pt x="119215" y="170856"/>
                    </a:cubicBezTo>
                    <a:lnTo>
                      <a:pt x="118821" y="171004"/>
                    </a:lnTo>
                    <a:cubicBezTo>
                      <a:pt x="118669" y="171054"/>
                      <a:pt x="118618" y="171054"/>
                      <a:pt x="118517" y="171103"/>
                    </a:cubicBezTo>
                    <a:cubicBezTo>
                      <a:pt x="118466" y="171202"/>
                      <a:pt x="117679" y="171252"/>
                      <a:pt x="117577" y="171301"/>
                    </a:cubicBezTo>
                    <a:lnTo>
                      <a:pt x="115101" y="171501"/>
                    </a:lnTo>
                    <a:lnTo>
                      <a:pt x="113856" y="171550"/>
                    </a:lnTo>
                    <a:lnTo>
                      <a:pt x="113411" y="171600"/>
                    </a:lnTo>
                    <a:cubicBezTo>
                      <a:pt x="113259" y="171600"/>
                      <a:pt x="113119" y="171600"/>
                      <a:pt x="112967" y="171600"/>
                    </a:cubicBezTo>
                    <a:cubicBezTo>
                      <a:pt x="112319" y="171600"/>
                      <a:pt x="111722" y="171450"/>
                      <a:pt x="111176" y="171252"/>
                    </a:cubicBezTo>
                    <a:cubicBezTo>
                      <a:pt x="110579" y="171054"/>
                      <a:pt x="109995" y="170757"/>
                      <a:pt x="109487" y="170409"/>
                    </a:cubicBezTo>
                    <a:cubicBezTo>
                      <a:pt x="108992" y="170012"/>
                      <a:pt x="108496" y="169565"/>
                      <a:pt x="108154" y="169019"/>
                    </a:cubicBezTo>
                    <a:cubicBezTo>
                      <a:pt x="107810" y="168474"/>
                      <a:pt x="107506" y="167928"/>
                      <a:pt x="107315" y="167283"/>
                    </a:cubicBezTo>
                    <a:cubicBezTo>
                      <a:pt x="107265" y="167135"/>
                      <a:pt x="107265" y="166986"/>
                      <a:pt x="107214" y="166837"/>
                    </a:cubicBezTo>
                    <a:cubicBezTo>
                      <a:pt x="107163" y="166738"/>
                      <a:pt x="107112" y="166588"/>
                      <a:pt x="107112" y="166390"/>
                    </a:cubicBezTo>
                    <a:lnTo>
                      <a:pt x="107061" y="165795"/>
                    </a:lnTo>
                    <a:lnTo>
                      <a:pt x="107011" y="165250"/>
                    </a:lnTo>
                    <a:cubicBezTo>
                      <a:pt x="106959" y="163662"/>
                      <a:pt x="106909" y="162025"/>
                      <a:pt x="106858" y="160438"/>
                    </a:cubicBezTo>
                    <a:cubicBezTo>
                      <a:pt x="106858" y="158850"/>
                      <a:pt x="106820" y="157213"/>
                      <a:pt x="106820" y="155626"/>
                    </a:cubicBezTo>
                    <a:cubicBezTo>
                      <a:pt x="106858" y="154038"/>
                      <a:pt x="106820" y="152400"/>
                      <a:pt x="106858" y="150813"/>
                    </a:cubicBezTo>
                    <a:cubicBezTo>
                      <a:pt x="106909" y="149225"/>
                      <a:pt x="107011" y="147588"/>
                      <a:pt x="107061" y="146000"/>
                    </a:cubicBezTo>
                    <a:cubicBezTo>
                      <a:pt x="107163" y="144413"/>
                      <a:pt x="107265" y="142776"/>
                      <a:pt x="107353" y="141188"/>
                    </a:cubicBezTo>
                    <a:lnTo>
                      <a:pt x="107607" y="138213"/>
                    </a:lnTo>
                    <a:lnTo>
                      <a:pt x="104635" y="139650"/>
                    </a:lnTo>
                    <a:cubicBezTo>
                      <a:pt x="103137" y="140345"/>
                      <a:pt x="101651" y="141089"/>
                      <a:pt x="100114" y="141735"/>
                    </a:cubicBezTo>
                    <a:lnTo>
                      <a:pt x="91084" y="145901"/>
                    </a:lnTo>
                    <a:cubicBezTo>
                      <a:pt x="89548" y="146596"/>
                      <a:pt x="88062" y="147291"/>
                      <a:pt x="86576" y="148035"/>
                    </a:cubicBezTo>
                    <a:cubicBezTo>
                      <a:pt x="85128" y="148779"/>
                      <a:pt x="83642" y="149523"/>
                      <a:pt x="82156" y="150268"/>
                    </a:cubicBezTo>
                    <a:lnTo>
                      <a:pt x="81915" y="150416"/>
                    </a:lnTo>
                    <a:cubicBezTo>
                      <a:pt x="81814" y="150466"/>
                      <a:pt x="81712" y="150515"/>
                      <a:pt x="81661" y="150565"/>
                    </a:cubicBezTo>
                    <a:cubicBezTo>
                      <a:pt x="81559" y="150565"/>
                      <a:pt x="81458" y="150614"/>
                      <a:pt x="81369" y="150664"/>
                    </a:cubicBezTo>
                    <a:cubicBezTo>
                      <a:pt x="81268" y="150713"/>
                      <a:pt x="81166" y="150763"/>
                      <a:pt x="81014" y="150813"/>
                    </a:cubicBezTo>
                    <a:cubicBezTo>
                      <a:pt x="80912" y="150863"/>
                      <a:pt x="80823" y="150863"/>
                      <a:pt x="80721" y="150913"/>
                    </a:cubicBezTo>
                    <a:cubicBezTo>
                      <a:pt x="80277" y="151012"/>
                      <a:pt x="79820" y="151061"/>
                      <a:pt x="79375" y="151061"/>
                    </a:cubicBezTo>
                    <a:cubicBezTo>
                      <a:pt x="78931" y="151061"/>
                      <a:pt x="78486" y="150962"/>
                      <a:pt x="78093" y="150813"/>
                    </a:cubicBezTo>
                    <a:cubicBezTo>
                      <a:pt x="77648" y="150713"/>
                      <a:pt x="77191" y="150515"/>
                      <a:pt x="76848" y="150268"/>
                    </a:cubicBezTo>
                    <a:cubicBezTo>
                      <a:pt x="76746" y="150218"/>
                      <a:pt x="76695" y="150169"/>
                      <a:pt x="76607" y="150068"/>
                    </a:cubicBezTo>
                    <a:cubicBezTo>
                      <a:pt x="76505" y="150019"/>
                      <a:pt x="76404" y="149969"/>
                      <a:pt x="76353" y="149870"/>
                    </a:cubicBezTo>
                    <a:lnTo>
                      <a:pt x="76112" y="149672"/>
                    </a:lnTo>
                    <a:cubicBezTo>
                      <a:pt x="76060" y="149623"/>
                      <a:pt x="76010" y="149573"/>
                      <a:pt x="75959" y="149523"/>
                    </a:cubicBezTo>
                    <a:lnTo>
                      <a:pt x="75806" y="149375"/>
                    </a:lnTo>
                    <a:lnTo>
                      <a:pt x="75654" y="149126"/>
                    </a:lnTo>
                    <a:lnTo>
                      <a:pt x="75464" y="148878"/>
                    </a:lnTo>
                    <a:lnTo>
                      <a:pt x="75464" y="148829"/>
                    </a:lnTo>
                    <a:cubicBezTo>
                      <a:pt x="75413" y="148779"/>
                      <a:pt x="75603" y="149076"/>
                      <a:pt x="75515" y="148928"/>
                    </a:cubicBezTo>
                    <a:lnTo>
                      <a:pt x="75413" y="148779"/>
                    </a:lnTo>
                    <a:lnTo>
                      <a:pt x="74765" y="147738"/>
                    </a:lnTo>
                    <a:lnTo>
                      <a:pt x="73470" y="145703"/>
                    </a:lnTo>
                    <a:cubicBezTo>
                      <a:pt x="73229" y="145357"/>
                      <a:pt x="73025" y="144910"/>
                      <a:pt x="72885" y="144463"/>
                    </a:cubicBezTo>
                    <a:cubicBezTo>
                      <a:pt x="72631" y="143570"/>
                      <a:pt x="72631" y="142627"/>
                      <a:pt x="72975" y="141685"/>
                    </a:cubicBezTo>
                    <a:close/>
                    <a:moveTo>
                      <a:pt x="20638" y="169714"/>
                    </a:moveTo>
                    <a:cubicBezTo>
                      <a:pt x="18555" y="170508"/>
                      <a:pt x="16573" y="171450"/>
                      <a:pt x="14745" y="172394"/>
                    </a:cubicBezTo>
                    <a:cubicBezTo>
                      <a:pt x="12904" y="173385"/>
                      <a:pt x="11214" y="174377"/>
                      <a:pt x="9678" y="175369"/>
                    </a:cubicBezTo>
                    <a:cubicBezTo>
                      <a:pt x="6655" y="177305"/>
                      <a:pt x="4166" y="179189"/>
                      <a:pt x="2540" y="180628"/>
                    </a:cubicBezTo>
                    <a:cubicBezTo>
                      <a:pt x="1689" y="181323"/>
                      <a:pt x="1092" y="181919"/>
                      <a:pt x="648" y="182315"/>
                    </a:cubicBezTo>
                    <a:cubicBezTo>
                      <a:pt x="254" y="182762"/>
                      <a:pt x="0" y="182960"/>
                      <a:pt x="0" y="182960"/>
                    </a:cubicBezTo>
                    <a:lnTo>
                      <a:pt x="356" y="183655"/>
                    </a:lnTo>
                    <a:cubicBezTo>
                      <a:pt x="356" y="183655"/>
                      <a:pt x="648" y="183605"/>
                      <a:pt x="1245" y="183556"/>
                    </a:cubicBezTo>
                    <a:cubicBezTo>
                      <a:pt x="1842" y="183506"/>
                      <a:pt x="2731" y="183406"/>
                      <a:pt x="3823" y="183208"/>
                    </a:cubicBezTo>
                    <a:cubicBezTo>
                      <a:pt x="6007" y="182910"/>
                      <a:pt x="9030" y="182216"/>
                      <a:pt x="12510" y="181174"/>
                    </a:cubicBezTo>
                    <a:cubicBezTo>
                      <a:pt x="14288" y="180628"/>
                      <a:pt x="16129" y="179983"/>
                      <a:pt x="18059" y="179239"/>
                    </a:cubicBezTo>
                    <a:cubicBezTo>
                      <a:pt x="20003" y="178495"/>
                      <a:pt x="21984" y="177552"/>
                      <a:pt x="23965" y="176511"/>
                    </a:cubicBezTo>
                    <a:cubicBezTo>
                      <a:pt x="25946" y="175419"/>
                      <a:pt x="27978" y="174229"/>
                      <a:pt x="30074" y="173038"/>
                    </a:cubicBezTo>
                    <a:cubicBezTo>
                      <a:pt x="30468" y="172790"/>
                      <a:pt x="30912" y="172542"/>
                      <a:pt x="31356" y="172293"/>
                    </a:cubicBezTo>
                    <a:cubicBezTo>
                      <a:pt x="31204" y="172988"/>
                      <a:pt x="31014" y="173683"/>
                      <a:pt x="30912" y="174377"/>
                    </a:cubicBezTo>
                    <a:cubicBezTo>
                      <a:pt x="30759" y="175171"/>
                      <a:pt x="30709" y="176014"/>
                      <a:pt x="30709" y="176808"/>
                    </a:cubicBezTo>
                    <a:cubicBezTo>
                      <a:pt x="30709" y="177651"/>
                      <a:pt x="30811" y="178495"/>
                      <a:pt x="30912" y="179288"/>
                    </a:cubicBezTo>
                    <a:cubicBezTo>
                      <a:pt x="31014" y="179735"/>
                      <a:pt x="31065" y="180132"/>
                      <a:pt x="31153" y="180529"/>
                    </a:cubicBezTo>
                    <a:cubicBezTo>
                      <a:pt x="31255" y="180975"/>
                      <a:pt x="31356" y="181373"/>
                      <a:pt x="31459" y="181818"/>
                    </a:cubicBezTo>
                    <a:cubicBezTo>
                      <a:pt x="31700" y="182613"/>
                      <a:pt x="32004" y="183457"/>
                      <a:pt x="32347" y="184300"/>
                    </a:cubicBezTo>
                    <a:cubicBezTo>
                      <a:pt x="32551" y="184746"/>
                      <a:pt x="32741" y="185143"/>
                      <a:pt x="32995" y="185589"/>
                    </a:cubicBezTo>
                    <a:cubicBezTo>
                      <a:pt x="33249" y="185986"/>
                      <a:pt x="33439" y="186432"/>
                      <a:pt x="33795" y="186830"/>
                    </a:cubicBezTo>
                    <a:lnTo>
                      <a:pt x="34531" y="186879"/>
                    </a:lnTo>
                    <a:cubicBezTo>
                      <a:pt x="34875" y="186482"/>
                      <a:pt x="35129" y="186085"/>
                      <a:pt x="35420" y="185688"/>
                    </a:cubicBezTo>
                    <a:cubicBezTo>
                      <a:pt x="35726" y="185292"/>
                      <a:pt x="35916" y="184894"/>
                      <a:pt x="36170" y="184498"/>
                    </a:cubicBezTo>
                    <a:cubicBezTo>
                      <a:pt x="36614" y="183704"/>
                      <a:pt x="37008" y="182910"/>
                      <a:pt x="37313" y="182067"/>
                    </a:cubicBezTo>
                    <a:cubicBezTo>
                      <a:pt x="37503" y="181670"/>
                      <a:pt x="37605" y="181273"/>
                      <a:pt x="37757" y="180876"/>
                    </a:cubicBezTo>
                    <a:cubicBezTo>
                      <a:pt x="37910" y="180480"/>
                      <a:pt x="38012" y="180082"/>
                      <a:pt x="38100" y="179636"/>
                    </a:cubicBezTo>
                    <a:cubicBezTo>
                      <a:pt x="38354" y="178843"/>
                      <a:pt x="38507" y="178049"/>
                      <a:pt x="38595" y="177206"/>
                    </a:cubicBezTo>
                    <a:cubicBezTo>
                      <a:pt x="38697" y="176412"/>
                      <a:pt x="38697" y="175569"/>
                      <a:pt x="38646" y="174725"/>
                    </a:cubicBezTo>
                    <a:cubicBezTo>
                      <a:pt x="38595" y="173932"/>
                      <a:pt x="38507" y="173088"/>
                      <a:pt x="38405" y="172244"/>
                    </a:cubicBezTo>
                    <a:cubicBezTo>
                      <a:pt x="38354" y="171848"/>
                      <a:pt x="38304" y="171450"/>
                      <a:pt x="38253" y="171004"/>
                    </a:cubicBezTo>
                    <a:cubicBezTo>
                      <a:pt x="38202" y="170607"/>
                      <a:pt x="38100" y="170210"/>
                      <a:pt x="38012" y="169763"/>
                    </a:cubicBezTo>
                    <a:cubicBezTo>
                      <a:pt x="37859" y="169169"/>
                      <a:pt x="37656" y="168573"/>
                      <a:pt x="37465" y="167928"/>
                    </a:cubicBezTo>
                    <a:cubicBezTo>
                      <a:pt x="38951" y="166887"/>
                      <a:pt x="40539" y="165894"/>
                      <a:pt x="42177" y="165151"/>
                    </a:cubicBezTo>
                    <a:cubicBezTo>
                      <a:pt x="44310" y="164108"/>
                      <a:pt x="46584" y="163413"/>
                      <a:pt x="48870" y="162968"/>
                    </a:cubicBezTo>
                    <a:cubicBezTo>
                      <a:pt x="51156" y="162521"/>
                      <a:pt x="53378" y="162124"/>
                      <a:pt x="55321" y="161380"/>
                    </a:cubicBezTo>
                    <a:cubicBezTo>
                      <a:pt x="56312" y="161032"/>
                      <a:pt x="57252" y="160586"/>
                      <a:pt x="58103" y="160139"/>
                    </a:cubicBezTo>
                    <a:cubicBezTo>
                      <a:pt x="58839" y="159793"/>
                      <a:pt x="59589" y="159395"/>
                      <a:pt x="60275" y="158999"/>
                    </a:cubicBezTo>
                    <a:cubicBezTo>
                      <a:pt x="60237" y="159247"/>
                      <a:pt x="60185" y="159544"/>
                      <a:pt x="60135" y="159793"/>
                    </a:cubicBezTo>
                    <a:lnTo>
                      <a:pt x="59830" y="161776"/>
                    </a:lnTo>
                    <a:cubicBezTo>
                      <a:pt x="59640" y="163116"/>
                      <a:pt x="59386" y="164407"/>
                      <a:pt x="59233" y="165745"/>
                    </a:cubicBezTo>
                    <a:cubicBezTo>
                      <a:pt x="59093" y="167035"/>
                      <a:pt x="58941" y="168375"/>
                      <a:pt x="58941" y="169714"/>
                    </a:cubicBezTo>
                    <a:cubicBezTo>
                      <a:pt x="58941" y="171004"/>
                      <a:pt x="58992" y="172344"/>
                      <a:pt x="59093" y="173683"/>
                    </a:cubicBezTo>
                    <a:cubicBezTo>
                      <a:pt x="59144" y="174377"/>
                      <a:pt x="59233" y="175023"/>
                      <a:pt x="59284" y="175668"/>
                    </a:cubicBezTo>
                    <a:cubicBezTo>
                      <a:pt x="59386" y="176362"/>
                      <a:pt x="59436" y="177006"/>
                      <a:pt x="59538" y="177701"/>
                    </a:cubicBezTo>
                    <a:cubicBezTo>
                      <a:pt x="59779" y="179041"/>
                      <a:pt x="60034" y="180381"/>
                      <a:pt x="60376" y="181719"/>
                    </a:cubicBezTo>
                    <a:cubicBezTo>
                      <a:pt x="60529" y="182414"/>
                      <a:pt x="60732" y="183059"/>
                      <a:pt x="60922" y="183754"/>
                    </a:cubicBezTo>
                    <a:cubicBezTo>
                      <a:pt x="61176" y="184399"/>
                      <a:pt x="61417" y="185094"/>
                      <a:pt x="61723" y="185788"/>
                    </a:cubicBezTo>
                    <a:lnTo>
                      <a:pt x="62408" y="185788"/>
                    </a:lnTo>
                    <a:cubicBezTo>
                      <a:pt x="62815" y="185143"/>
                      <a:pt x="63106" y="184498"/>
                      <a:pt x="63412" y="183853"/>
                    </a:cubicBezTo>
                    <a:cubicBezTo>
                      <a:pt x="63704" y="183208"/>
                      <a:pt x="63945" y="182563"/>
                      <a:pt x="64198" y="181919"/>
                    </a:cubicBezTo>
                    <a:cubicBezTo>
                      <a:pt x="64643" y="180628"/>
                      <a:pt x="65037" y="179288"/>
                      <a:pt x="65393" y="177999"/>
                    </a:cubicBezTo>
                    <a:cubicBezTo>
                      <a:pt x="65583" y="177354"/>
                      <a:pt x="65736" y="176660"/>
                      <a:pt x="65888" y="176014"/>
                    </a:cubicBezTo>
                    <a:cubicBezTo>
                      <a:pt x="66040" y="175369"/>
                      <a:pt x="66180" y="174725"/>
                      <a:pt x="66281" y="174031"/>
                    </a:cubicBezTo>
                    <a:cubicBezTo>
                      <a:pt x="66535" y="172740"/>
                      <a:pt x="66726" y="171400"/>
                      <a:pt x="66828" y="170111"/>
                    </a:cubicBezTo>
                    <a:cubicBezTo>
                      <a:pt x="66980" y="168772"/>
                      <a:pt x="67031" y="167432"/>
                      <a:pt x="66980" y="166093"/>
                    </a:cubicBezTo>
                    <a:cubicBezTo>
                      <a:pt x="66980" y="164803"/>
                      <a:pt x="66879" y="163463"/>
                      <a:pt x="66828" y="162124"/>
                    </a:cubicBezTo>
                    <a:lnTo>
                      <a:pt x="66675" y="160139"/>
                    </a:lnTo>
                    <a:cubicBezTo>
                      <a:pt x="66675" y="159445"/>
                      <a:pt x="66587" y="158801"/>
                      <a:pt x="66485" y="158106"/>
                    </a:cubicBezTo>
                    <a:cubicBezTo>
                      <a:pt x="66384" y="157163"/>
                      <a:pt x="66180" y="156220"/>
                      <a:pt x="65990" y="155278"/>
                    </a:cubicBezTo>
                    <a:cubicBezTo>
                      <a:pt x="66675" y="154781"/>
                      <a:pt x="67323" y="154286"/>
                      <a:pt x="67818" y="153789"/>
                    </a:cubicBezTo>
                    <a:cubicBezTo>
                      <a:pt x="68364" y="153344"/>
                      <a:pt x="68758" y="152946"/>
                      <a:pt x="69114" y="152649"/>
                    </a:cubicBezTo>
                    <a:lnTo>
                      <a:pt x="69253" y="152798"/>
                    </a:lnTo>
                    <a:lnTo>
                      <a:pt x="69406" y="153095"/>
                    </a:lnTo>
                    <a:lnTo>
                      <a:pt x="69609" y="153344"/>
                    </a:lnTo>
                    <a:lnTo>
                      <a:pt x="69660" y="153443"/>
                    </a:lnTo>
                    <a:lnTo>
                      <a:pt x="69800" y="153641"/>
                    </a:lnTo>
                    <a:cubicBezTo>
                      <a:pt x="70054" y="153938"/>
                      <a:pt x="70257" y="154187"/>
                      <a:pt x="70447" y="154484"/>
                    </a:cubicBezTo>
                    <a:cubicBezTo>
                      <a:pt x="70701" y="154682"/>
                      <a:pt x="70892" y="154882"/>
                      <a:pt x="71095" y="155129"/>
                    </a:cubicBezTo>
                    <a:cubicBezTo>
                      <a:pt x="71298" y="155327"/>
                      <a:pt x="71539" y="155525"/>
                      <a:pt x="71793" y="155725"/>
                    </a:cubicBezTo>
                    <a:cubicBezTo>
                      <a:pt x="71984" y="155873"/>
                      <a:pt x="72238" y="156072"/>
                      <a:pt x="72479" y="156270"/>
                    </a:cubicBezTo>
                    <a:cubicBezTo>
                      <a:pt x="74473" y="157659"/>
                      <a:pt x="76848" y="158403"/>
                      <a:pt x="79287" y="158453"/>
                    </a:cubicBezTo>
                    <a:cubicBezTo>
                      <a:pt x="80518" y="158453"/>
                      <a:pt x="81712" y="158304"/>
                      <a:pt x="82855" y="157907"/>
                    </a:cubicBezTo>
                    <a:cubicBezTo>
                      <a:pt x="83147" y="157857"/>
                      <a:pt x="83452" y="157758"/>
                      <a:pt x="83744" y="157610"/>
                    </a:cubicBezTo>
                    <a:cubicBezTo>
                      <a:pt x="83998" y="157510"/>
                      <a:pt x="84290" y="157411"/>
                      <a:pt x="84544" y="157263"/>
                    </a:cubicBezTo>
                    <a:cubicBezTo>
                      <a:pt x="84836" y="157163"/>
                      <a:pt x="85090" y="157014"/>
                      <a:pt x="85331" y="156865"/>
                    </a:cubicBezTo>
                    <a:cubicBezTo>
                      <a:pt x="85484" y="156766"/>
                      <a:pt x="85585" y="156717"/>
                      <a:pt x="85675" y="156667"/>
                    </a:cubicBezTo>
                    <a:lnTo>
                      <a:pt x="85929" y="156519"/>
                    </a:lnTo>
                    <a:cubicBezTo>
                      <a:pt x="87313" y="155675"/>
                      <a:pt x="88710" y="154781"/>
                      <a:pt x="90094" y="153888"/>
                    </a:cubicBezTo>
                    <a:cubicBezTo>
                      <a:pt x="91478" y="152996"/>
                      <a:pt x="92876" y="152053"/>
                      <a:pt x="94209" y="151111"/>
                    </a:cubicBezTo>
                    <a:lnTo>
                      <a:pt x="98337" y="148332"/>
                    </a:lnTo>
                    <a:lnTo>
                      <a:pt x="102401" y="145505"/>
                    </a:lnTo>
                    <a:cubicBezTo>
                      <a:pt x="102896" y="145157"/>
                      <a:pt x="103442" y="144811"/>
                      <a:pt x="103937" y="144413"/>
                    </a:cubicBezTo>
                    <a:cubicBezTo>
                      <a:pt x="103988" y="144959"/>
                      <a:pt x="104039" y="145456"/>
                      <a:pt x="104039" y="146000"/>
                    </a:cubicBezTo>
                    <a:cubicBezTo>
                      <a:pt x="104140" y="147588"/>
                      <a:pt x="104178" y="149225"/>
                      <a:pt x="104229" y="150813"/>
                    </a:cubicBezTo>
                    <a:cubicBezTo>
                      <a:pt x="104280" y="152400"/>
                      <a:pt x="104280" y="154038"/>
                      <a:pt x="104280" y="155626"/>
                    </a:cubicBezTo>
                    <a:cubicBezTo>
                      <a:pt x="104280" y="157213"/>
                      <a:pt x="104280" y="158850"/>
                      <a:pt x="104229" y="160438"/>
                    </a:cubicBezTo>
                    <a:cubicBezTo>
                      <a:pt x="104178" y="162025"/>
                      <a:pt x="104140" y="163662"/>
                      <a:pt x="104090" y="165250"/>
                    </a:cubicBezTo>
                    <a:lnTo>
                      <a:pt x="104090" y="165547"/>
                    </a:lnTo>
                    <a:lnTo>
                      <a:pt x="104039" y="165696"/>
                    </a:lnTo>
                    <a:lnTo>
                      <a:pt x="104039" y="166539"/>
                    </a:lnTo>
                    <a:cubicBezTo>
                      <a:pt x="104039" y="166688"/>
                      <a:pt x="104090" y="166986"/>
                      <a:pt x="104090" y="167234"/>
                    </a:cubicBezTo>
                    <a:cubicBezTo>
                      <a:pt x="104140" y="167481"/>
                      <a:pt x="104178" y="167780"/>
                      <a:pt x="104229" y="167978"/>
                    </a:cubicBezTo>
                    <a:cubicBezTo>
                      <a:pt x="104381" y="168920"/>
                      <a:pt x="104725" y="169863"/>
                      <a:pt x="105182" y="170706"/>
                    </a:cubicBezTo>
                    <a:cubicBezTo>
                      <a:pt x="105626" y="171600"/>
                      <a:pt x="106274" y="172394"/>
                      <a:pt x="106959" y="173088"/>
                    </a:cubicBezTo>
                    <a:cubicBezTo>
                      <a:pt x="107315" y="173435"/>
                      <a:pt x="107709" y="173732"/>
                      <a:pt x="108103" y="174080"/>
                    </a:cubicBezTo>
                    <a:cubicBezTo>
                      <a:pt x="108496" y="174377"/>
                      <a:pt x="108941" y="174625"/>
                      <a:pt x="109398" y="174874"/>
                    </a:cubicBezTo>
                    <a:cubicBezTo>
                      <a:pt x="110287" y="175369"/>
                      <a:pt x="111278" y="175717"/>
                      <a:pt x="112319" y="175915"/>
                    </a:cubicBezTo>
                    <a:cubicBezTo>
                      <a:pt x="112471" y="175965"/>
                      <a:pt x="112662" y="175965"/>
                      <a:pt x="112814" y="176014"/>
                    </a:cubicBezTo>
                    <a:cubicBezTo>
                      <a:pt x="112624" y="176808"/>
                      <a:pt x="112370" y="177750"/>
                      <a:pt x="112167" y="178793"/>
                    </a:cubicBezTo>
                    <a:cubicBezTo>
                      <a:pt x="112116" y="178843"/>
                      <a:pt x="112027" y="178892"/>
                      <a:pt x="111976" y="178942"/>
                    </a:cubicBezTo>
                    <a:cubicBezTo>
                      <a:pt x="111430" y="179338"/>
                      <a:pt x="110884" y="179785"/>
                      <a:pt x="110338" y="180132"/>
                    </a:cubicBezTo>
                    <a:cubicBezTo>
                      <a:pt x="109195" y="180876"/>
                      <a:pt x="108001" y="181571"/>
                      <a:pt x="106769" y="182067"/>
                    </a:cubicBezTo>
                    <a:cubicBezTo>
                      <a:pt x="106121" y="182315"/>
                      <a:pt x="105473" y="182563"/>
                      <a:pt x="104775" y="182762"/>
                    </a:cubicBezTo>
                    <a:cubicBezTo>
                      <a:pt x="104140" y="182910"/>
                      <a:pt x="103442" y="183109"/>
                      <a:pt x="102743" y="183208"/>
                    </a:cubicBezTo>
                    <a:lnTo>
                      <a:pt x="100661" y="183655"/>
                    </a:lnTo>
                    <a:cubicBezTo>
                      <a:pt x="99962" y="183853"/>
                      <a:pt x="99276" y="184001"/>
                      <a:pt x="98629" y="184201"/>
                    </a:cubicBezTo>
                    <a:cubicBezTo>
                      <a:pt x="97981" y="184448"/>
                      <a:pt x="97333" y="184696"/>
                      <a:pt x="96749" y="184993"/>
                    </a:cubicBezTo>
                    <a:cubicBezTo>
                      <a:pt x="96101" y="185242"/>
                      <a:pt x="95504" y="185589"/>
                      <a:pt x="94907" y="185937"/>
                    </a:cubicBezTo>
                    <a:cubicBezTo>
                      <a:pt x="93764" y="186632"/>
                      <a:pt x="92621" y="187376"/>
                      <a:pt x="91529" y="188168"/>
                    </a:cubicBezTo>
                    <a:cubicBezTo>
                      <a:pt x="90983" y="188566"/>
                      <a:pt x="90437" y="189013"/>
                      <a:pt x="89891" y="189459"/>
                    </a:cubicBezTo>
                    <a:cubicBezTo>
                      <a:pt x="89345" y="189906"/>
                      <a:pt x="88850" y="190351"/>
                      <a:pt x="88354" y="190848"/>
                    </a:cubicBezTo>
                    <a:cubicBezTo>
                      <a:pt x="87313" y="191790"/>
                      <a:pt x="86373" y="192832"/>
                      <a:pt x="85484" y="194073"/>
                    </a:cubicBezTo>
                    <a:lnTo>
                      <a:pt x="85827" y="194718"/>
                    </a:lnTo>
                    <a:cubicBezTo>
                      <a:pt x="87414" y="194718"/>
                      <a:pt x="88812" y="194518"/>
                      <a:pt x="90246" y="194221"/>
                    </a:cubicBezTo>
                    <a:cubicBezTo>
                      <a:pt x="90945" y="194073"/>
                      <a:pt x="91580" y="193924"/>
                      <a:pt x="92279" y="193726"/>
                    </a:cubicBezTo>
                    <a:cubicBezTo>
                      <a:pt x="92926" y="193526"/>
                      <a:pt x="93612" y="193328"/>
                      <a:pt x="94259" y="193130"/>
                    </a:cubicBezTo>
                    <a:cubicBezTo>
                      <a:pt x="95555" y="192683"/>
                      <a:pt x="96838" y="192138"/>
                      <a:pt x="98082" y="191592"/>
                    </a:cubicBezTo>
                    <a:cubicBezTo>
                      <a:pt x="98679" y="191294"/>
                      <a:pt x="99276" y="190997"/>
                      <a:pt x="99873" y="190650"/>
                    </a:cubicBezTo>
                    <a:cubicBezTo>
                      <a:pt x="100470" y="190302"/>
                      <a:pt x="101003" y="189906"/>
                      <a:pt x="101550" y="189508"/>
                    </a:cubicBezTo>
                    <a:cubicBezTo>
                      <a:pt x="102095" y="189112"/>
                      <a:pt x="102642" y="188665"/>
                      <a:pt x="103137" y="188168"/>
                    </a:cubicBezTo>
                    <a:lnTo>
                      <a:pt x="104687" y="186731"/>
                    </a:lnTo>
                    <a:cubicBezTo>
                      <a:pt x="105182" y="186234"/>
                      <a:pt x="105728" y="185788"/>
                      <a:pt x="106223" y="185341"/>
                    </a:cubicBezTo>
                    <a:cubicBezTo>
                      <a:pt x="106769" y="184894"/>
                      <a:pt x="107315" y="184498"/>
                      <a:pt x="107862" y="184100"/>
                    </a:cubicBezTo>
                    <a:cubicBezTo>
                      <a:pt x="108992" y="183356"/>
                      <a:pt x="110236" y="182762"/>
                      <a:pt x="111532" y="182265"/>
                    </a:cubicBezTo>
                    <a:cubicBezTo>
                      <a:pt x="111532" y="182265"/>
                      <a:pt x="111570" y="182265"/>
                      <a:pt x="111570" y="182265"/>
                    </a:cubicBezTo>
                    <a:cubicBezTo>
                      <a:pt x="111532" y="182861"/>
                      <a:pt x="111430" y="183506"/>
                      <a:pt x="111379" y="184150"/>
                    </a:cubicBezTo>
                    <a:cubicBezTo>
                      <a:pt x="111278" y="185044"/>
                      <a:pt x="111227" y="185937"/>
                      <a:pt x="111227" y="186879"/>
                    </a:cubicBezTo>
                    <a:cubicBezTo>
                      <a:pt x="111176" y="187871"/>
                      <a:pt x="111176" y="188813"/>
                      <a:pt x="111278" y="189856"/>
                    </a:cubicBezTo>
                    <a:cubicBezTo>
                      <a:pt x="111430" y="191889"/>
                      <a:pt x="112027" y="193973"/>
                      <a:pt x="112573" y="196206"/>
                    </a:cubicBezTo>
                    <a:cubicBezTo>
                      <a:pt x="113119" y="198388"/>
                      <a:pt x="113462" y="200670"/>
                      <a:pt x="113411" y="203002"/>
                    </a:cubicBezTo>
                    <a:cubicBezTo>
                      <a:pt x="113411" y="205086"/>
                      <a:pt x="113119" y="207169"/>
                      <a:pt x="112662" y="209253"/>
                    </a:cubicBezTo>
                    <a:cubicBezTo>
                      <a:pt x="112370" y="209601"/>
                      <a:pt x="112027" y="209848"/>
                      <a:pt x="111722" y="210146"/>
                    </a:cubicBezTo>
                    <a:cubicBezTo>
                      <a:pt x="111037" y="210642"/>
                      <a:pt x="110287" y="211038"/>
                      <a:pt x="109487" y="211337"/>
                    </a:cubicBezTo>
                    <a:cubicBezTo>
                      <a:pt x="108700" y="211634"/>
                      <a:pt x="107810" y="211733"/>
                      <a:pt x="106858" y="211783"/>
                    </a:cubicBezTo>
                    <a:lnTo>
                      <a:pt x="105473" y="211882"/>
                    </a:lnTo>
                    <a:cubicBezTo>
                      <a:pt x="104979" y="211882"/>
                      <a:pt x="104534" y="211981"/>
                      <a:pt x="104140" y="212032"/>
                    </a:cubicBezTo>
                    <a:cubicBezTo>
                      <a:pt x="103683" y="212131"/>
                      <a:pt x="103289" y="212279"/>
                      <a:pt x="102896" y="212428"/>
                    </a:cubicBezTo>
                    <a:cubicBezTo>
                      <a:pt x="102502" y="212626"/>
                      <a:pt x="102146" y="212825"/>
                      <a:pt x="101804" y="213023"/>
                    </a:cubicBezTo>
                    <a:cubicBezTo>
                      <a:pt x="101054" y="213469"/>
                      <a:pt x="100419" y="213966"/>
                      <a:pt x="99771" y="214561"/>
                    </a:cubicBezTo>
                    <a:cubicBezTo>
                      <a:pt x="99416" y="214859"/>
                      <a:pt x="99123" y="215156"/>
                      <a:pt x="98832" y="215454"/>
                    </a:cubicBezTo>
                    <a:cubicBezTo>
                      <a:pt x="98527" y="215801"/>
                      <a:pt x="98235" y="216149"/>
                      <a:pt x="97930" y="216496"/>
                    </a:cubicBezTo>
                    <a:cubicBezTo>
                      <a:pt x="97384" y="217240"/>
                      <a:pt x="96889" y="218034"/>
                      <a:pt x="96495" y="219075"/>
                    </a:cubicBezTo>
                    <a:lnTo>
                      <a:pt x="96838" y="219671"/>
                    </a:lnTo>
                    <a:cubicBezTo>
                      <a:pt x="97930" y="219918"/>
                      <a:pt x="98870" y="219918"/>
                      <a:pt x="99823" y="219918"/>
                    </a:cubicBezTo>
                    <a:cubicBezTo>
                      <a:pt x="100318" y="219869"/>
                      <a:pt x="100762" y="219819"/>
                      <a:pt x="101206" y="219770"/>
                    </a:cubicBezTo>
                    <a:cubicBezTo>
                      <a:pt x="101651" y="219671"/>
                      <a:pt x="102045" y="219621"/>
                      <a:pt x="102502" y="219522"/>
                    </a:cubicBezTo>
                    <a:cubicBezTo>
                      <a:pt x="103340" y="219274"/>
                      <a:pt x="104140" y="219025"/>
                      <a:pt x="104928" y="218679"/>
                    </a:cubicBezTo>
                    <a:cubicBezTo>
                      <a:pt x="105321" y="218530"/>
                      <a:pt x="105677" y="218331"/>
                      <a:pt x="106071" y="218133"/>
                    </a:cubicBezTo>
                    <a:cubicBezTo>
                      <a:pt x="106414" y="217885"/>
                      <a:pt x="106769" y="217637"/>
                      <a:pt x="107061" y="217339"/>
                    </a:cubicBezTo>
                    <a:cubicBezTo>
                      <a:pt x="107353" y="217042"/>
                      <a:pt x="107659" y="216694"/>
                      <a:pt x="107950" y="216347"/>
                    </a:cubicBezTo>
                    <a:lnTo>
                      <a:pt x="108801" y="215256"/>
                    </a:lnTo>
                    <a:cubicBezTo>
                      <a:pt x="109348" y="214561"/>
                      <a:pt x="109944" y="213867"/>
                      <a:pt x="110630" y="213370"/>
                    </a:cubicBezTo>
                    <a:cubicBezTo>
                      <a:pt x="111037" y="213073"/>
                      <a:pt x="111481" y="212825"/>
                      <a:pt x="111926" y="212626"/>
                    </a:cubicBezTo>
                    <a:cubicBezTo>
                      <a:pt x="111620" y="214114"/>
                      <a:pt x="111379" y="215553"/>
                      <a:pt x="111227" y="217042"/>
                    </a:cubicBezTo>
                    <a:cubicBezTo>
                      <a:pt x="111037" y="219373"/>
                      <a:pt x="110834" y="221606"/>
                      <a:pt x="110681" y="223838"/>
                    </a:cubicBezTo>
                    <a:cubicBezTo>
                      <a:pt x="110528" y="226021"/>
                      <a:pt x="110490" y="228154"/>
                      <a:pt x="110630" y="230188"/>
                    </a:cubicBezTo>
                    <a:cubicBezTo>
                      <a:pt x="110782" y="232222"/>
                      <a:pt x="110985" y="234107"/>
                      <a:pt x="111227" y="235894"/>
                    </a:cubicBezTo>
                    <a:cubicBezTo>
                      <a:pt x="111722" y="239415"/>
                      <a:pt x="112421" y="242343"/>
                      <a:pt x="113018" y="244425"/>
                    </a:cubicBezTo>
                    <a:cubicBezTo>
                      <a:pt x="113361" y="245419"/>
                      <a:pt x="113615" y="246262"/>
                      <a:pt x="113805" y="246807"/>
                    </a:cubicBezTo>
                    <a:cubicBezTo>
                      <a:pt x="114059" y="247353"/>
                      <a:pt x="114160" y="247650"/>
                      <a:pt x="114160" y="247650"/>
                    </a:cubicBezTo>
                    <a:lnTo>
                      <a:pt x="114897" y="247650"/>
                    </a:lnTo>
                    <a:cubicBezTo>
                      <a:pt x="114897" y="247650"/>
                      <a:pt x="115050" y="247353"/>
                      <a:pt x="115253" y="246807"/>
                    </a:cubicBezTo>
                    <a:cubicBezTo>
                      <a:pt x="115443" y="246262"/>
                      <a:pt x="115748" y="245419"/>
                      <a:pt x="116040" y="244425"/>
                    </a:cubicBezTo>
                    <a:cubicBezTo>
                      <a:pt x="116637" y="242343"/>
                      <a:pt x="117335" y="239415"/>
                      <a:pt x="117831" y="235894"/>
                    </a:cubicBezTo>
                    <a:cubicBezTo>
                      <a:pt x="118072" y="234107"/>
                      <a:pt x="118276" y="232222"/>
                      <a:pt x="118428" y="230188"/>
                    </a:cubicBezTo>
                    <a:cubicBezTo>
                      <a:pt x="118567" y="228154"/>
                      <a:pt x="118517" y="226021"/>
                      <a:pt x="118377" y="223838"/>
                    </a:cubicBezTo>
                    <a:cubicBezTo>
                      <a:pt x="118225" y="221606"/>
                      <a:pt x="118021" y="219373"/>
                      <a:pt x="117831" y="217042"/>
                    </a:cubicBezTo>
                    <a:cubicBezTo>
                      <a:pt x="117780" y="216545"/>
                      <a:pt x="117679" y="216050"/>
                      <a:pt x="117628" y="215553"/>
                    </a:cubicBezTo>
                    <a:cubicBezTo>
                      <a:pt x="118225" y="216000"/>
                      <a:pt x="118771" y="216446"/>
                      <a:pt x="119418" y="216844"/>
                    </a:cubicBezTo>
                    <a:cubicBezTo>
                      <a:pt x="120104" y="217289"/>
                      <a:pt x="120803" y="217736"/>
                      <a:pt x="121603" y="218083"/>
                    </a:cubicBezTo>
                    <a:cubicBezTo>
                      <a:pt x="122339" y="218431"/>
                      <a:pt x="123190" y="218728"/>
                      <a:pt x="123978" y="218926"/>
                    </a:cubicBezTo>
                    <a:cubicBezTo>
                      <a:pt x="124422" y="219075"/>
                      <a:pt x="124816" y="219175"/>
                      <a:pt x="125273" y="219274"/>
                    </a:cubicBezTo>
                    <a:cubicBezTo>
                      <a:pt x="125667" y="219373"/>
                      <a:pt x="126111" y="219473"/>
                      <a:pt x="126556" y="219522"/>
                    </a:cubicBezTo>
                    <a:cubicBezTo>
                      <a:pt x="127445" y="219671"/>
                      <a:pt x="128346" y="219770"/>
                      <a:pt x="129286" y="219819"/>
                    </a:cubicBezTo>
                    <a:cubicBezTo>
                      <a:pt x="129731" y="219869"/>
                      <a:pt x="130226" y="219869"/>
                      <a:pt x="130721" y="219819"/>
                    </a:cubicBezTo>
                    <a:cubicBezTo>
                      <a:pt x="131217" y="219819"/>
                      <a:pt x="131712" y="219770"/>
                      <a:pt x="132220" y="219671"/>
                    </a:cubicBezTo>
                    <a:lnTo>
                      <a:pt x="132563" y="219075"/>
                    </a:lnTo>
                    <a:cubicBezTo>
                      <a:pt x="132359" y="218580"/>
                      <a:pt x="132118" y="218133"/>
                      <a:pt x="131864" y="217736"/>
                    </a:cubicBezTo>
                    <a:cubicBezTo>
                      <a:pt x="131623" y="217339"/>
                      <a:pt x="131369" y="216943"/>
                      <a:pt x="131077" y="216595"/>
                    </a:cubicBezTo>
                    <a:cubicBezTo>
                      <a:pt x="130531" y="215850"/>
                      <a:pt x="129934" y="215156"/>
                      <a:pt x="129337" y="214512"/>
                    </a:cubicBezTo>
                    <a:cubicBezTo>
                      <a:pt x="129045" y="214213"/>
                      <a:pt x="128689" y="213916"/>
                      <a:pt x="128398" y="213619"/>
                    </a:cubicBezTo>
                    <a:cubicBezTo>
                      <a:pt x="128042" y="213321"/>
                      <a:pt x="127750" y="213023"/>
                      <a:pt x="127407" y="212776"/>
                    </a:cubicBezTo>
                    <a:cubicBezTo>
                      <a:pt x="126759" y="212230"/>
                      <a:pt x="126061" y="211733"/>
                      <a:pt x="125362" y="211287"/>
                    </a:cubicBezTo>
                    <a:cubicBezTo>
                      <a:pt x="124626" y="210890"/>
                      <a:pt x="123876" y="210494"/>
                      <a:pt x="123089" y="210195"/>
                    </a:cubicBezTo>
                    <a:cubicBezTo>
                      <a:pt x="122289" y="209898"/>
                      <a:pt x="121451" y="209650"/>
                      <a:pt x="120650" y="209352"/>
                    </a:cubicBezTo>
                    <a:cubicBezTo>
                      <a:pt x="120256" y="209253"/>
                      <a:pt x="119863" y="209104"/>
                      <a:pt x="119469" y="208956"/>
                    </a:cubicBezTo>
                    <a:cubicBezTo>
                      <a:pt x="119012" y="208806"/>
                      <a:pt x="118618" y="208707"/>
                      <a:pt x="118173" y="208657"/>
                    </a:cubicBezTo>
                    <a:cubicBezTo>
                      <a:pt x="117526" y="208509"/>
                      <a:pt x="116878" y="208410"/>
                      <a:pt x="116193" y="208360"/>
                    </a:cubicBezTo>
                    <a:cubicBezTo>
                      <a:pt x="115888" y="206574"/>
                      <a:pt x="115646" y="204788"/>
                      <a:pt x="115646" y="203002"/>
                    </a:cubicBezTo>
                    <a:cubicBezTo>
                      <a:pt x="115596" y="200670"/>
                      <a:pt x="115939" y="198388"/>
                      <a:pt x="116484" y="196206"/>
                    </a:cubicBezTo>
                    <a:cubicBezTo>
                      <a:pt x="117031" y="193973"/>
                      <a:pt x="117628" y="191889"/>
                      <a:pt x="117780" y="189856"/>
                    </a:cubicBezTo>
                    <a:cubicBezTo>
                      <a:pt x="117882" y="188813"/>
                      <a:pt x="117882" y="187871"/>
                      <a:pt x="117831" y="186879"/>
                    </a:cubicBezTo>
                    <a:cubicBezTo>
                      <a:pt x="117831" y="186085"/>
                      <a:pt x="117780" y="185242"/>
                      <a:pt x="117729" y="184498"/>
                    </a:cubicBezTo>
                    <a:cubicBezTo>
                      <a:pt x="117920" y="184647"/>
                      <a:pt x="118173" y="184795"/>
                      <a:pt x="118377" y="184944"/>
                    </a:cubicBezTo>
                    <a:lnTo>
                      <a:pt x="120053" y="186085"/>
                    </a:lnTo>
                    <a:cubicBezTo>
                      <a:pt x="121196" y="186830"/>
                      <a:pt x="122339" y="187574"/>
                      <a:pt x="123534" y="188318"/>
                    </a:cubicBezTo>
                    <a:cubicBezTo>
                      <a:pt x="124676" y="189013"/>
                      <a:pt x="125870" y="189657"/>
                      <a:pt x="127102" y="190252"/>
                    </a:cubicBezTo>
                    <a:cubicBezTo>
                      <a:pt x="128296" y="190848"/>
                      <a:pt x="129578" y="191343"/>
                      <a:pt x="130873" y="191840"/>
                    </a:cubicBezTo>
                    <a:cubicBezTo>
                      <a:pt x="131521" y="192088"/>
                      <a:pt x="132169" y="192287"/>
                      <a:pt x="132804" y="192535"/>
                    </a:cubicBezTo>
                    <a:cubicBezTo>
                      <a:pt x="133452" y="192733"/>
                      <a:pt x="134100" y="192931"/>
                      <a:pt x="134798" y="193130"/>
                    </a:cubicBezTo>
                    <a:cubicBezTo>
                      <a:pt x="136131" y="193526"/>
                      <a:pt x="137478" y="193874"/>
                      <a:pt x="138862" y="194172"/>
                    </a:cubicBezTo>
                    <a:cubicBezTo>
                      <a:pt x="139560" y="194271"/>
                      <a:pt x="140297" y="194419"/>
                      <a:pt x="140996" y="194518"/>
                    </a:cubicBezTo>
                    <a:cubicBezTo>
                      <a:pt x="141745" y="194619"/>
                      <a:pt x="142431" y="194718"/>
                      <a:pt x="143231" y="194718"/>
                    </a:cubicBezTo>
                    <a:lnTo>
                      <a:pt x="143573" y="194073"/>
                    </a:lnTo>
                    <a:cubicBezTo>
                      <a:pt x="143129" y="193477"/>
                      <a:pt x="142634" y="192982"/>
                      <a:pt x="142190" y="192435"/>
                    </a:cubicBezTo>
                    <a:cubicBezTo>
                      <a:pt x="141694" y="191889"/>
                      <a:pt x="141199" y="191394"/>
                      <a:pt x="140691" y="190898"/>
                    </a:cubicBezTo>
                    <a:cubicBezTo>
                      <a:pt x="139650" y="189906"/>
                      <a:pt x="138608" y="189013"/>
                      <a:pt x="137567" y="188119"/>
                    </a:cubicBezTo>
                    <a:cubicBezTo>
                      <a:pt x="137020" y="187673"/>
                      <a:pt x="136475" y="187275"/>
                      <a:pt x="135928" y="186879"/>
                    </a:cubicBezTo>
                    <a:cubicBezTo>
                      <a:pt x="135395" y="186482"/>
                      <a:pt x="134849" y="186036"/>
                      <a:pt x="134252" y="185688"/>
                    </a:cubicBezTo>
                    <a:cubicBezTo>
                      <a:pt x="133160" y="184894"/>
                      <a:pt x="132017" y="184150"/>
                      <a:pt x="130823" y="183506"/>
                    </a:cubicBezTo>
                    <a:cubicBezTo>
                      <a:pt x="129680" y="182811"/>
                      <a:pt x="128448" y="182216"/>
                      <a:pt x="127204" y="181670"/>
                    </a:cubicBezTo>
                    <a:cubicBezTo>
                      <a:pt x="125959" y="181125"/>
                      <a:pt x="124676" y="180628"/>
                      <a:pt x="123381" y="180082"/>
                    </a:cubicBezTo>
                    <a:lnTo>
                      <a:pt x="121501" y="179338"/>
                    </a:lnTo>
                    <a:cubicBezTo>
                      <a:pt x="120854" y="179090"/>
                      <a:pt x="120206" y="178843"/>
                      <a:pt x="119558" y="178643"/>
                    </a:cubicBezTo>
                    <a:cubicBezTo>
                      <a:pt x="118618" y="178346"/>
                      <a:pt x="117679" y="178098"/>
                      <a:pt x="116688" y="177900"/>
                    </a:cubicBezTo>
                    <a:cubicBezTo>
                      <a:pt x="116586" y="177305"/>
                      <a:pt x="116434" y="176808"/>
                      <a:pt x="116294" y="176313"/>
                    </a:cubicBezTo>
                    <a:lnTo>
                      <a:pt x="117577" y="176412"/>
                    </a:lnTo>
                    <a:lnTo>
                      <a:pt x="118326" y="176412"/>
                    </a:lnTo>
                    <a:cubicBezTo>
                      <a:pt x="118466" y="176412"/>
                      <a:pt x="118517" y="176461"/>
                      <a:pt x="118669" y="176412"/>
                    </a:cubicBezTo>
                    <a:lnTo>
                      <a:pt x="119114" y="176412"/>
                    </a:lnTo>
                    <a:cubicBezTo>
                      <a:pt x="119418" y="176362"/>
                      <a:pt x="119761" y="176362"/>
                      <a:pt x="120015" y="176313"/>
                    </a:cubicBezTo>
                    <a:lnTo>
                      <a:pt x="120854" y="176113"/>
                    </a:lnTo>
                    <a:cubicBezTo>
                      <a:pt x="121946" y="175866"/>
                      <a:pt x="122987" y="175468"/>
                      <a:pt x="123927" y="174923"/>
                    </a:cubicBezTo>
                    <a:cubicBezTo>
                      <a:pt x="124917" y="174328"/>
                      <a:pt x="125819" y="173633"/>
                      <a:pt x="126556" y="172790"/>
                    </a:cubicBezTo>
                    <a:cubicBezTo>
                      <a:pt x="128092" y="171153"/>
                      <a:pt x="129083" y="168970"/>
                      <a:pt x="129337" y="166688"/>
                    </a:cubicBezTo>
                    <a:lnTo>
                      <a:pt x="129439" y="165844"/>
                    </a:lnTo>
                    <a:lnTo>
                      <a:pt x="129439" y="165250"/>
                    </a:lnTo>
                    <a:lnTo>
                      <a:pt x="129540" y="164009"/>
                    </a:lnTo>
                    <a:cubicBezTo>
                      <a:pt x="129540" y="163215"/>
                      <a:pt x="129578" y="162422"/>
                      <a:pt x="129629" y="161628"/>
                    </a:cubicBezTo>
                    <a:lnTo>
                      <a:pt x="129934" y="152004"/>
                    </a:lnTo>
                    <a:lnTo>
                      <a:pt x="130035" y="149821"/>
                    </a:lnTo>
                    <a:cubicBezTo>
                      <a:pt x="130620" y="150169"/>
                      <a:pt x="131267" y="150515"/>
                      <a:pt x="131864" y="150863"/>
                    </a:cubicBezTo>
                    <a:cubicBezTo>
                      <a:pt x="133210" y="151656"/>
                      <a:pt x="134595" y="152451"/>
                      <a:pt x="135979" y="153243"/>
                    </a:cubicBezTo>
                    <a:cubicBezTo>
                      <a:pt x="137376" y="153988"/>
                      <a:pt x="138761" y="154781"/>
                      <a:pt x="140145" y="155525"/>
                    </a:cubicBezTo>
                    <a:lnTo>
                      <a:pt x="142240" y="156667"/>
                    </a:lnTo>
                    <a:lnTo>
                      <a:pt x="143472" y="157362"/>
                    </a:lnTo>
                    <a:lnTo>
                      <a:pt x="144018" y="157610"/>
                    </a:lnTo>
                    <a:lnTo>
                      <a:pt x="144171" y="157659"/>
                    </a:lnTo>
                    <a:lnTo>
                      <a:pt x="144920" y="157956"/>
                    </a:lnTo>
                    <a:cubicBezTo>
                      <a:pt x="145606" y="158255"/>
                      <a:pt x="146152" y="158354"/>
                      <a:pt x="146748" y="158502"/>
                    </a:cubicBezTo>
                    <a:cubicBezTo>
                      <a:pt x="147346" y="158601"/>
                      <a:pt x="147993" y="158700"/>
                      <a:pt x="148590" y="158750"/>
                    </a:cubicBezTo>
                    <a:cubicBezTo>
                      <a:pt x="149175" y="158801"/>
                      <a:pt x="149771" y="158750"/>
                      <a:pt x="150419" y="158750"/>
                    </a:cubicBezTo>
                    <a:cubicBezTo>
                      <a:pt x="151016" y="158651"/>
                      <a:pt x="151613" y="158601"/>
                      <a:pt x="152210" y="158453"/>
                    </a:cubicBezTo>
                    <a:cubicBezTo>
                      <a:pt x="152807" y="158304"/>
                      <a:pt x="153353" y="158106"/>
                      <a:pt x="153899" y="157907"/>
                    </a:cubicBezTo>
                    <a:cubicBezTo>
                      <a:pt x="154483" y="157709"/>
                      <a:pt x="155029" y="157461"/>
                      <a:pt x="155525" y="157163"/>
                    </a:cubicBezTo>
                    <a:cubicBezTo>
                      <a:pt x="156070" y="156865"/>
                      <a:pt x="156528" y="156519"/>
                      <a:pt x="157023" y="156171"/>
                    </a:cubicBezTo>
                    <a:cubicBezTo>
                      <a:pt x="157468" y="155824"/>
                      <a:pt x="157963" y="155426"/>
                      <a:pt x="158356" y="154981"/>
                    </a:cubicBezTo>
                    <a:cubicBezTo>
                      <a:pt x="158750" y="154583"/>
                      <a:pt x="159106" y="154137"/>
                      <a:pt x="159500" y="153641"/>
                    </a:cubicBezTo>
                    <a:cubicBezTo>
                      <a:pt x="159601" y="153492"/>
                      <a:pt x="159703" y="153344"/>
                      <a:pt x="159792" y="153144"/>
                    </a:cubicBezTo>
                    <a:cubicBezTo>
                      <a:pt x="159995" y="153344"/>
                      <a:pt x="160249" y="153591"/>
                      <a:pt x="160541" y="153789"/>
                    </a:cubicBezTo>
                    <a:cubicBezTo>
                      <a:pt x="161036" y="154286"/>
                      <a:pt x="161684" y="154781"/>
                      <a:pt x="162370" y="155278"/>
                    </a:cubicBezTo>
                    <a:cubicBezTo>
                      <a:pt x="162179" y="156220"/>
                      <a:pt x="161976" y="157163"/>
                      <a:pt x="161875" y="158106"/>
                    </a:cubicBezTo>
                    <a:cubicBezTo>
                      <a:pt x="161785" y="158801"/>
                      <a:pt x="161684" y="159445"/>
                      <a:pt x="161684" y="160139"/>
                    </a:cubicBezTo>
                    <a:lnTo>
                      <a:pt x="161531" y="162124"/>
                    </a:lnTo>
                    <a:cubicBezTo>
                      <a:pt x="161481" y="163463"/>
                      <a:pt x="161379" y="164803"/>
                      <a:pt x="161379" y="166093"/>
                    </a:cubicBezTo>
                    <a:cubicBezTo>
                      <a:pt x="161328" y="167432"/>
                      <a:pt x="161379" y="168772"/>
                      <a:pt x="161531" y="170111"/>
                    </a:cubicBezTo>
                    <a:cubicBezTo>
                      <a:pt x="161634" y="171400"/>
                      <a:pt x="161837" y="172740"/>
                      <a:pt x="162078" y="174031"/>
                    </a:cubicBezTo>
                    <a:cubicBezTo>
                      <a:pt x="162179" y="174725"/>
                      <a:pt x="162332" y="175369"/>
                      <a:pt x="162471" y="176014"/>
                    </a:cubicBezTo>
                    <a:cubicBezTo>
                      <a:pt x="162623" y="176660"/>
                      <a:pt x="162776" y="177354"/>
                      <a:pt x="162967" y="177999"/>
                    </a:cubicBezTo>
                    <a:cubicBezTo>
                      <a:pt x="163323" y="179288"/>
                      <a:pt x="163716" y="180628"/>
                      <a:pt x="164211" y="181919"/>
                    </a:cubicBezTo>
                    <a:cubicBezTo>
                      <a:pt x="164415" y="182563"/>
                      <a:pt x="164706" y="183208"/>
                      <a:pt x="164960" y="183853"/>
                    </a:cubicBezTo>
                    <a:cubicBezTo>
                      <a:pt x="165253" y="184498"/>
                      <a:pt x="165545" y="185143"/>
                      <a:pt x="165951" y="185788"/>
                    </a:cubicBezTo>
                    <a:lnTo>
                      <a:pt x="166637" y="185788"/>
                    </a:lnTo>
                    <a:cubicBezTo>
                      <a:pt x="166942" y="185094"/>
                      <a:pt x="167183" y="184399"/>
                      <a:pt x="167437" y="183754"/>
                    </a:cubicBezTo>
                    <a:cubicBezTo>
                      <a:pt x="167640" y="183059"/>
                      <a:pt x="167831" y="182414"/>
                      <a:pt x="167984" y="181719"/>
                    </a:cubicBezTo>
                    <a:cubicBezTo>
                      <a:pt x="168326" y="180381"/>
                      <a:pt x="168580" y="179041"/>
                      <a:pt x="168821" y="177701"/>
                    </a:cubicBezTo>
                    <a:cubicBezTo>
                      <a:pt x="168923" y="177006"/>
                      <a:pt x="168973" y="176362"/>
                      <a:pt x="169076" y="175668"/>
                    </a:cubicBezTo>
                    <a:cubicBezTo>
                      <a:pt x="169126" y="175023"/>
                      <a:pt x="169228" y="174377"/>
                      <a:pt x="169266" y="173683"/>
                    </a:cubicBezTo>
                    <a:cubicBezTo>
                      <a:pt x="169367" y="172344"/>
                      <a:pt x="169418" y="171004"/>
                      <a:pt x="169418" y="169714"/>
                    </a:cubicBezTo>
                    <a:cubicBezTo>
                      <a:pt x="169418" y="168375"/>
                      <a:pt x="169266" y="167035"/>
                      <a:pt x="169126" y="165745"/>
                    </a:cubicBezTo>
                    <a:cubicBezTo>
                      <a:pt x="168973" y="164407"/>
                      <a:pt x="168720" y="163116"/>
                      <a:pt x="168529" y="161776"/>
                    </a:cubicBezTo>
                    <a:lnTo>
                      <a:pt x="168225" y="159793"/>
                    </a:lnTo>
                    <a:cubicBezTo>
                      <a:pt x="168187" y="159544"/>
                      <a:pt x="168135" y="159247"/>
                      <a:pt x="168085" y="158999"/>
                    </a:cubicBezTo>
                    <a:cubicBezTo>
                      <a:pt x="168770" y="159395"/>
                      <a:pt x="169520" y="159793"/>
                      <a:pt x="170269" y="160139"/>
                    </a:cubicBezTo>
                    <a:cubicBezTo>
                      <a:pt x="171107" y="160586"/>
                      <a:pt x="172047" y="161032"/>
                      <a:pt x="173038" y="161380"/>
                    </a:cubicBezTo>
                    <a:cubicBezTo>
                      <a:pt x="174981" y="162124"/>
                      <a:pt x="177203" y="162521"/>
                      <a:pt x="179489" y="162968"/>
                    </a:cubicBezTo>
                    <a:cubicBezTo>
                      <a:pt x="181776" y="163413"/>
                      <a:pt x="184062" y="164108"/>
                      <a:pt x="186195" y="165151"/>
                    </a:cubicBezTo>
                    <a:cubicBezTo>
                      <a:pt x="187820" y="165894"/>
                      <a:pt x="189408" y="166887"/>
                      <a:pt x="190907" y="167928"/>
                    </a:cubicBezTo>
                    <a:cubicBezTo>
                      <a:pt x="190704" y="168573"/>
                      <a:pt x="190500" y="169169"/>
                      <a:pt x="190360" y="169763"/>
                    </a:cubicBezTo>
                    <a:cubicBezTo>
                      <a:pt x="190259" y="170210"/>
                      <a:pt x="190157" y="170607"/>
                      <a:pt x="190106" y="171004"/>
                    </a:cubicBezTo>
                    <a:cubicBezTo>
                      <a:pt x="190056" y="171450"/>
                      <a:pt x="190005" y="171848"/>
                      <a:pt x="189954" y="172244"/>
                    </a:cubicBezTo>
                    <a:cubicBezTo>
                      <a:pt x="189865" y="173088"/>
                      <a:pt x="189764" y="173932"/>
                      <a:pt x="189713" y="174725"/>
                    </a:cubicBezTo>
                    <a:cubicBezTo>
                      <a:pt x="189662" y="175569"/>
                      <a:pt x="189662" y="176412"/>
                      <a:pt x="189764" y="177206"/>
                    </a:cubicBezTo>
                    <a:cubicBezTo>
                      <a:pt x="189865" y="178049"/>
                      <a:pt x="190005" y="178843"/>
                      <a:pt x="190259" y="179636"/>
                    </a:cubicBezTo>
                    <a:cubicBezTo>
                      <a:pt x="190360" y="180082"/>
                      <a:pt x="190450" y="180480"/>
                      <a:pt x="190602" y="180876"/>
                    </a:cubicBezTo>
                    <a:cubicBezTo>
                      <a:pt x="190754" y="181273"/>
                      <a:pt x="190856" y="181670"/>
                      <a:pt x="191046" y="182067"/>
                    </a:cubicBezTo>
                    <a:cubicBezTo>
                      <a:pt x="191351" y="182910"/>
                      <a:pt x="191745" y="183704"/>
                      <a:pt x="192189" y="184498"/>
                    </a:cubicBezTo>
                    <a:cubicBezTo>
                      <a:pt x="192443" y="184894"/>
                      <a:pt x="192634" y="185292"/>
                      <a:pt x="192939" y="185688"/>
                    </a:cubicBezTo>
                    <a:cubicBezTo>
                      <a:pt x="193231" y="186085"/>
                      <a:pt x="193485" y="186482"/>
                      <a:pt x="193828" y="186879"/>
                    </a:cubicBezTo>
                    <a:lnTo>
                      <a:pt x="194577" y="186830"/>
                    </a:lnTo>
                    <a:cubicBezTo>
                      <a:pt x="194920" y="186432"/>
                      <a:pt x="195123" y="185986"/>
                      <a:pt x="195364" y="185589"/>
                    </a:cubicBezTo>
                    <a:cubicBezTo>
                      <a:pt x="195618" y="185143"/>
                      <a:pt x="195809" y="184746"/>
                      <a:pt x="196012" y="184300"/>
                    </a:cubicBezTo>
                    <a:cubicBezTo>
                      <a:pt x="196355" y="183457"/>
                      <a:pt x="196660" y="182613"/>
                      <a:pt x="196901" y="181818"/>
                    </a:cubicBezTo>
                    <a:cubicBezTo>
                      <a:pt x="197003" y="181373"/>
                      <a:pt x="197104" y="180975"/>
                      <a:pt x="197206" y="180529"/>
                    </a:cubicBezTo>
                    <a:cubicBezTo>
                      <a:pt x="197295" y="180132"/>
                      <a:pt x="197345" y="179735"/>
                      <a:pt x="197447" y="179288"/>
                    </a:cubicBezTo>
                    <a:cubicBezTo>
                      <a:pt x="197548" y="178495"/>
                      <a:pt x="197651" y="177651"/>
                      <a:pt x="197651" y="176808"/>
                    </a:cubicBezTo>
                    <a:cubicBezTo>
                      <a:pt x="197701" y="176014"/>
                      <a:pt x="197600" y="175171"/>
                      <a:pt x="197447" y="174377"/>
                    </a:cubicBezTo>
                    <a:cubicBezTo>
                      <a:pt x="197345" y="173683"/>
                      <a:pt x="197206" y="172988"/>
                      <a:pt x="197003" y="172293"/>
                    </a:cubicBezTo>
                    <a:cubicBezTo>
                      <a:pt x="197447" y="172542"/>
                      <a:pt x="197892" y="172790"/>
                      <a:pt x="198298" y="173038"/>
                    </a:cubicBezTo>
                    <a:cubicBezTo>
                      <a:pt x="200381" y="174229"/>
                      <a:pt x="202413" y="175419"/>
                      <a:pt x="204394" y="176511"/>
                    </a:cubicBezTo>
                    <a:cubicBezTo>
                      <a:pt x="206375" y="177552"/>
                      <a:pt x="208369" y="178495"/>
                      <a:pt x="210300" y="179239"/>
                    </a:cubicBezTo>
                    <a:cubicBezTo>
                      <a:pt x="212230" y="179983"/>
                      <a:pt x="214071" y="180628"/>
                      <a:pt x="215850" y="181174"/>
                    </a:cubicBezTo>
                    <a:cubicBezTo>
                      <a:pt x="219329" y="182216"/>
                      <a:pt x="222352" y="182910"/>
                      <a:pt x="224536" y="183208"/>
                    </a:cubicBezTo>
                    <a:cubicBezTo>
                      <a:pt x="225629" y="183406"/>
                      <a:pt x="226517" y="183506"/>
                      <a:pt x="227114" y="183556"/>
                    </a:cubicBezTo>
                    <a:cubicBezTo>
                      <a:pt x="227711" y="183605"/>
                      <a:pt x="228003" y="183655"/>
                      <a:pt x="228003" y="183655"/>
                    </a:cubicBezTo>
                    <a:lnTo>
                      <a:pt x="228359" y="182960"/>
                    </a:lnTo>
                    <a:cubicBezTo>
                      <a:pt x="228359" y="182960"/>
                      <a:pt x="228105" y="182762"/>
                      <a:pt x="227711" y="182315"/>
                    </a:cubicBezTo>
                    <a:cubicBezTo>
                      <a:pt x="227267" y="181919"/>
                      <a:pt x="226670" y="181323"/>
                      <a:pt x="225832" y="180628"/>
                    </a:cubicBezTo>
                    <a:cubicBezTo>
                      <a:pt x="224193" y="179189"/>
                      <a:pt x="221755" y="177305"/>
                      <a:pt x="218681" y="175369"/>
                    </a:cubicBezTo>
                    <a:cubicBezTo>
                      <a:pt x="217145" y="174377"/>
                      <a:pt x="215456" y="173385"/>
                      <a:pt x="213627" y="172394"/>
                    </a:cubicBezTo>
                    <a:cubicBezTo>
                      <a:pt x="211786" y="171450"/>
                      <a:pt x="209804" y="170508"/>
                      <a:pt x="207721" y="169714"/>
                    </a:cubicBezTo>
                    <a:cubicBezTo>
                      <a:pt x="205588" y="168920"/>
                      <a:pt x="203353" y="168126"/>
                      <a:pt x="201117" y="167283"/>
                    </a:cubicBezTo>
                    <a:cubicBezTo>
                      <a:pt x="199734" y="166788"/>
                      <a:pt x="198248" y="166390"/>
                      <a:pt x="196710" y="165994"/>
                    </a:cubicBezTo>
                    <a:cubicBezTo>
                      <a:pt x="197104" y="165696"/>
                      <a:pt x="197548" y="165398"/>
                      <a:pt x="197993" y="165200"/>
                    </a:cubicBezTo>
                    <a:cubicBezTo>
                      <a:pt x="198743" y="164803"/>
                      <a:pt x="199631" y="164555"/>
                      <a:pt x="200520" y="164407"/>
                    </a:cubicBezTo>
                    <a:lnTo>
                      <a:pt x="201918" y="164108"/>
                    </a:lnTo>
                    <a:cubicBezTo>
                      <a:pt x="202362" y="164009"/>
                      <a:pt x="202806" y="163910"/>
                      <a:pt x="203200" y="163761"/>
                    </a:cubicBezTo>
                    <a:cubicBezTo>
                      <a:pt x="203607" y="163613"/>
                      <a:pt x="204001" y="163413"/>
                      <a:pt x="204343" y="163215"/>
                    </a:cubicBezTo>
                    <a:cubicBezTo>
                      <a:pt x="204737" y="162968"/>
                      <a:pt x="205042" y="162719"/>
                      <a:pt x="205384" y="162471"/>
                    </a:cubicBezTo>
                    <a:cubicBezTo>
                      <a:pt x="206032" y="161925"/>
                      <a:pt x="206629" y="161331"/>
                      <a:pt x="207176" y="160685"/>
                    </a:cubicBezTo>
                    <a:cubicBezTo>
                      <a:pt x="207467" y="160338"/>
                      <a:pt x="207721" y="159991"/>
                      <a:pt x="207963" y="159644"/>
                    </a:cubicBezTo>
                    <a:cubicBezTo>
                      <a:pt x="208217" y="159296"/>
                      <a:pt x="208458" y="158900"/>
                      <a:pt x="208712" y="158502"/>
                    </a:cubicBezTo>
                    <a:cubicBezTo>
                      <a:pt x="209106" y="157709"/>
                      <a:pt x="209550" y="156865"/>
                      <a:pt x="209804" y="155774"/>
                    </a:cubicBezTo>
                    <a:lnTo>
                      <a:pt x="209360" y="155228"/>
                    </a:lnTo>
                    <a:cubicBezTo>
                      <a:pt x="208217" y="155129"/>
                      <a:pt x="207277" y="155228"/>
                      <a:pt x="206325" y="155426"/>
                    </a:cubicBezTo>
                    <a:cubicBezTo>
                      <a:pt x="205880" y="155476"/>
                      <a:pt x="205436" y="155626"/>
                      <a:pt x="204991" y="155725"/>
                    </a:cubicBezTo>
                    <a:cubicBezTo>
                      <a:pt x="204598" y="155873"/>
                      <a:pt x="204153" y="155973"/>
                      <a:pt x="203746" y="156171"/>
                    </a:cubicBezTo>
                    <a:cubicBezTo>
                      <a:pt x="202959" y="156469"/>
                      <a:pt x="202209" y="156865"/>
                      <a:pt x="201473" y="157312"/>
                    </a:cubicBezTo>
                    <a:cubicBezTo>
                      <a:pt x="201117" y="157510"/>
                      <a:pt x="200775" y="157758"/>
                      <a:pt x="200432" y="158006"/>
                    </a:cubicBezTo>
                    <a:cubicBezTo>
                      <a:pt x="200127" y="158255"/>
                      <a:pt x="199835" y="158601"/>
                      <a:pt x="199530" y="158900"/>
                    </a:cubicBezTo>
                    <a:cubicBezTo>
                      <a:pt x="199289" y="159247"/>
                      <a:pt x="199034" y="159644"/>
                      <a:pt x="198793" y="159991"/>
                    </a:cubicBezTo>
                    <a:lnTo>
                      <a:pt x="198095" y="161181"/>
                    </a:lnTo>
                    <a:cubicBezTo>
                      <a:pt x="197651" y="161976"/>
                      <a:pt x="197206" y="162719"/>
                      <a:pt x="196559" y="163314"/>
                    </a:cubicBezTo>
                    <a:cubicBezTo>
                      <a:pt x="195961" y="163910"/>
                      <a:pt x="195263" y="164356"/>
                      <a:pt x="194526" y="164753"/>
                    </a:cubicBezTo>
                    <a:cubicBezTo>
                      <a:pt x="194120" y="164902"/>
                      <a:pt x="193726" y="165050"/>
                      <a:pt x="193332" y="165200"/>
                    </a:cubicBezTo>
                    <a:cubicBezTo>
                      <a:pt x="191148" y="164704"/>
                      <a:pt x="189065" y="164059"/>
                      <a:pt x="187135" y="163166"/>
                    </a:cubicBezTo>
                    <a:cubicBezTo>
                      <a:pt x="184951" y="162223"/>
                      <a:pt x="183020" y="160933"/>
                      <a:pt x="181179" y="159494"/>
                    </a:cubicBezTo>
                    <a:cubicBezTo>
                      <a:pt x="179337" y="158106"/>
                      <a:pt x="177660" y="156667"/>
                      <a:pt x="175819" y="155675"/>
                    </a:cubicBezTo>
                    <a:cubicBezTo>
                      <a:pt x="174930" y="155129"/>
                      <a:pt x="173990" y="154732"/>
                      <a:pt x="173089" y="154335"/>
                    </a:cubicBezTo>
                    <a:cubicBezTo>
                      <a:pt x="172200" y="153988"/>
                      <a:pt x="171362" y="153641"/>
                      <a:pt x="170459" y="153294"/>
                    </a:cubicBezTo>
                    <a:cubicBezTo>
                      <a:pt x="169812" y="153095"/>
                      <a:pt x="169228" y="152847"/>
                      <a:pt x="168631" y="152698"/>
                    </a:cubicBezTo>
                    <a:cubicBezTo>
                      <a:pt x="168631" y="152649"/>
                      <a:pt x="168631" y="152649"/>
                      <a:pt x="168682" y="152649"/>
                    </a:cubicBezTo>
                    <a:cubicBezTo>
                      <a:pt x="169673" y="151707"/>
                      <a:pt x="170765" y="150913"/>
                      <a:pt x="171945" y="150218"/>
                    </a:cubicBezTo>
                    <a:cubicBezTo>
                      <a:pt x="172542" y="149870"/>
                      <a:pt x="173139" y="149573"/>
                      <a:pt x="173787" y="149325"/>
                    </a:cubicBezTo>
                    <a:cubicBezTo>
                      <a:pt x="174435" y="149027"/>
                      <a:pt x="175070" y="148779"/>
                      <a:pt x="175717" y="148532"/>
                    </a:cubicBezTo>
                    <a:lnTo>
                      <a:pt x="177750" y="147837"/>
                    </a:lnTo>
                    <a:cubicBezTo>
                      <a:pt x="178397" y="147588"/>
                      <a:pt x="179045" y="147291"/>
                      <a:pt x="179693" y="146994"/>
                    </a:cubicBezTo>
                    <a:cubicBezTo>
                      <a:pt x="180290" y="146695"/>
                      <a:pt x="180887" y="146398"/>
                      <a:pt x="181470" y="146000"/>
                    </a:cubicBezTo>
                    <a:cubicBezTo>
                      <a:pt x="182017" y="145654"/>
                      <a:pt x="182563" y="145207"/>
                      <a:pt x="183109" y="144811"/>
                    </a:cubicBezTo>
                    <a:cubicBezTo>
                      <a:pt x="184150" y="143967"/>
                      <a:pt x="185192" y="143074"/>
                      <a:pt x="186144" y="142131"/>
                    </a:cubicBezTo>
                    <a:cubicBezTo>
                      <a:pt x="186640" y="141685"/>
                      <a:pt x="187135" y="141188"/>
                      <a:pt x="187579" y="140644"/>
                    </a:cubicBezTo>
                    <a:cubicBezTo>
                      <a:pt x="188023" y="140147"/>
                      <a:pt x="188468" y="139601"/>
                      <a:pt x="188913" y="139056"/>
                    </a:cubicBezTo>
                    <a:cubicBezTo>
                      <a:pt x="189764" y="137964"/>
                      <a:pt x="190602" y="136823"/>
                      <a:pt x="191250" y="135484"/>
                    </a:cubicBezTo>
                    <a:lnTo>
                      <a:pt x="190856" y="134888"/>
                    </a:lnTo>
                    <a:cubicBezTo>
                      <a:pt x="189319" y="135087"/>
                      <a:pt x="187922" y="135484"/>
                      <a:pt x="186589" y="135980"/>
                    </a:cubicBezTo>
                    <a:cubicBezTo>
                      <a:pt x="185890" y="136228"/>
                      <a:pt x="185242" y="136475"/>
                      <a:pt x="184595" y="136724"/>
                    </a:cubicBezTo>
                    <a:cubicBezTo>
                      <a:pt x="183960" y="137022"/>
                      <a:pt x="183363" y="137319"/>
                      <a:pt x="182715" y="137617"/>
                    </a:cubicBezTo>
                    <a:cubicBezTo>
                      <a:pt x="181521" y="138213"/>
                      <a:pt x="180340" y="138906"/>
                      <a:pt x="179198" y="139650"/>
                    </a:cubicBezTo>
                    <a:cubicBezTo>
                      <a:pt x="178601" y="139998"/>
                      <a:pt x="178054" y="140395"/>
                      <a:pt x="177509" y="140792"/>
                    </a:cubicBezTo>
                    <a:cubicBezTo>
                      <a:pt x="177013" y="141238"/>
                      <a:pt x="176467" y="141685"/>
                      <a:pt x="176023" y="142182"/>
                    </a:cubicBezTo>
                    <a:cubicBezTo>
                      <a:pt x="175527" y="142677"/>
                      <a:pt x="175070" y="143173"/>
                      <a:pt x="174625" y="143718"/>
                    </a:cubicBezTo>
                    <a:lnTo>
                      <a:pt x="173343" y="145357"/>
                    </a:lnTo>
                    <a:cubicBezTo>
                      <a:pt x="172898" y="145901"/>
                      <a:pt x="172441" y="146448"/>
                      <a:pt x="171996" y="146944"/>
                    </a:cubicBezTo>
                    <a:cubicBezTo>
                      <a:pt x="171501" y="147439"/>
                      <a:pt x="171056" y="147936"/>
                      <a:pt x="170511" y="148382"/>
                    </a:cubicBezTo>
                    <a:cubicBezTo>
                      <a:pt x="169520" y="149225"/>
                      <a:pt x="168377" y="150019"/>
                      <a:pt x="167183" y="150664"/>
                    </a:cubicBezTo>
                    <a:cubicBezTo>
                      <a:pt x="166599" y="151012"/>
                      <a:pt x="166002" y="151309"/>
                      <a:pt x="165354" y="151606"/>
                    </a:cubicBezTo>
                    <a:cubicBezTo>
                      <a:pt x="165304" y="151656"/>
                      <a:pt x="165202" y="151656"/>
                      <a:pt x="165151" y="151707"/>
                    </a:cubicBezTo>
                    <a:cubicBezTo>
                      <a:pt x="163919" y="151408"/>
                      <a:pt x="162827" y="151161"/>
                      <a:pt x="161875" y="151012"/>
                    </a:cubicBezTo>
                    <a:cubicBezTo>
                      <a:pt x="161582" y="151012"/>
                      <a:pt x="161328" y="150962"/>
                      <a:pt x="161036" y="150913"/>
                    </a:cubicBezTo>
                    <a:lnTo>
                      <a:pt x="161430" y="150218"/>
                    </a:lnTo>
                    <a:lnTo>
                      <a:pt x="162078" y="149027"/>
                    </a:lnTo>
                    <a:cubicBezTo>
                      <a:pt x="162230" y="148680"/>
                      <a:pt x="162370" y="148431"/>
                      <a:pt x="162623" y="147738"/>
                    </a:cubicBezTo>
                    <a:cubicBezTo>
                      <a:pt x="162916" y="147093"/>
                      <a:pt x="163017" y="146547"/>
                      <a:pt x="163119" y="146000"/>
                    </a:cubicBezTo>
                    <a:cubicBezTo>
                      <a:pt x="163221" y="145456"/>
                      <a:pt x="163323" y="144910"/>
                      <a:pt x="163323" y="144363"/>
                    </a:cubicBezTo>
                    <a:cubicBezTo>
                      <a:pt x="163424" y="143223"/>
                      <a:pt x="163271" y="142131"/>
                      <a:pt x="163017" y="141040"/>
                    </a:cubicBezTo>
                    <a:cubicBezTo>
                      <a:pt x="162726" y="139998"/>
                      <a:pt x="162281" y="138956"/>
                      <a:pt x="161735" y="138063"/>
                    </a:cubicBezTo>
                    <a:cubicBezTo>
                      <a:pt x="161138" y="137121"/>
                      <a:pt x="160439" y="136277"/>
                      <a:pt x="159601" y="135533"/>
                    </a:cubicBezTo>
                    <a:cubicBezTo>
                      <a:pt x="159195" y="135186"/>
                      <a:pt x="158750" y="134888"/>
                      <a:pt x="158306" y="134541"/>
                    </a:cubicBezTo>
                    <a:cubicBezTo>
                      <a:pt x="158065" y="134393"/>
                      <a:pt x="157811" y="134294"/>
                      <a:pt x="157620" y="134144"/>
                    </a:cubicBezTo>
                    <a:lnTo>
                      <a:pt x="157264" y="133946"/>
                    </a:lnTo>
                    <a:lnTo>
                      <a:pt x="156973" y="133847"/>
                    </a:lnTo>
                    <a:cubicBezTo>
                      <a:pt x="155525" y="133152"/>
                      <a:pt x="154089" y="132457"/>
                      <a:pt x="152654" y="131813"/>
                    </a:cubicBezTo>
                    <a:lnTo>
                      <a:pt x="148286" y="129828"/>
                    </a:lnTo>
                    <a:cubicBezTo>
                      <a:pt x="146851" y="129183"/>
                      <a:pt x="145365" y="128538"/>
                      <a:pt x="143917" y="127894"/>
                    </a:cubicBezTo>
                    <a:cubicBezTo>
                      <a:pt x="142431" y="127249"/>
                      <a:pt x="140996" y="126604"/>
                      <a:pt x="139510" y="126008"/>
                    </a:cubicBezTo>
                    <a:cubicBezTo>
                      <a:pt x="138265" y="125513"/>
                      <a:pt x="137020" y="125016"/>
                      <a:pt x="135789" y="124520"/>
                    </a:cubicBezTo>
                    <a:cubicBezTo>
                      <a:pt x="138570" y="123478"/>
                      <a:pt x="141288" y="122338"/>
                      <a:pt x="144018" y="121147"/>
                    </a:cubicBezTo>
                    <a:cubicBezTo>
                      <a:pt x="145555" y="120501"/>
                      <a:pt x="147041" y="119807"/>
                      <a:pt x="148590" y="119113"/>
                    </a:cubicBezTo>
                    <a:cubicBezTo>
                      <a:pt x="150076" y="118419"/>
                      <a:pt x="151613" y="117773"/>
                      <a:pt x="153098" y="117029"/>
                    </a:cubicBezTo>
                    <a:lnTo>
                      <a:pt x="155334" y="115988"/>
                    </a:lnTo>
                    <a:lnTo>
                      <a:pt x="157214" y="115044"/>
                    </a:lnTo>
                    <a:cubicBezTo>
                      <a:pt x="157315" y="114995"/>
                      <a:pt x="157112" y="115094"/>
                      <a:pt x="157366" y="114945"/>
                    </a:cubicBezTo>
                    <a:lnTo>
                      <a:pt x="157417" y="114945"/>
                    </a:lnTo>
                    <a:lnTo>
                      <a:pt x="157658" y="114797"/>
                    </a:lnTo>
                    <a:lnTo>
                      <a:pt x="157963" y="114648"/>
                    </a:lnTo>
                    <a:lnTo>
                      <a:pt x="158115" y="114549"/>
                    </a:lnTo>
                    <a:cubicBezTo>
                      <a:pt x="158115" y="114549"/>
                      <a:pt x="158204" y="114499"/>
                      <a:pt x="158255" y="114450"/>
                    </a:cubicBezTo>
                    <a:cubicBezTo>
                      <a:pt x="158560" y="114250"/>
                      <a:pt x="158801" y="114052"/>
                      <a:pt x="159055" y="113854"/>
                    </a:cubicBezTo>
                    <a:cubicBezTo>
                      <a:pt x="159500" y="113506"/>
                      <a:pt x="159944" y="113160"/>
                      <a:pt x="160338" y="112713"/>
                    </a:cubicBezTo>
                    <a:cubicBezTo>
                      <a:pt x="160744" y="112316"/>
                      <a:pt x="161036" y="111820"/>
                      <a:pt x="161379" y="111374"/>
                    </a:cubicBezTo>
                    <a:cubicBezTo>
                      <a:pt x="161684" y="110877"/>
                      <a:pt x="161976" y="110432"/>
                      <a:pt x="162230" y="109885"/>
                    </a:cubicBezTo>
                    <a:cubicBezTo>
                      <a:pt x="163221" y="107851"/>
                      <a:pt x="163462" y="105470"/>
                      <a:pt x="163068" y="103188"/>
                    </a:cubicBezTo>
                    <a:cubicBezTo>
                      <a:pt x="162827" y="102047"/>
                      <a:pt x="162471" y="100956"/>
                      <a:pt x="161875" y="99963"/>
                    </a:cubicBezTo>
                    <a:lnTo>
                      <a:pt x="161735" y="99715"/>
                    </a:lnTo>
                    <a:cubicBezTo>
                      <a:pt x="162522" y="99567"/>
                      <a:pt x="163373" y="99418"/>
                      <a:pt x="164313" y="99169"/>
                    </a:cubicBezTo>
                    <a:cubicBezTo>
                      <a:pt x="164415" y="99219"/>
                      <a:pt x="164465" y="99219"/>
                      <a:pt x="164503" y="99268"/>
                    </a:cubicBezTo>
                    <a:cubicBezTo>
                      <a:pt x="165151" y="99567"/>
                      <a:pt x="165798" y="99864"/>
                      <a:pt x="166345" y="100212"/>
                    </a:cubicBezTo>
                    <a:cubicBezTo>
                      <a:pt x="167539" y="100856"/>
                      <a:pt x="168682" y="101600"/>
                      <a:pt x="169723" y="102494"/>
                    </a:cubicBezTo>
                    <a:cubicBezTo>
                      <a:pt x="170218" y="102940"/>
                      <a:pt x="170714" y="103436"/>
                      <a:pt x="171159" y="103932"/>
                    </a:cubicBezTo>
                    <a:cubicBezTo>
                      <a:pt x="171654" y="104428"/>
                      <a:pt x="172047" y="104974"/>
                      <a:pt x="172492" y="105519"/>
                    </a:cubicBezTo>
                    <a:lnTo>
                      <a:pt x="173787" y="107156"/>
                    </a:lnTo>
                    <a:cubicBezTo>
                      <a:pt x="174231" y="107702"/>
                      <a:pt x="174727" y="108199"/>
                      <a:pt x="175171" y="108694"/>
                    </a:cubicBezTo>
                    <a:cubicBezTo>
                      <a:pt x="175667" y="109191"/>
                      <a:pt x="176162" y="109638"/>
                      <a:pt x="176708" y="110034"/>
                    </a:cubicBezTo>
                    <a:cubicBezTo>
                      <a:pt x="177203" y="110481"/>
                      <a:pt x="177800" y="110828"/>
                      <a:pt x="178346" y="111225"/>
                    </a:cubicBezTo>
                    <a:cubicBezTo>
                      <a:pt x="179489" y="111968"/>
                      <a:pt x="180684" y="112613"/>
                      <a:pt x="181928" y="113259"/>
                    </a:cubicBezTo>
                    <a:cubicBezTo>
                      <a:pt x="182512" y="113556"/>
                      <a:pt x="183159" y="113854"/>
                      <a:pt x="183807" y="114151"/>
                    </a:cubicBezTo>
                    <a:cubicBezTo>
                      <a:pt x="184455" y="114400"/>
                      <a:pt x="185103" y="114648"/>
                      <a:pt x="185738" y="114896"/>
                    </a:cubicBezTo>
                    <a:cubicBezTo>
                      <a:pt x="187084" y="115343"/>
                      <a:pt x="188468" y="115788"/>
                      <a:pt x="190005" y="115988"/>
                    </a:cubicBezTo>
                    <a:lnTo>
                      <a:pt x="190450" y="115392"/>
                    </a:lnTo>
                    <a:cubicBezTo>
                      <a:pt x="189764" y="114052"/>
                      <a:pt x="188964" y="112912"/>
                      <a:pt x="188075" y="111770"/>
                    </a:cubicBezTo>
                    <a:cubicBezTo>
                      <a:pt x="187681" y="111225"/>
                      <a:pt x="187237" y="110729"/>
                      <a:pt x="186728" y="110183"/>
                    </a:cubicBezTo>
                    <a:cubicBezTo>
                      <a:pt x="186284" y="109687"/>
                      <a:pt x="185839" y="109191"/>
                      <a:pt x="185344" y="108744"/>
                    </a:cubicBezTo>
                    <a:cubicBezTo>
                      <a:pt x="184354" y="107752"/>
                      <a:pt x="183312" y="106909"/>
                      <a:pt x="182271" y="106065"/>
                    </a:cubicBezTo>
                    <a:cubicBezTo>
                      <a:pt x="181725" y="105618"/>
                      <a:pt x="181229" y="105222"/>
                      <a:pt x="180632" y="104875"/>
                    </a:cubicBezTo>
                    <a:cubicBezTo>
                      <a:pt x="180086" y="104478"/>
                      <a:pt x="179489" y="104181"/>
                      <a:pt x="178842" y="103882"/>
                    </a:cubicBezTo>
                    <a:cubicBezTo>
                      <a:pt x="178207" y="103585"/>
                      <a:pt x="177559" y="103288"/>
                      <a:pt x="176911" y="103039"/>
                    </a:cubicBezTo>
                    <a:lnTo>
                      <a:pt x="174930" y="102344"/>
                    </a:lnTo>
                    <a:cubicBezTo>
                      <a:pt x="174231" y="102097"/>
                      <a:pt x="173584" y="101849"/>
                      <a:pt x="172949" y="101550"/>
                    </a:cubicBezTo>
                    <a:cubicBezTo>
                      <a:pt x="172352" y="101303"/>
                      <a:pt x="171704" y="101006"/>
                      <a:pt x="171107" y="100658"/>
                    </a:cubicBezTo>
                    <a:cubicBezTo>
                      <a:pt x="169914" y="99963"/>
                      <a:pt x="168872" y="99169"/>
                      <a:pt x="167831" y="98227"/>
                    </a:cubicBezTo>
                    <a:cubicBezTo>
                      <a:pt x="167831" y="98227"/>
                      <a:pt x="167780" y="98227"/>
                      <a:pt x="167780" y="98177"/>
                    </a:cubicBezTo>
                    <a:cubicBezTo>
                      <a:pt x="168377" y="97979"/>
                      <a:pt x="169025" y="97781"/>
                      <a:pt x="169673" y="97532"/>
                    </a:cubicBezTo>
                    <a:cubicBezTo>
                      <a:pt x="170511" y="97235"/>
                      <a:pt x="171400" y="96888"/>
                      <a:pt x="172301" y="96540"/>
                    </a:cubicBezTo>
                    <a:cubicBezTo>
                      <a:pt x="173190" y="96144"/>
                      <a:pt x="174079" y="95697"/>
                      <a:pt x="174981" y="95200"/>
                    </a:cubicBezTo>
                    <a:cubicBezTo>
                      <a:pt x="176809" y="94209"/>
                      <a:pt x="178550" y="92770"/>
                      <a:pt x="180340" y="91331"/>
                    </a:cubicBezTo>
                    <a:cubicBezTo>
                      <a:pt x="182169" y="89893"/>
                      <a:pt x="184150" y="88603"/>
                      <a:pt x="186334" y="87660"/>
                    </a:cubicBezTo>
                    <a:cubicBezTo>
                      <a:pt x="188278" y="86817"/>
                      <a:pt x="190360" y="86172"/>
                      <a:pt x="192494" y="85675"/>
                    </a:cubicBezTo>
                    <a:cubicBezTo>
                      <a:pt x="192888" y="85776"/>
                      <a:pt x="193281" y="85924"/>
                      <a:pt x="193675" y="86123"/>
                    </a:cubicBezTo>
                    <a:cubicBezTo>
                      <a:pt x="194425" y="86519"/>
                      <a:pt x="195174" y="86966"/>
                      <a:pt x="195758" y="87561"/>
                    </a:cubicBezTo>
                    <a:cubicBezTo>
                      <a:pt x="196355" y="88106"/>
                      <a:pt x="196850" y="88850"/>
                      <a:pt x="197295" y="89694"/>
                    </a:cubicBezTo>
                    <a:lnTo>
                      <a:pt x="197993" y="90835"/>
                    </a:lnTo>
                    <a:cubicBezTo>
                      <a:pt x="198196" y="91232"/>
                      <a:pt x="198438" y="91629"/>
                      <a:pt x="198743" y="91926"/>
                    </a:cubicBezTo>
                    <a:cubicBezTo>
                      <a:pt x="198984" y="92274"/>
                      <a:pt x="199289" y="92572"/>
                      <a:pt x="199631" y="92869"/>
                    </a:cubicBezTo>
                    <a:cubicBezTo>
                      <a:pt x="199937" y="93118"/>
                      <a:pt x="200279" y="93365"/>
                      <a:pt x="200622" y="93563"/>
                    </a:cubicBezTo>
                    <a:cubicBezTo>
                      <a:pt x="201371" y="94010"/>
                      <a:pt x="202108" y="94407"/>
                      <a:pt x="202959" y="94705"/>
                    </a:cubicBezTo>
                    <a:cubicBezTo>
                      <a:pt x="203353" y="94854"/>
                      <a:pt x="203746" y="95002"/>
                      <a:pt x="204191" y="95151"/>
                    </a:cubicBezTo>
                    <a:cubicBezTo>
                      <a:pt x="204598" y="95250"/>
                      <a:pt x="205042" y="95350"/>
                      <a:pt x="205537" y="95449"/>
                    </a:cubicBezTo>
                    <a:cubicBezTo>
                      <a:pt x="206426" y="95648"/>
                      <a:pt x="207417" y="95747"/>
                      <a:pt x="208509" y="95648"/>
                    </a:cubicBezTo>
                    <a:lnTo>
                      <a:pt x="208953" y="95052"/>
                    </a:lnTo>
                    <a:cubicBezTo>
                      <a:pt x="208712" y="94010"/>
                      <a:pt x="208318" y="93167"/>
                      <a:pt x="207874" y="92373"/>
                    </a:cubicBezTo>
                    <a:cubicBezTo>
                      <a:pt x="207620" y="91976"/>
                      <a:pt x="207417" y="91580"/>
                      <a:pt x="207125" y="91232"/>
                    </a:cubicBezTo>
                    <a:cubicBezTo>
                      <a:pt x="206870" y="90885"/>
                      <a:pt x="206629" y="90488"/>
                      <a:pt x="206325" y="90190"/>
                    </a:cubicBezTo>
                    <a:cubicBezTo>
                      <a:pt x="205778" y="89545"/>
                      <a:pt x="205194" y="88951"/>
                      <a:pt x="204546" y="88405"/>
                    </a:cubicBezTo>
                    <a:cubicBezTo>
                      <a:pt x="204242" y="88156"/>
                      <a:pt x="203898" y="87859"/>
                      <a:pt x="203556" y="87660"/>
                    </a:cubicBezTo>
                    <a:cubicBezTo>
                      <a:pt x="203150" y="87462"/>
                      <a:pt x="202806" y="87263"/>
                      <a:pt x="202362" y="87114"/>
                    </a:cubicBezTo>
                    <a:cubicBezTo>
                      <a:pt x="201968" y="86966"/>
                      <a:pt x="201524" y="86817"/>
                      <a:pt x="201067" y="86768"/>
                    </a:cubicBezTo>
                    <a:lnTo>
                      <a:pt x="199734" y="86469"/>
                    </a:lnTo>
                    <a:cubicBezTo>
                      <a:pt x="198793" y="86271"/>
                      <a:pt x="197892" y="86073"/>
                      <a:pt x="197155" y="85675"/>
                    </a:cubicBezTo>
                    <a:cubicBezTo>
                      <a:pt x="196710" y="85428"/>
                      <a:pt x="196304" y="85180"/>
                      <a:pt x="195911" y="84832"/>
                    </a:cubicBezTo>
                    <a:cubicBezTo>
                      <a:pt x="197396" y="84485"/>
                      <a:pt x="198895" y="84088"/>
                      <a:pt x="200279" y="83543"/>
                    </a:cubicBezTo>
                    <a:cubicBezTo>
                      <a:pt x="202565" y="82749"/>
                      <a:pt x="204737" y="81956"/>
                      <a:pt x="206870" y="81162"/>
                    </a:cubicBezTo>
                    <a:cubicBezTo>
                      <a:pt x="209004" y="80368"/>
                      <a:pt x="210998" y="79426"/>
                      <a:pt x="212776" y="78482"/>
                    </a:cubicBezTo>
                    <a:cubicBezTo>
                      <a:pt x="214618" y="77490"/>
                      <a:pt x="216307" y="76498"/>
                      <a:pt x="217843" y="75507"/>
                    </a:cubicBezTo>
                    <a:cubicBezTo>
                      <a:pt x="220917" y="73522"/>
                      <a:pt x="223342" y="71686"/>
                      <a:pt x="224981" y="70248"/>
                    </a:cubicBezTo>
                    <a:cubicBezTo>
                      <a:pt x="225832" y="69553"/>
                      <a:pt x="226467" y="68957"/>
                      <a:pt x="226873" y="68561"/>
                    </a:cubicBezTo>
                    <a:cubicBezTo>
                      <a:pt x="227318" y="68114"/>
                      <a:pt x="227508" y="67866"/>
                      <a:pt x="227508" y="67866"/>
                    </a:cubicBezTo>
                    <a:lnTo>
                      <a:pt x="227216" y="67221"/>
                    </a:lnTo>
                    <a:cubicBezTo>
                      <a:pt x="227216" y="67221"/>
                      <a:pt x="226873" y="67271"/>
                      <a:pt x="226276" y="67320"/>
                    </a:cubicBezTo>
                    <a:cubicBezTo>
                      <a:pt x="225679" y="67370"/>
                      <a:pt x="224790" y="67469"/>
                      <a:pt x="223698" y="67619"/>
                    </a:cubicBezTo>
                    <a:cubicBezTo>
                      <a:pt x="221565" y="67965"/>
                      <a:pt x="218529" y="68660"/>
                      <a:pt x="215011" y="69701"/>
                    </a:cubicBezTo>
                    <a:cubicBezTo>
                      <a:pt x="213271" y="70248"/>
                      <a:pt x="211392" y="70893"/>
                      <a:pt x="209462" y="71637"/>
                    </a:cubicBezTo>
                    <a:cubicBezTo>
                      <a:pt x="207518" y="72381"/>
                      <a:pt x="205537" y="73323"/>
                      <a:pt x="203556" y="74365"/>
                    </a:cubicBezTo>
                    <a:cubicBezTo>
                      <a:pt x="201562" y="75456"/>
                      <a:pt x="199530" y="76647"/>
                      <a:pt x="197498" y="77788"/>
                    </a:cubicBezTo>
                    <a:cubicBezTo>
                      <a:pt x="197054" y="78036"/>
                      <a:pt x="196609" y="78334"/>
                      <a:pt x="196215" y="78581"/>
                    </a:cubicBezTo>
                    <a:cubicBezTo>
                      <a:pt x="196355" y="77888"/>
                      <a:pt x="196507" y="77193"/>
                      <a:pt x="196660" y="76498"/>
                    </a:cubicBezTo>
                    <a:cubicBezTo>
                      <a:pt x="196762" y="75705"/>
                      <a:pt x="196850" y="74861"/>
                      <a:pt x="196850" y="74068"/>
                    </a:cubicBezTo>
                    <a:cubicBezTo>
                      <a:pt x="196800" y="73224"/>
                      <a:pt x="196762" y="72381"/>
                      <a:pt x="196609" y="71587"/>
                    </a:cubicBezTo>
                    <a:cubicBezTo>
                      <a:pt x="196559" y="71140"/>
                      <a:pt x="196456" y="70744"/>
                      <a:pt x="196355" y="70297"/>
                    </a:cubicBezTo>
                    <a:cubicBezTo>
                      <a:pt x="196253" y="69901"/>
                      <a:pt x="196215" y="69503"/>
                      <a:pt x="196063" y="69056"/>
                    </a:cubicBezTo>
                    <a:cubicBezTo>
                      <a:pt x="195809" y="68213"/>
                      <a:pt x="195517" y="67419"/>
                      <a:pt x="195174" y="66576"/>
                    </a:cubicBezTo>
                    <a:cubicBezTo>
                      <a:pt x="194971" y="66130"/>
                      <a:pt x="194767" y="65733"/>
                      <a:pt x="194577" y="65287"/>
                    </a:cubicBezTo>
                    <a:cubicBezTo>
                      <a:pt x="194323" y="64889"/>
                      <a:pt x="194082" y="64444"/>
                      <a:pt x="193777" y="63997"/>
                    </a:cubicBezTo>
                    <a:lnTo>
                      <a:pt x="193040" y="63997"/>
                    </a:lnTo>
                    <a:cubicBezTo>
                      <a:pt x="192684" y="64394"/>
                      <a:pt x="192393" y="64790"/>
                      <a:pt x="192088" y="65188"/>
                    </a:cubicBezTo>
                    <a:cubicBezTo>
                      <a:pt x="191846" y="65584"/>
                      <a:pt x="191592" y="65982"/>
                      <a:pt x="191351" y="66378"/>
                    </a:cubicBezTo>
                    <a:cubicBezTo>
                      <a:pt x="190907" y="67172"/>
                      <a:pt x="190551" y="67965"/>
                      <a:pt x="190209" y="68759"/>
                    </a:cubicBezTo>
                    <a:cubicBezTo>
                      <a:pt x="190056" y="69206"/>
                      <a:pt x="189903" y="69602"/>
                      <a:pt x="189764" y="70000"/>
                    </a:cubicBezTo>
                    <a:cubicBezTo>
                      <a:pt x="189662" y="70396"/>
                      <a:pt x="189509" y="70794"/>
                      <a:pt x="189408" y="71190"/>
                    </a:cubicBezTo>
                    <a:cubicBezTo>
                      <a:pt x="189218" y="72033"/>
                      <a:pt x="189014" y="72827"/>
                      <a:pt x="188913" y="73670"/>
                    </a:cubicBezTo>
                    <a:cubicBezTo>
                      <a:pt x="188824" y="74464"/>
                      <a:pt x="188824" y="75307"/>
                      <a:pt x="188862" y="76101"/>
                    </a:cubicBezTo>
                    <a:cubicBezTo>
                      <a:pt x="188913" y="76944"/>
                      <a:pt x="189014" y="77788"/>
                      <a:pt x="189116" y="78581"/>
                    </a:cubicBezTo>
                    <a:cubicBezTo>
                      <a:pt x="189167" y="79028"/>
                      <a:pt x="189218" y="79426"/>
                      <a:pt x="189268" y="79822"/>
                    </a:cubicBezTo>
                    <a:cubicBezTo>
                      <a:pt x="189319" y="80269"/>
                      <a:pt x="189408" y="80665"/>
                      <a:pt x="189509" y="81063"/>
                    </a:cubicBezTo>
                    <a:cubicBezTo>
                      <a:pt x="189662" y="81707"/>
                      <a:pt x="189865" y="82302"/>
                      <a:pt x="190106" y="82948"/>
                    </a:cubicBezTo>
                    <a:cubicBezTo>
                      <a:pt x="188570" y="83989"/>
                      <a:pt x="186982" y="84931"/>
                      <a:pt x="185344" y="85725"/>
                    </a:cubicBezTo>
                    <a:cubicBezTo>
                      <a:pt x="183211" y="86768"/>
                      <a:pt x="180975" y="87462"/>
                      <a:pt x="178651" y="87908"/>
                    </a:cubicBezTo>
                    <a:cubicBezTo>
                      <a:pt x="176365" y="88355"/>
                      <a:pt x="174130" y="88751"/>
                      <a:pt x="172200" y="89496"/>
                    </a:cubicBezTo>
                    <a:cubicBezTo>
                      <a:pt x="171209" y="89844"/>
                      <a:pt x="170320" y="90240"/>
                      <a:pt x="169418" y="90687"/>
                    </a:cubicBezTo>
                    <a:cubicBezTo>
                      <a:pt x="168682" y="91083"/>
                      <a:pt x="167932" y="91481"/>
                      <a:pt x="167234" y="91877"/>
                    </a:cubicBezTo>
                    <a:cubicBezTo>
                      <a:pt x="167284" y="91580"/>
                      <a:pt x="167336" y="91331"/>
                      <a:pt x="167386" y="91083"/>
                    </a:cubicBezTo>
                    <a:lnTo>
                      <a:pt x="167729" y="89099"/>
                    </a:lnTo>
                    <a:cubicBezTo>
                      <a:pt x="167932" y="87760"/>
                      <a:pt x="168135" y="86469"/>
                      <a:pt x="168326" y="85131"/>
                    </a:cubicBezTo>
                    <a:cubicBezTo>
                      <a:pt x="168479" y="83840"/>
                      <a:pt x="168580" y="82500"/>
                      <a:pt x="168580" y="81162"/>
                    </a:cubicBezTo>
                    <a:cubicBezTo>
                      <a:pt x="168631" y="79822"/>
                      <a:pt x="168580" y="78532"/>
                      <a:pt x="168428" y="77193"/>
                    </a:cubicBezTo>
                    <a:cubicBezTo>
                      <a:pt x="168377" y="76498"/>
                      <a:pt x="168326" y="75853"/>
                      <a:pt x="168225" y="75159"/>
                    </a:cubicBezTo>
                    <a:cubicBezTo>
                      <a:pt x="168187" y="74513"/>
                      <a:pt x="168085" y="73819"/>
                      <a:pt x="167984" y="73175"/>
                    </a:cubicBezTo>
                    <a:cubicBezTo>
                      <a:pt x="167780" y="71835"/>
                      <a:pt x="167488" y="70495"/>
                      <a:pt x="167183" y="69157"/>
                    </a:cubicBezTo>
                    <a:cubicBezTo>
                      <a:pt x="166993" y="68462"/>
                      <a:pt x="166789" y="67817"/>
                      <a:pt x="166599" y="67122"/>
                    </a:cubicBezTo>
                    <a:cubicBezTo>
                      <a:pt x="166345" y="66427"/>
                      <a:pt x="166142" y="65782"/>
                      <a:pt x="165850" y="65088"/>
                    </a:cubicBezTo>
                    <a:lnTo>
                      <a:pt x="165100" y="65038"/>
                    </a:lnTo>
                    <a:cubicBezTo>
                      <a:pt x="164757" y="65683"/>
                      <a:pt x="164465" y="66378"/>
                      <a:pt x="164161" y="67023"/>
                    </a:cubicBezTo>
                    <a:cubicBezTo>
                      <a:pt x="163868" y="67668"/>
                      <a:pt x="163614" y="68313"/>
                      <a:pt x="163373" y="68957"/>
                    </a:cubicBezTo>
                    <a:cubicBezTo>
                      <a:pt x="162878" y="70248"/>
                      <a:pt x="162471" y="71587"/>
                      <a:pt x="162129" y="72876"/>
                    </a:cubicBezTo>
                    <a:cubicBezTo>
                      <a:pt x="161925" y="73522"/>
                      <a:pt x="161785" y="74216"/>
                      <a:pt x="161634" y="74861"/>
                    </a:cubicBezTo>
                    <a:cubicBezTo>
                      <a:pt x="161531" y="75507"/>
                      <a:pt x="161379" y="76150"/>
                      <a:pt x="161240" y="76796"/>
                    </a:cubicBezTo>
                    <a:cubicBezTo>
                      <a:pt x="160986" y="78135"/>
                      <a:pt x="160795" y="79475"/>
                      <a:pt x="160693" y="80764"/>
                    </a:cubicBezTo>
                    <a:cubicBezTo>
                      <a:pt x="160541" y="82104"/>
                      <a:pt x="160541" y="83444"/>
                      <a:pt x="160541" y="84733"/>
                    </a:cubicBezTo>
                    <a:cubicBezTo>
                      <a:pt x="160592" y="86073"/>
                      <a:pt x="160643" y="87413"/>
                      <a:pt x="160744" y="88751"/>
                    </a:cubicBezTo>
                    <a:lnTo>
                      <a:pt x="160833" y="90736"/>
                    </a:lnTo>
                    <a:cubicBezTo>
                      <a:pt x="160884" y="91431"/>
                      <a:pt x="160934" y="92075"/>
                      <a:pt x="161036" y="92720"/>
                    </a:cubicBezTo>
                    <a:cubicBezTo>
                      <a:pt x="161189" y="93663"/>
                      <a:pt x="161328" y="94606"/>
                      <a:pt x="161531" y="95548"/>
                    </a:cubicBezTo>
                    <a:cubicBezTo>
                      <a:pt x="160986" y="95994"/>
                      <a:pt x="160490" y="96392"/>
                      <a:pt x="160096" y="96738"/>
                    </a:cubicBezTo>
                    <a:lnTo>
                      <a:pt x="160046" y="96689"/>
                    </a:lnTo>
                    <a:lnTo>
                      <a:pt x="159944" y="96491"/>
                    </a:lnTo>
                    <a:lnTo>
                      <a:pt x="159792" y="96293"/>
                    </a:lnTo>
                    <a:lnTo>
                      <a:pt x="159652" y="96044"/>
                    </a:lnTo>
                    <a:lnTo>
                      <a:pt x="159448" y="95796"/>
                    </a:lnTo>
                    <a:lnTo>
                      <a:pt x="159398" y="95648"/>
                    </a:lnTo>
                    <a:lnTo>
                      <a:pt x="159245" y="95449"/>
                    </a:lnTo>
                    <a:cubicBezTo>
                      <a:pt x="159004" y="95200"/>
                      <a:pt x="158801" y="94903"/>
                      <a:pt x="158610" y="94656"/>
                    </a:cubicBezTo>
                    <a:cubicBezTo>
                      <a:pt x="158356" y="94407"/>
                      <a:pt x="158153" y="94209"/>
                      <a:pt x="157963" y="94010"/>
                    </a:cubicBezTo>
                    <a:cubicBezTo>
                      <a:pt x="157759" y="93763"/>
                      <a:pt x="157518" y="93613"/>
                      <a:pt x="157264" y="93415"/>
                    </a:cubicBezTo>
                    <a:cubicBezTo>
                      <a:pt x="157074" y="93217"/>
                      <a:pt x="156820" y="93019"/>
                      <a:pt x="156566" y="92869"/>
                    </a:cubicBezTo>
                    <a:cubicBezTo>
                      <a:pt x="154584" y="91481"/>
                      <a:pt x="152210" y="90687"/>
                      <a:pt x="149771" y="90687"/>
                    </a:cubicBezTo>
                    <a:cubicBezTo>
                      <a:pt x="148590" y="90637"/>
                      <a:pt x="147346" y="90835"/>
                      <a:pt x="146203" y="91182"/>
                    </a:cubicBezTo>
                    <a:cubicBezTo>
                      <a:pt x="145910" y="91281"/>
                      <a:pt x="145606" y="91382"/>
                      <a:pt x="145314" y="91481"/>
                    </a:cubicBezTo>
                    <a:cubicBezTo>
                      <a:pt x="145059" y="91580"/>
                      <a:pt x="144768" y="91679"/>
                      <a:pt x="144514" y="91827"/>
                    </a:cubicBezTo>
                    <a:cubicBezTo>
                      <a:pt x="144221" y="91976"/>
                      <a:pt x="143967" y="92126"/>
                      <a:pt x="143726" y="92274"/>
                    </a:cubicBezTo>
                    <a:cubicBezTo>
                      <a:pt x="143573" y="92324"/>
                      <a:pt x="143472" y="92373"/>
                      <a:pt x="143370" y="92423"/>
                    </a:cubicBezTo>
                    <a:lnTo>
                      <a:pt x="143129" y="92621"/>
                    </a:lnTo>
                    <a:cubicBezTo>
                      <a:pt x="141745" y="93464"/>
                      <a:pt x="140348" y="94357"/>
                      <a:pt x="138964" y="95250"/>
                    </a:cubicBezTo>
                    <a:cubicBezTo>
                      <a:pt x="137567" y="96144"/>
                      <a:pt x="136182" y="97037"/>
                      <a:pt x="134849" y="97979"/>
                    </a:cubicBezTo>
                    <a:lnTo>
                      <a:pt x="130772" y="100806"/>
                    </a:lnTo>
                    <a:lnTo>
                      <a:pt x="126657" y="103585"/>
                    </a:lnTo>
                    <a:cubicBezTo>
                      <a:pt x="126162" y="103981"/>
                      <a:pt x="125616" y="104329"/>
                      <a:pt x="125121" y="104676"/>
                    </a:cubicBezTo>
                    <a:cubicBezTo>
                      <a:pt x="125070" y="104131"/>
                      <a:pt x="125070" y="103635"/>
                      <a:pt x="125019" y="103088"/>
                    </a:cubicBezTo>
                    <a:cubicBezTo>
                      <a:pt x="124917" y="101501"/>
                      <a:pt x="124867" y="99913"/>
                      <a:pt x="124816" y="98276"/>
                    </a:cubicBezTo>
                    <a:cubicBezTo>
                      <a:pt x="124778" y="96689"/>
                      <a:pt x="124778" y="95101"/>
                      <a:pt x="124778" y="93464"/>
                    </a:cubicBezTo>
                    <a:cubicBezTo>
                      <a:pt x="124778" y="91877"/>
                      <a:pt x="124778" y="90289"/>
                      <a:pt x="124816" y="88652"/>
                    </a:cubicBezTo>
                    <a:cubicBezTo>
                      <a:pt x="124867" y="87065"/>
                      <a:pt x="124917" y="85477"/>
                      <a:pt x="124968" y="83840"/>
                    </a:cubicBezTo>
                    <a:lnTo>
                      <a:pt x="124968" y="83543"/>
                    </a:lnTo>
                    <a:lnTo>
                      <a:pt x="125019" y="83393"/>
                    </a:lnTo>
                    <a:lnTo>
                      <a:pt x="125019" y="82601"/>
                    </a:lnTo>
                    <a:cubicBezTo>
                      <a:pt x="125019" y="82401"/>
                      <a:pt x="124968" y="82104"/>
                      <a:pt x="124968" y="81857"/>
                    </a:cubicBezTo>
                    <a:cubicBezTo>
                      <a:pt x="124917" y="81608"/>
                      <a:pt x="124867" y="81360"/>
                      <a:pt x="124816" y="81112"/>
                    </a:cubicBezTo>
                    <a:cubicBezTo>
                      <a:pt x="124676" y="80169"/>
                      <a:pt x="124320" y="79276"/>
                      <a:pt x="123876" y="78383"/>
                    </a:cubicBezTo>
                    <a:cubicBezTo>
                      <a:pt x="123431" y="77540"/>
                      <a:pt x="122834" y="76746"/>
                      <a:pt x="122098" y="76051"/>
                    </a:cubicBezTo>
                    <a:cubicBezTo>
                      <a:pt x="121742" y="75655"/>
                      <a:pt x="121348" y="75357"/>
                      <a:pt x="120955" y="75060"/>
                    </a:cubicBezTo>
                    <a:cubicBezTo>
                      <a:pt x="120562" y="74762"/>
                      <a:pt x="120104" y="74464"/>
                      <a:pt x="119659" y="74216"/>
                    </a:cubicBezTo>
                    <a:cubicBezTo>
                      <a:pt x="118771" y="73769"/>
                      <a:pt x="117780" y="73373"/>
                      <a:pt x="116739" y="73175"/>
                    </a:cubicBezTo>
                    <a:cubicBezTo>
                      <a:pt x="116688" y="73175"/>
                      <a:pt x="116688" y="73175"/>
                      <a:pt x="116637" y="73175"/>
                    </a:cubicBezTo>
                    <a:cubicBezTo>
                      <a:pt x="116790" y="72827"/>
                      <a:pt x="116878" y="72431"/>
                      <a:pt x="117031" y="72033"/>
                    </a:cubicBezTo>
                    <a:cubicBezTo>
                      <a:pt x="117285" y="71140"/>
                      <a:pt x="117577" y="70049"/>
                      <a:pt x="117831" y="68858"/>
                    </a:cubicBezTo>
                    <a:cubicBezTo>
                      <a:pt x="117882" y="68809"/>
                      <a:pt x="117920" y="68759"/>
                      <a:pt x="117970" y="68710"/>
                    </a:cubicBezTo>
                    <a:cubicBezTo>
                      <a:pt x="118517" y="68313"/>
                      <a:pt x="119063" y="67866"/>
                      <a:pt x="119659" y="67518"/>
                    </a:cubicBezTo>
                    <a:cubicBezTo>
                      <a:pt x="120752" y="66775"/>
                      <a:pt x="121946" y="66081"/>
                      <a:pt x="123228" y="65584"/>
                    </a:cubicBezTo>
                    <a:cubicBezTo>
                      <a:pt x="123876" y="65336"/>
                      <a:pt x="124523" y="65088"/>
                      <a:pt x="125171" y="64889"/>
                    </a:cubicBezTo>
                    <a:cubicBezTo>
                      <a:pt x="125870" y="64741"/>
                      <a:pt x="126556" y="64543"/>
                      <a:pt x="127254" y="64444"/>
                    </a:cubicBezTo>
                    <a:lnTo>
                      <a:pt x="129337" y="63997"/>
                    </a:lnTo>
                    <a:cubicBezTo>
                      <a:pt x="130035" y="63798"/>
                      <a:pt x="130670" y="63650"/>
                      <a:pt x="131318" y="63450"/>
                    </a:cubicBezTo>
                    <a:cubicBezTo>
                      <a:pt x="132017" y="63203"/>
                      <a:pt x="132665" y="62955"/>
                      <a:pt x="133262" y="62706"/>
                    </a:cubicBezTo>
                    <a:cubicBezTo>
                      <a:pt x="133845" y="62409"/>
                      <a:pt x="134442" y="62062"/>
                      <a:pt x="135039" y="61714"/>
                    </a:cubicBezTo>
                    <a:cubicBezTo>
                      <a:pt x="136234" y="61020"/>
                      <a:pt x="137376" y="60275"/>
                      <a:pt x="138468" y="59482"/>
                    </a:cubicBezTo>
                    <a:cubicBezTo>
                      <a:pt x="139015" y="59085"/>
                      <a:pt x="139560" y="58638"/>
                      <a:pt x="140107" y="58193"/>
                    </a:cubicBezTo>
                    <a:cubicBezTo>
                      <a:pt x="140602" y="57746"/>
                      <a:pt x="141148" y="57300"/>
                      <a:pt x="141643" y="56803"/>
                    </a:cubicBezTo>
                    <a:cubicBezTo>
                      <a:pt x="142634" y="55861"/>
                      <a:pt x="143625" y="54818"/>
                      <a:pt x="144463" y="53579"/>
                    </a:cubicBezTo>
                    <a:lnTo>
                      <a:pt x="144120" y="52934"/>
                    </a:lnTo>
                    <a:cubicBezTo>
                      <a:pt x="142584" y="52934"/>
                      <a:pt x="141148" y="53132"/>
                      <a:pt x="139751" y="53430"/>
                    </a:cubicBezTo>
                    <a:cubicBezTo>
                      <a:pt x="139065" y="53579"/>
                      <a:pt x="138367" y="53727"/>
                      <a:pt x="137719" y="53925"/>
                    </a:cubicBezTo>
                    <a:cubicBezTo>
                      <a:pt x="137020" y="54125"/>
                      <a:pt x="136385" y="54323"/>
                      <a:pt x="135738" y="54521"/>
                    </a:cubicBezTo>
                    <a:cubicBezTo>
                      <a:pt x="134392" y="54968"/>
                      <a:pt x="133160" y="55513"/>
                      <a:pt x="131915" y="56059"/>
                    </a:cubicBezTo>
                    <a:cubicBezTo>
                      <a:pt x="131318" y="56356"/>
                      <a:pt x="130670" y="56655"/>
                      <a:pt x="130087" y="57001"/>
                    </a:cubicBezTo>
                    <a:cubicBezTo>
                      <a:pt x="129540" y="57349"/>
                      <a:pt x="128943" y="57746"/>
                      <a:pt x="128398" y="58143"/>
                    </a:cubicBezTo>
                    <a:cubicBezTo>
                      <a:pt x="127851" y="58589"/>
                      <a:pt x="127356" y="59036"/>
                      <a:pt x="126810" y="59482"/>
                    </a:cubicBezTo>
                    <a:lnTo>
                      <a:pt x="125324" y="60921"/>
                    </a:lnTo>
                    <a:cubicBezTo>
                      <a:pt x="124778" y="61417"/>
                      <a:pt x="124270" y="61863"/>
                      <a:pt x="123737" y="62310"/>
                    </a:cubicBezTo>
                    <a:cubicBezTo>
                      <a:pt x="123228" y="62756"/>
                      <a:pt x="122695" y="63153"/>
                      <a:pt x="122098" y="63551"/>
                    </a:cubicBezTo>
                    <a:cubicBezTo>
                      <a:pt x="120955" y="64294"/>
                      <a:pt x="119711" y="64889"/>
                      <a:pt x="118466" y="65386"/>
                    </a:cubicBezTo>
                    <a:cubicBezTo>
                      <a:pt x="118428" y="65386"/>
                      <a:pt x="118428" y="65386"/>
                      <a:pt x="118377" y="65435"/>
                    </a:cubicBezTo>
                    <a:cubicBezTo>
                      <a:pt x="118466" y="64790"/>
                      <a:pt x="118517" y="64145"/>
                      <a:pt x="118567" y="63500"/>
                    </a:cubicBezTo>
                    <a:cubicBezTo>
                      <a:pt x="118669" y="62607"/>
                      <a:pt x="118720" y="61714"/>
                      <a:pt x="118771" y="60772"/>
                    </a:cubicBezTo>
                    <a:cubicBezTo>
                      <a:pt x="118821" y="59780"/>
                      <a:pt x="118821" y="58838"/>
                      <a:pt x="118720" y="57795"/>
                    </a:cubicBezTo>
                    <a:cubicBezTo>
                      <a:pt x="118567" y="55811"/>
                      <a:pt x="117970" y="53678"/>
                      <a:pt x="117425" y="51445"/>
                    </a:cubicBezTo>
                    <a:cubicBezTo>
                      <a:pt x="116840" y="49263"/>
                      <a:pt x="116484" y="46981"/>
                      <a:pt x="116536" y="44649"/>
                    </a:cubicBezTo>
                    <a:cubicBezTo>
                      <a:pt x="116586" y="42565"/>
                      <a:pt x="116878" y="40481"/>
                      <a:pt x="117335" y="38398"/>
                    </a:cubicBezTo>
                    <a:cubicBezTo>
                      <a:pt x="117628" y="38050"/>
                      <a:pt x="117920" y="37803"/>
                      <a:pt x="118276" y="37506"/>
                    </a:cubicBezTo>
                    <a:cubicBezTo>
                      <a:pt x="118974" y="37009"/>
                      <a:pt x="119659" y="36613"/>
                      <a:pt x="120510" y="36314"/>
                    </a:cubicBezTo>
                    <a:cubicBezTo>
                      <a:pt x="121298" y="36017"/>
                      <a:pt x="122187" y="35918"/>
                      <a:pt x="123140" y="35869"/>
                    </a:cubicBezTo>
                    <a:lnTo>
                      <a:pt x="124523" y="35768"/>
                    </a:lnTo>
                    <a:cubicBezTo>
                      <a:pt x="124968" y="35768"/>
                      <a:pt x="125413" y="35669"/>
                      <a:pt x="125870" y="35620"/>
                    </a:cubicBezTo>
                    <a:cubicBezTo>
                      <a:pt x="126264" y="35521"/>
                      <a:pt x="126709" y="35372"/>
                      <a:pt x="127051" y="35223"/>
                    </a:cubicBezTo>
                    <a:cubicBezTo>
                      <a:pt x="127445" y="35025"/>
                      <a:pt x="127851" y="34826"/>
                      <a:pt x="128194" y="34628"/>
                    </a:cubicBezTo>
                    <a:cubicBezTo>
                      <a:pt x="128893" y="34181"/>
                      <a:pt x="129578" y="33685"/>
                      <a:pt x="130226" y="33090"/>
                    </a:cubicBezTo>
                    <a:cubicBezTo>
                      <a:pt x="130531" y="32793"/>
                      <a:pt x="130873" y="32494"/>
                      <a:pt x="131166" y="32197"/>
                    </a:cubicBezTo>
                    <a:cubicBezTo>
                      <a:pt x="131471" y="31850"/>
                      <a:pt x="131763" y="31502"/>
                      <a:pt x="132017" y="31156"/>
                    </a:cubicBezTo>
                    <a:cubicBezTo>
                      <a:pt x="132563" y="30411"/>
                      <a:pt x="133109" y="29618"/>
                      <a:pt x="133503" y="28575"/>
                    </a:cubicBezTo>
                    <a:lnTo>
                      <a:pt x="133160" y="27981"/>
                    </a:lnTo>
                    <a:cubicBezTo>
                      <a:pt x="132068" y="27732"/>
                      <a:pt x="131077" y="27732"/>
                      <a:pt x="130125" y="27732"/>
                    </a:cubicBezTo>
                    <a:cubicBezTo>
                      <a:pt x="129680" y="27781"/>
                      <a:pt x="129236" y="27831"/>
                      <a:pt x="128791" y="27882"/>
                    </a:cubicBezTo>
                    <a:cubicBezTo>
                      <a:pt x="128346" y="27981"/>
                      <a:pt x="127902" y="28030"/>
                      <a:pt x="127495" y="28129"/>
                    </a:cubicBezTo>
                    <a:cubicBezTo>
                      <a:pt x="126657" y="28377"/>
                      <a:pt x="125819" y="28626"/>
                      <a:pt x="125070" y="28973"/>
                    </a:cubicBezTo>
                    <a:cubicBezTo>
                      <a:pt x="124676" y="29121"/>
                      <a:pt x="124270" y="29319"/>
                      <a:pt x="123927" y="29519"/>
                    </a:cubicBezTo>
                    <a:cubicBezTo>
                      <a:pt x="123584" y="29766"/>
                      <a:pt x="123228" y="30014"/>
                      <a:pt x="122936" y="30312"/>
                    </a:cubicBezTo>
                    <a:cubicBezTo>
                      <a:pt x="122593" y="30610"/>
                      <a:pt x="122289" y="30956"/>
                      <a:pt x="122048" y="31304"/>
                    </a:cubicBezTo>
                    <a:lnTo>
                      <a:pt x="121196" y="32395"/>
                    </a:lnTo>
                    <a:cubicBezTo>
                      <a:pt x="120600" y="33090"/>
                      <a:pt x="120053" y="33785"/>
                      <a:pt x="119368" y="34281"/>
                    </a:cubicBezTo>
                    <a:cubicBezTo>
                      <a:pt x="118923" y="34578"/>
                      <a:pt x="118466" y="34826"/>
                      <a:pt x="118021" y="35025"/>
                    </a:cubicBezTo>
                    <a:cubicBezTo>
                      <a:pt x="118326" y="33537"/>
                      <a:pt x="118567" y="32098"/>
                      <a:pt x="118720" y="30610"/>
                    </a:cubicBezTo>
                    <a:cubicBezTo>
                      <a:pt x="118923" y="28327"/>
                      <a:pt x="119164" y="26045"/>
                      <a:pt x="119317" y="23813"/>
                    </a:cubicBezTo>
                    <a:cubicBezTo>
                      <a:pt x="119469" y="21631"/>
                      <a:pt x="119469" y="19497"/>
                      <a:pt x="119368" y="17463"/>
                    </a:cubicBezTo>
                    <a:cubicBezTo>
                      <a:pt x="119215" y="15429"/>
                      <a:pt x="119012" y="13543"/>
                      <a:pt x="118771" y="11758"/>
                    </a:cubicBezTo>
                    <a:cubicBezTo>
                      <a:pt x="118225" y="8236"/>
                      <a:pt x="117577" y="5309"/>
                      <a:pt x="116929" y="3226"/>
                    </a:cubicBezTo>
                    <a:cubicBezTo>
                      <a:pt x="116637" y="2233"/>
                      <a:pt x="116345" y="1389"/>
                      <a:pt x="116142" y="843"/>
                    </a:cubicBezTo>
                    <a:cubicBezTo>
                      <a:pt x="115939" y="298"/>
                      <a:pt x="115799" y="0"/>
                      <a:pt x="115799" y="0"/>
                    </a:cubicBezTo>
                    <a:lnTo>
                      <a:pt x="115101" y="0"/>
                    </a:lnTo>
                    <a:cubicBezTo>
                      <a:pt x="115101" y="0"/>
                      <a:pt x="114948" y="298"/>
                      <a:pt x="114745" y="843"/>
                    </a:cubicBezTo>
                    <a:cubicBezTo>
                      <a:pt x="114554" y="1389"/>
                      <a:pt x="114250" y="2233"/>
                      <a:pt x="113957" y="3226"/>
                    </a:cubicBezTo>
                    <a:cubicBezTo>
                      <a:pt x="113309" y="5309"/>
                      <a:pt x="112662" y="8236"/>
                      <a:pt x="112116" y="11758"/>
                    </a:cubicBezTo>
                    <a:cubicBezTo>
                      <a:pt x="111875" y="13543"/>
                      <a:pt x="111671" y="15429"/>
                      <a:pt x="111570" y="17463"/>
                    </a:cubicBezTo>
                    <a:cubicBezTo>
                      <a:pt x="111430" y="19497"/>
                      <a:pt x="111430" y="21631"/>
                      <a:pt x="111570" y="23813"/>
                    </a:cubicBezTo>
                    <a:cubicBezTo>
                      <a:pt x="111722" y="26045"/>
                      <a:pt x="111976" y="28327"/>
                      <a:pt x="112167" y="30610"/>
                    </a:cubicBezTo>
                    <a:cubicBezTo>
                      <a:pt x="112217" y="31106"/>
                      <a:pt x="112268" y="31601"/>
                      <a:pt x="112319" y="32098"/>
                    </a:cubicBezTo>
                    <a:cubicBezTo>
                      <a:pt x="111773" y="31651"/>
                      <a:pt x="111176" y="31205"/>
                      <a:pt x="110579" y="30808"/>
                    </a:cubicBezTo>
                    <a:cubicBezTo>
                      <a:pt x="109893" y="30362"/>
                      <a:pt x="109144" y="29915"/>
                      <a:pt x="108395" y="29568"/>
                    </a:cubicBezTo>
                    <a:cubicBezTo>
                      <a:pt x="107607" y="29220"/>
                      <a:pt x="106820" y="28923"/>
                      <a:pt x="105969" y="28725"/>
                    </a:cubicBezTo>
                    <a:cubicBezTo>
                      <a:pt x="105576" y="28575"/>
                      <a:pt x="105131" y="28476"/>
                      <a:pt x="104725" y="28377"/>
                    </a:cubicBezTo>
                    <a:cubicBezTo>
                      <a:pt x="104280" y="28278"/>
                      <a:pt x="103886" y="28179"/>
                      <a:pt x="103442" y="28129"/>
                    </a:cubicBezTo>
                    <a:cubicBezTo>
                      <a:pt x="102553" y="27981"/>
                      <a:pt x="101651" y="27882"/>
                      <a:pt x="100711" y="27831"/>
                    </a:cubicBezTo>
                    <a:cubicBezTo>
                      <a:pt x="100216" y="27831"/>
                      <a:pt x="99771" y="27781"/>
                      <a:pt x="99276" y="27831"/>
                    </a:cubicBezTo>
                    <a:cubicBezTo>
                      <a:pt x="98781" y="27831"/>
                      <a:pt x="98285" y="27882"/>
                      <a:pt x="97740" y="27981"/>
                    </a:cubicBezTo>
                    <a:lnTo>
                      <a:pt x="97384" y="28575"/>
                    </a:lnTo>
                    <a:cubicBezTo>
                      <a:pt x="97587" y="29072"/>
                      <a:pt x="97828" y="29519"/>
                      <a:pt x="98082" y="29915"/>
                    </a:cubicBezTo>
                    <a:cubicBezTo>
                      <a:pt x="98375" y="30312"/>
                      <a:pt x="98629" y="30709"/>
                      <a:pt x="98920" y="31057"/>
                    </a:cubicBezTo>
                    <a:cubicBezTo>
                      <a:pt x="99467" y="31801"/>
                      <a:pt x="100013" y="32494"/>
                      <a:pt x="100661" y="33139"/>
                    </a:cubicBezTo>
                    <a:cubicBezTo>
                      <a:pt x="100965" y="33438"/>
                      <a:pt x="101257" y="33735"/>
                      <a:pt x="101600" y="34032"/>
                    </a:cubicBezTo>
                    <a:cubicBezTo>
                      <a:pt x="101905" y="34331"/>
                      <a:pt x="102248" y="34628"/>
                      <a:pt x="102553" y="34875"/>
                    </a:cubicBezTo>
                    <a:cubicBezTo>
                      <a:pt x="103239" y="35422"/>
                      <a:pt x="103937" y="35918"/>
                      <a:pt x="104635" y="36364"/>
                    </a:cubicBezTo>
                    <a:cubicBezTo>
                      <a:pt x="105321" y="36761"/>
                      <a:pt x="106121" y="37158"/>
                      <a:pt x="106909" y="37456"/>
                    </a:cubicBezTo>
                    <a:cubicBezTo>
                      <a:pt x="107709" y="37753"/>
                      <a:pt x="108496" y="38001"/>
                      <a:pt x="109296" y="38299"/>
                    </a:cubicBezTo>
                    <a:cubicBezTo>
                      <a:pt x="109741" y="38398"/>
                      <a:pt x="110134" y="38547"/>
                      <a:pt x="110528" y="38696"/>
                    </a:cubicBezTo>
                    <a:cubicBezTo>
                      <a:pt x="110935" y="38844"/>
                      <a:pt x="111379" y="38943"/>
                      <a:pt x="111773" y="38994"/>
                    </a:cubicBezTo>
                    <a:cubicBezTo>
                      <a:pt x="112421" y="39143"/>
                      <a:pt x="113119" y="39242"/>
                      <a:pt x="113754" y="39291"/>
                    </a:cubicBezTo>
                    <a:cubicBezTo>
                      <a:pt x="114110" y="41077"/>
                      <a:pt x="114300" y="42863"/>
                      <a:pt x="114351" y="44649"/>
                    </a:cubicBezTo>
                    <a:cubicBezTo>
                      <a:pt x="114402" y="46981"/>
                      <a:pt x="114059" y="49263"/>
                      <a:pt x="113462" y="51445"/>
                    </a:cubicBezTo>
                    <a:cubicBezTo>
                      <a:pt x="112916" y="53678"/>
                      <a:pt x="112319" y="55811"/>
                      <a:pt x="112167" y="57795"/>
                    </a:cubicBezTo>
                    <a:cubicBezTo>
                      <a:pt x="112078" y="58838"/>
                      <a:pt x="112078" y="59780"/>
                      <a:pt x="112116" y="60772"/>
                    </a:cubicBezTo>
                    <a:cubicBezTo>
                      <a:pt x="112167" y="61566"/>
                      <a:pt x="112217" y="62409"/>
                      <a:pt x="112268" y="63153"/>
                    </a:cubicBezTo>
                    <a:cubicBezTo>
                      <a:pt x="112078" y="63005"/>
                      <a:pt x="111823" y="62856"/>
                      <a:pt x="111570" y="62706"/>
                    </a:cubicBezTo>
                    <a:lnTo>
                      <a:pt x="109893" y="61566"/>
                    </a:lnTo>
                    <a:cubicBezTo>
                      <a:pt x="108751" y="60822"/>
                      <a:pt x="107607" y="60077"/>
                      <a:pt x="106464" y="59333"/>
                    </a:cubicBezTo>
                    <a:cubicBezTo>
                      <a:pt x="105321" y="58638"/>
                      <a:pt x="104140" y="57993"/>
                      <a:pt x="102896" y="57399"/>
                    </a:cubicBezTo>
                    <a:cubicBezTo>
                      <a:pt x="101651" y="56803"/>
                      <a:pt x="100419" y="56307"/>
                      <a:pt x="99123" y="55811"/>
                    </a:cubicBezTo>
                    <a:cubicBezTo>
                      <a:pt x="98476" y="55563"/>
                      <a:pt x="97828" y="55364"/>
                      <a:pt x="97193" y="55117"/>
                    </a:cubicBezTo>
                    <a:cubicBezTo>
                      <a:pt x="96495" y="54919"/>
                      <a:pt x="95847" y="54719"/>
                      <a:pt x="95200" y="54521"/>
                    </a:cubicBezTo>
                    <a:cubicBezTo>
                      <a:pt x="93866" y="54125"/>
                      <a:pt x="92482" y="53777"/>
                      <a:pt x="91084" y="53480"/>
                    </a:cubicBezTo>
                    <a:cubicBezTo>
                      <a:pt x="90399" y="53381"/>
                      <a:pt x="89701" y="53231"/>
                      <a:pt x="88951" y="53132"/>
                    </a:cubicBezTo>
                    <a:cubicBezTo>
                      <a:pt x="88265" y="53033"/>
                      <a:pt x="87516" y="52934"/>
                      <a:pt x="86767" y="52934"/>
                    </a:cubicBezTo>
                    <a:lnTo>
                      <a:pt x="86423" y="53579"/>
                    </a:lnTo>
                    <a:cubicBezTo>
                      <a:pt x="86868" y="54174"/>
                      <a:pt x="87313" y="54670"/>
                      <a:pt x="87808" y="55216"/>
                    </a:cubicBezTo>
                    <a:cubicBezTo>
                      <a:pt x="88303" y="55762"/>
                      <a:pt x="88812" y="56257"/>
                      <a:pt x="89307" y="56754"/>
                    </a:cubicBezTo>
                    <a:cubicBezTo>
                      <a:pt x="90298" y="57746"/>
                      <a:pt x="91339" y="58638"/>
                      <a:pt x="92431" y="59531"/>
                    </a:cubicBezTo>
                    <a:cubicBezTo>
                      <a:pt x="92977" y="59978"/>
                      <a:pt x="93523" y="60376"/>
                      <a:pt x="94069" y="60772"/>
                    </a:cubicBezTo>
                    <a:cubicBezTo>
                      <a:pt x="94615" y="61168"/>
                      <a:pt x="95162" y="61615"/>
                      <a:pt x="95695" y="61963"/>
                    </a:cubicBezTo>
                    <a:cubicBezTo>
                      <a:pt x="96838" y="62756"/>
                      <a:pt x="97981" y="63500"/>
                      <a:pt x="99123" y="64195"/>
                    </a:cubicBezTo>
                    <a:cubicBezTo>
                      <a:pt x="100318" y="64840"/>
                      <a:pt x="101550" y="65435"/>
                      <a:pt x="102794" y="65982"/>
                    </a:cubicBezTo>
                    <a:cubicBezTo>
                      <a:pt x="104039" y="66526"/>
                      <a:pt x="105321" y="67023"/>
                      <a:pt x="106566" y="67569"/>
                    </a:cubicBezTo>
                    <a:lnTo>
                      <a:pt x="108496" y="68313"/>
                    </a:lnTo>
                    <a:cubicBezTo>
                      <a:pt x="109093" y="68561"/>
                      <a:pt x="109792" y="68809"/>
                      <a:pt x="110440" y="69007"/>
                    </a:cubicBezTo>
                    <a:cubicBezTo>
                      <a:pt x="111379" y="69305"/>
                      <a:pt x="112319" y="69553"/>
                      <a:pt x="113259" y="69751"/>
                    </a:cubicBezTo>
                    <a:cubicBezTo>
                      <a:pt x="113462" y="70594"/>
                      <a:pt x="113665" y="71388"/>
                      <a:pt x="113856" y="72033"/>
                    </a:cubicBezTo>
                    <a:cubicBezTo>
                      <a:pt x="113957" y="72332"/>
                      <a:pt x="114059" y="72629"/>
                      <a:pt x="114160" y="72926"/>
                    </a:cubicBezTo>
                    <a:lnTo>
                      <a:pt x="113957" y="72876"/>
                    </a:lnTo>
                    <a:lnTo>
                      <a:pt x="111481" y="72678"/>
                    </a:lnTo>
                    <a:lnTo>
                      <a:pt x="110731" y="72678"/>
                    </a:lnTo>
                    <a:cubicBezTo>
                      <a:pt x="110579" y="72678"/>
                      <a:pt x="110528" y="72678"/>
                      <a:pt x="110389" y="72678"/>
                    </a:cubicBezTo>
                    <a:lnTo>
                      <a:pt x="109944" y="72728"/>
                    </a:lnTo>
                    <a:cubicBezTo>
                      <a:pt x="109639" y="72728"/>
                      <a:pt x="109296" y="72777"/>
                      <a:pt x="109042" y="72827"/>
                    </a:cubicBezTo>
                    <a:lnTo>
                      <a:pt x="108204" y="72975"/>
                    </a:lnTo>
                    <a:cubicBezTo>
                      <a:pt x="107112" y="73224"/>
                      <a:pt x="106071" y="73670"/>
                      <a:pt x="105131" y="74216"/>
                    </a:cubicBezTo>
                    <a:cubicBezTo>
                      <a:pt x="104140" y="74762"/>
                      <a:pt x="103239" y="75507"/>
                      <a:pt x="102502" y="76300"/>
                    </a:cubicBezTo>
                    <a:cubicBezTo>
                      <a:pt x="100965" y="77987"/>
                      <a:pt x="99962" y="80169"/>
                      <a:pt x="99721" y="82401"/>
                    </a:cubicBezTo>
                    <a:lnTo>
                      <a:pt x="99619" y="83245"/>
                    </a:lnTo>
                    <a:lnTo>
                      <a:pt x="99517" y="85081"/>
                    </a:lnTo>
                    <a:cubicBezTo>
                      <a:pt x="99517" y="85875"/>
                      <a:pt x="99467" y="86669"/>
                      <a:pt x="99416" y="87462"/>
                    </a:cubicBezTo>
                    <a:lnTo>
                      <a:pt x="99123" y="97086"/>
                    </a:lnTo>
                    <a:lnTo>
                      <a:pt x="99022" y="99319"/>
                    </a:lnTo>
                    <a:cubicBezTo>
                      <a:pt x="98425" y="98971"/>
                      <a:pt x="97790" y="98575"/>
                      <a:pt x="97193" y="98227"/>
                    </a:cubicBezTo>
                    <a:cubicBezTo>
                      <a:pt x="95847" y="97433"/>
                      <a:pt x="94463" y="96639"/>
                      <a:pt x="93066" y="95895"/>
                    </a:cubicBezTo>
                    <a:cubicBezTo>
                      <a:pt x="91681" y="95101"/>
                      <a:pt x="90298" y="94308"/>
                      <a:pt x="88900" y="93563"/>
                    </a:cubicBezTo>
                    <a:lnTo>
                      <a:pt x="86817" y="92423"/>
                    </a:lnTo>
                    <a:lnTo>
                      <a:pt x="85585" y="91778"/>
                    </a:lnTo>
                    <a:lnTo>
                      <a:pt x="85040" y="91530"/>
                    </a:lnTo>
                    <a:lnTo>
                      <a:pt x="84887" y="91431"/>
                    </a:lnTo>
                    <a:lnTo>
                      <a:pt x="84138" y="91133"/>
                    </a:lnTo>
                    <a:cubicBezTo>
                      <a:pt x="83452" y="90885"/>
                      <a:pt x="82906" y="90736"/>
                      <a:pt x="82309" y="90588"/>
                    </a:cubicBezTo>
                    <a:cubicBezTo>
                      <a:pt x="81712" y="90488"/>
                      <a:pt x="81115" y="90388"/>
                      <a:pt x="80467" y="90388"/>
                    </a:cubicBezTo>
                    <a:cubicBezTo>
                      <a:pt x="79870" y="90339"/>
                      <a:pt x="79287" y="90339"/>
                      <a:pt x="78690" y="90388"/>
                    </a:cubicBezTo>
                    <a:cubicBezTo>
                      <a:pt x="78042" y="90438"/>
                      <a:pt x="77445" y="90538"/>
                      <a:pt x="76848" y="90687"/>
                    </a:cubicBezTo>
                    <a:cubicBezTo>
                      <a:pt x="76251" y="90786"/>
                      <a:pt x="75705" y="90984"/>
                      <a:pt x="75159" y="91182"/>
                    </a:cubicBezTo>
                    <a:cubicBezTo>
                      <a:pt x="74562" y="91431"/>
                      <a:pt x="74016" y="91629"/>
                      <a:pt x="73520" y="91926"/>
                    </a:cubicBezTo>
                    <a:cubicBezTo>
                      <a:pt x="72975" y="92225"/>
                      <a:pt x="72530" y="92572"/>
                      <a:pt x="72034" y="92918"/>
                    </a:cubicBezTo>
                    <a:cubicBezTo>
                      <a:pt x="71590" y="93316"/>
                      <a:pt x="71095" y="93663"/>
                      <a:pt x="70701" y="94110"/>
                    </a:cubicBezTo>
                    <a:cubicBezTo>
                      <a:pt x="70295" y="94506"/>
                      <a:pt x="69952" y="95002"/>
                      <a:pt x="69609" y="95449"/>
                    </a:cubicBezTo>
                    <a:cubicBezTo>
                      <a:pt x="69406" y="95697"/>
                      <a:pt x="69253" y="95945"/>
                      <a:pt x="69114" y="96194"/>
                    </a:cubicBezTo>
                    <a:lnTo>
                      <a:pt x="68911" y="96540"/>
                    </a:lnTo>
                    <a:lnTo>
                      <a:pt x="68618" y="97037"/>
                    </a:lnTo>
                    <a:cubicBezTo>
                      <a:pt x="68123" y="96590"/>
                      <a:pt x="67526" y="96093"/>
                      <a:pt x="66828" y="95548"/>
                    </a:cubicBezTo>
                    <a:cubicBezTo>
                      <a:pt x="67031" y="94606"/>
                      <a:pt x="67170" y="93663"/>
                      <a:pt x="67323" y="92720"/>
                    </a:cubicBezTo>
                    <a:cubicBezTo>
                      <a:pt x="67425" y="92075"/>
                      <a:pt x="67476" y="91431"/>
                      <a:pt x="67526" y="90736"/>
                    </a:cubicBezTo>
                    <a:lnTo>
                      <a:pt x="67628" y="88751"/>
                    </a:lnTo>
                    <a:cubicBezTo>
                      <a:pt x="67717" y="87413"/>
                      <a:pt x="67767" y="86073"/>
                      <a:pt x="67818" y="84733"/>
                    </a:cubicBezTo>
                    <a:cubicBezTo>
                      <a:pt x="67818" y="83444"/>
                      <a:pt x="67818" y="82104"/>
                      <a:pt x="67666" y="80764"/>
                    </a:cubicBezTo>
                    <a:cubicBezTo>
                      <a:pt x="67577" y="79475"/>
                      <a:pt x="67373" y="78135"/>
                      <a:pt x="67120" y="76796"/>
                    </a:cubicBezTo>
                    <a:cubicBezTo>
                      <a:pt x="66980" y="76150"/>
                      <a:pt x="66828" y="75507"/>
                      <a:pt x="66726" y="74861"/>
                    </a:cubicBezTo>
                    <a:cubicBezTo>
                      <a:pt x="66587" y="74216"/>
                      <a:pt x="66434" y="73522"/>
                      <a:pt x="66231" y="72876"/>
                    </a:cubicBezTo>
                    <a:cubicBezTo>
                      <a:pt x="65888" y="71587"/>
                      <a:pt x="65494" y="70248"/>
                      <a:pt x="64999" y="68957"/>
                    </a:cubicBezTo>
                    <a:cubicBezTo>
                      <a:pt x="64745" y="68313"/>
                      <a:pt x="64491" y="67668"/>
                      <a:pt x="64198" y="67023"/>
                    </a:cubicBezTo>
                    <a:cubicBezTo>
                      <a:pt x="63907" y="66378"/>
                      <a:pt x="63602" y="65683"/>
                      <a:pt x="63259" y="65038"/>
                    </a:cubicBezTo>
                    <a:lnTo>
                      <a:pt x="62509" y="65088"/>
                    </a:lnTo>
                    <a:cubicBezTo>
                      <a:pt x="62218" y="65782"/>
                      <a:pt x="62014" y="66427"/>
                      <a:pt x="61773" y="67122"/>
                    </a:cubicBezTo>
                    <a:cubicBezTo>
                      <a:pt x="61570" y="67817"/>
                      <a:pt x="61367" y="68462"/>
                      <a:pt x="61176" y="69157"/>
                    </a:cubicBezTo>
                    <a:cubicBezTo>
                      <a:pt x="60871" y="70495"/>
                      <a:pt x="60579" y="71835"/>
                      <a:pt x="60376" y="73175"/>
                    </a:cubicBezTo>
                    <a:cubicBezTo>
                      <a:pt x="60275" y="73819"/>
                      <a:pt x="60185" y="74513"/>
                      <a:pt x="60135" y="75159"/>
                    </a:cubicBezTo>
                    <a:cubicBezTo>
                      <a:pt x="60034" y="75853"/>
                      <a:pt x="59982" y="76498"/>
                      <a:pt x="59931" y="77193"/>
                    </a:cubicBezTo>
                    <a:cubicBezTo>
                      <a:pt x="59779" y="78532"/>
                      <a:pt x="59728" y="79822"/>
                      <a:pt x="59779" y="81162"/>
                    </a:cubicBezTo>
                    <a:cubicBezTo>
                      <a:pt x="59779" y="82500"/>
                      <a:pt x="59881" y="83840"/>
                      <a:pt x="60034" y="85131"/>
                    </a:cubicBezTo>
                    <a:cubicBezTo>
                      <a:pt x="60237" y="86469"/>
                      <a:pt x="60427" y="87760"/>
                      <a:pt x="60630" y="89099"/>
                    </a:cubicBezTo>
                    <a:lnTo>
                      <a:pt x="60973" y="91083"/>
                    </a:lnTo>
                    <a:cubicBezTo>
                      <a:pt x="61023" y="91331"/>
                      <a:pt x="61075" y="91580"/>
                      <a:pt x="61126" y="91877"/>
                    </a:cubicBezTo>
                    <a:cubicBezTo>
                      <a:pt x="60427" y="91481"/>
                      <a:pt x="59690" y="91083"/>
                      <a:pt x="58941" y="90687"/>
                    </a:cubicBezTo>
                    <a:cubicBezTo>
                      <a:pt x="58052" y="90240"/>
                      <a:pt x="57150" y="89844"/>
                      <a:pt x="56159" y="89496"/>
                    </a:cubicBezTo>
                    <a:cubicBezTo>
                      <a:pt x="54229" y="88751"/>
                      <a:pt x="51994" y="88355"/>
                      <a:pt x="49708" y="87908"/>
                    </a:cubicBezTo>
                    <a:cubicBezTo>
                      <a:pt x="47384" y="87462"/>
                      <a:pt x="45148" y="86768"/>
                      <a:pt x="43015" y="85725"/>
                    </a:cubicBezTo>
                    <a:cubicBezTo>
                      <a:pt x="41377" y="84931"/>
                      <a:pt x="39789" y="83989"/>
                      <a:pt x="38253" y="82948"/>
                    </a:cubicBezTo>
                    <a:cubicBezTo>
                      <a:pt x="38507" y="82302"/>
                      <a:pt x="38697" y="81707"/>
                      <a:pt x="38850" y="81063"/>
                    </a:cubicBezTo>
                    <a:cubicBezTo>
                      <a:pt x="38951" y="80665"/>
                      <a:pt x="39053" y="80269"/>
                      <a:pt x="39091" y="79822"/>
                    </a:cubicBezTo>
                    <a:cubicBezTo>
                      <a:pt x="39142" y="79426"/>
                      <a:pt x="39192" y="79028"/>
                      <a:pt x="39243" y="78581"/>
                    </a:cubicBezTo>
                    <a:cubicBezTo>
                      <a:pt x="39345" y="77788"/>
                      <a:pt x="39446" y="76944"/>
                      <a:pt x="39498" y="76101"/>
                    </a:cubicBezTo>
                    <a:cubicBezTo>
                      <a:pt x="39548" y="75307"/>
                      <a:pt x="39548" y="74464"/>
                      <a:pt x="39446" y="73670"/>
                    </a:cubicBezTo>
                    <a:cubicBezTo>
                      <a:pt x="39345" y="72827"/>
                      <a:pt x="39142" y="72033"/>
                      <a:pt x="38951" y="71190"/>
                    </a:cubicBezTo>
                    <a:cubicBezTo>
                      <a:pt x="38850" y="70794"/>
                      <a:pt x="38697" y="70396"/>
                      <a:pt x="38595" y="70000"/>
                    </a:cubicBezTo>
                    <a:cubicBezTo>
                      <a:pt x="38456" y="69602"/>
                      <a:pt x="38304" y="69206"/>
                      <a:pt x="38151" y="68759"/>
                    </a:cubicBezTo>
                    <a:cubicBezTo>
                      <a:pt x="37809" y="67965"/>
                      <a:pt x="37465" y="67172"/>
                      <a:pt x="37008" y="66378"/>
                    </a:cubicBezTo>
                    <a:cubicBezTo>
                      <a:pt x="36767" y="65982"/>
                      <a:pt x="36513" y="65584"/>
                      <a:pt x="36271" y="65188"/>
                    </a:cubicBezTo>
                    <a:cubicBezTo>
                      <a:pt x="35967" y="64790"/>
                      <a:pt x="35675" y="64394"/>
                      <a:pt x="35332" y="63997"/>
                    </a:cubicBezTo>
                    <a:lnTo>
                      <a:pt x="34582" y="63997"/>
                    </a:lnTo>
                    <a:cubicBezTo>
                      <a:pt x="34290" y="64444"/>
                      <a:pt x="34036" y="64889"/>
                      <a:pt x="33795" y="65287"/>
                    </a:cubicBezTo>
                    <a:cubicBezTo>
                      <a:pt x="33592" y="65733"/>
                      <a:pt x="33389" y="66130"/>
                      <a:pt x="33198" y="66576"/>
                    </a:cubicBezTo>
                    <a:cubicBezTo>
                      <a:pt x="32842" y="67419"/>
                      <a:pt x="32551" y="68213"/>
                      <a:pt x="32296" y="69056"/>
                    </a:cubicBezTo>
                    <a:cubicBezTo>
                      <a:pt x="32157" y="69503"/>
                      <a:pt x="32106" y="69901"/>
                      <a:pt x="32004" y="70297"/>
                    </a:cubicBezTo>
                    <a:cubicBezTo>
                      <a:pt x="31903" y="70744"/>
                      <a:pt x="31801" y="71140"/>
                      <a:pt x="31750" y="71587"/>
                    </a:cubicBezTo>
                    <a:cubicBezTo>
                      <a:pt x="31610" y="72381"/>
                      <a:pt x="31560" y="73224"/>
                      <a:pt x="31509" y="74068"/>
                    </a:cubicBezTo>
                    <a:cubicBezTo>
                      <a:pt x="31509" y="74861"/>
                      <a:pt x="31610" y="75705"/>
                      <a:pt x="31750" y="76498"/>
                    </a:cubicBezTo>
                    <a:cubicBezTo>
                      <a:pt x="31852" y="77193"/>
                      <a:pt x="32004" y="77888"/>
                      <a:pt x="32157" y="78581"/>
                    </a:cubicBezTo>
                    <a:cubicBezTo>
                      <a:pt x="31750" y="78334"/>
                      <a:pt x="31306" y="78036"/>
                      <a:pt x="30861" y="77788"/>
                    </a:cubicBezTo>
                    <a:cubicBezTo>
                      <a:pt x="28829" y="76647"/>
                      <a:pt x="26798" y="75456"/>
                      <a:pt x="24803" y="74365"/>
                    </a:cubicBezTo>
                    <a:cubicBezTo>
                      <a:pt x="22822" y="73323"/>
                      <a:pt x="20841" y="72381"/>
                      <a:pt x="18910" y="71637"/>
                    </a:cubicBezTo>
                    <a:cubicBezTo>
                      <a:pt x="16967" y="70893"/>
                      <a:pt x="15088" y="70248"/>
                      <a:pt x="13348" y="69701"/>
                    </a:cubicBezTo>
                    <a:cubicBezTo>
                      <a:pt x="9830" y="68660"/>
                      <a:pt x="6795" y="67965"/>
                      <a:pt x="4674" y="67619"/>
                    </a:cubicBezTo>
                    <a:cubicBezTo>
                      <a:pt x="3582" y="67469"/>
                      <a:pt x="2680" y="67370"/>
                      <a:pt x="2083" y="67320"/>
                    </a:cubicBezTo>
                    <a:cubicBezTo>
                      <a:pt x="1499" y="67271"/>
                      <a:pt x="1143" y="67221"/>
                      <a:pt x="1143" y="67221"/>
                    </a:cubicBezTo>
                    <a:lnTo>
                      <a:pt x="851" y="67866"/>
                    </a:lnTo>
                    <a:cubicBezTo>
                      <a:pt x="851" y="67866"/>
                      <a:pt x="1042" y="68114"/>
                      <a:pt x="1499" y="68561"/>
                    </a:cubicBezTo>
                    <a:cubicBezTo>
                      <a:pt x="1893" y="68957"/>
                      <a:pt x="2540" y="69553"/>
                      <a:pt x="3379" y="70248"/>
                    </a:cubicBezTo>
                    <a:cubicBezTo>
                      <a:pt x="5017" y="71686"/>
                      <a:pt x="7442" y="73522"/>
                      <a:pt x="10516" y="75507"/>
                    </a:cubicBezTo>
                    <a:cubicBezTo>
                      <a:pt x="12065" y="76498"/>
                      <a:pt x="13742" y="77490"/>
                      <a:pt x="15584" y="78482"/>
                    </a:cubicBezTo>
                    <a:cubicBezTo>
                      <a:pt x="17374" y="79426"/>
                      <a:pt x="19355" y="80368"/>
                      <a:pt x="21489" y="81162"/>
                    </a:cubicBezTo>
                    <a:cubicBezTo>
                      <a:pt x="23623" y="81956"/>
                      <a:pt x="25807" y="82749"/>
                      <a:pt x="28080" y="83543"/>
                    </a:cubicBezTo>
                    <a:cubicBezTo>
                      <a:pt x="29477" y="84088"/>
                      <a:pt x="30963" y="84485"/>
                      <a:pt x="32448" y="84832"/>
                    </a:cubicBezTo>
                    <a:cubicBezTo>
                      <a:pt x="32055" y="85180"/>
                      <a:pt x="31662" y="85428"/>
                      <a:pt x="31204" y="85675"/>
                    </a:cubicBezTo>
                    <a:cubicBezTo>
                      <a:pt x="30468" y="86073"/>
                      <a:pt x="29566" y="86271"/>
                      <a:pt x="28626" y="86469"/>
                    </a:cubicBezTo>
                    <a:lnTo>
                      <a:pt x="27293" y="86768"/>
                    </a:lnTo>
                    <a:cubicBezTo>
                      <a:pt x="26848" y="86817"/>
                      <a:pt x="26391" y="86966"/>
                      <a:pt x="25997" y="87114"/>
                    </a:cubicBezTo>
                    <a:cubicBezTo>
                      <a:pt x="25553" y="87263"/>
                      <a:pt x="25210" y="87462"/>
                      <a:pt x="24803" y="87660"/>
                    </a:cubicBezTo>
                    <a:cubicBezTo>
                      <a:pt x="24461" y="87859"/>
                      <a:pt x="24118" y="88156"/>
                      <a:pt x="23813" y="88405"/>
                    </a:cubicBezTo>
                    <a:cubicBezTo>
                      <a:pt x="23178" y="88951"/>
                      <a:pt x="22581" y="89545"/>
                      <a:pt x="22035" y="90190"/>
                    </a:cubicBezTo>
                    <a:cubicBezTo>
                      <a:pt x="21730" y="90488"/>
                      <a:pt x="21489" y="90885"/>
                      <a:pt x="21234" y="91232"/>
                    </a:cubicBezTo>
                    <a:cubicBezTo>
                      <a:pt x="20943" y="91580"/>
                      <a:pt x="20739" y="91976"/>
                      <a:pt x="20498" y="92373"/>
                    </a:cubicBezTo>
                    <a:cubicBezTo>
                      <a:pt x="20041" y="93167"/>
                      <a:pt x="19647" y="94010"/>
                      <a:pt x="19406" y="95052"/>
                    </a:cubicBezTo>
                    <a:lnTo>
                      <a:pt x="19851" y="95648"/>
                    </a:lnTo>
                    <a:cubicBezTo>
                      <a:pt x="20943" y="95747"/>
                      <a:pt x="21934" y="95648"/>
                      <a:pt x="22822" y="95449"/>
                    </a:cubicBezTo>
                    <a:cubicBezTo>
                      <a:pt x="23317" y="95350"/>
                      <a:pt x="23762" y="95250"/>
                      <a:pt x="24168" y="95151"/>
                    </a:cubicBezTo>
                    <a:cubicBezTo>
                      <a:pt x="24613" y="95002"/>
                      <a:pt x="25006" y="94854"/>
                      <a:pt x="25400" y="94705"/>
                    </a:cubicBezTo>
                    <a:cubicBezTo>
                      <a:pt x="26251" y="94407"/>
                      <a:pt x="26988" y="94010"/>
                      <a:pt x="27737" y="93563"/>
                    </a:cubicBezTo>
                    <a:cubicBezTo>
                      <a:pt x="28080" y="93365"/>
                      <a:pt x="28435" y="93118"/>
                      <a:pt x="28779" y="92869"/>
                    </a:cubicBezTo>
                    <a:cubicBezTo>
                      <a:pt x="29070" y="92572"/>
                      <a:pt x="29376" y="92274"/>
                      <a:pt x="29617" y="91926"/>
                    </a:cubicBezTo>
                    <a:cubicBezTo>
                      <a:pt x="29921" y="91629"/>
                      <a:pt x="30163" y="91232"/>
                      <a:pt x="30366" y="90835"/>
                    </a:cubicBezTo>
                    <a:lnTo>
                      <a:pt x="31065" y="89694"/>
                    </a:lnTo>
                    <a:cubicBezTo>
                      <a:pt x="31509" y="88850"/>
                      <a:pt x="32004" y="88106"/>
                      <a:pt x="32601" y="87561"/>
                    </a:cubicBezTo>
                    <a:cubicBezTo>
                      <a:pt x="33198" y="86966"/>
                      <a:pt x="33934" y="86519"/>
                      <a:pt x="34684" y="86123"/>
                    </a:cubicBezTo>
                    <a:cubicBezTo>
                      <a:pt x="35078" y="85924"/>
                      <a:pt x="35471" y="85776"/>
                      <a:pt x="35878" y="85675"/>
                    </a:cubicBezTo>
                    <a:cubicBezTo>
                      <a:pt x="38012" y="86172"/>
                      <a:pt x="40094" y="86817"/>
                      <a:pt x="42025" y="87660"/>
                    </a:cubicBezTo>
                    <a:cubicBezTo>
                      <a:pt x="44209" y="88603"/>
                      <a:pt x="46190" y="89893"/>
                      <a:pt x="48032" y="91331"/>
                    </a:cubicBezTo>
                    <a:cubicBezTo>
                      <a:pt x="49809" y="92770"/>
                      <a:pt x="51550" y="94209"/>
                      <a:pt x="53378" y="95200"/>
                    </a:cubicBezTo>
                    <a:cubicBezTo>
                      <a:pt x="54280" y="95697"/>
                      <a:pt x="55169" y="96144"/>
                      <a:pt x="56058" y="96540"/>
                    </a:cubicBezTo>
                    <a:cubicBezTo>
                      <a:pt x="56960" y="96888"/>
                      <a:pt x="57848" y="97235"/>
                      <a:pt x="58687" y="97532"/>
                    </a:cubicBezTo>
                    <a:cubicBezTo>
                      <a:pt x="59334" y="97781"/>
                      <a:pt x="59982" y="97979"/>
                      <a:pt x="60579" y="98177"/>
                    </a:cubicBezTo>
                    <a:cubicBezTo>
                      <a:pt x="60579" y="98227"/>
                      <a:pt x="60529" y="98227"/>
                      <a:pt x="60529" y="98227"/>
                    </a:cubicBezTo>
                    <a:cubicBezTo>
                      <a:pt x="59487" y="99169"/>
                      <a:pt x="58446" y="99963"/>
                      <a:pt x="57252" y="100658"/>
                    </a:cubicBezTo>
                    <a:cubicBezTo>
                      <a:pt x="56655" y="101006"/>
                      <a:pt x="56058" y="101303"/>
                      <a:pt x="55423" y="101550"/>
                    </a:cubicBezTo>
                    <a:cubicBezTo>
                      <a:pt x="54776" y="101849"/>
                      <a:pt x="54128" y="102097"/>
                      <a:pt x="53429" y="102344"/>
                    </a:cubicBezTo>
                    <a:lnTo>
                      <a:pt x="51448" y="103039"/>
                    </a:lnTo>
                    <a:cubicBezTo>
                      <a:pt x="50800" y="103288"/>
                      <a:pt x="50165" y="103585"/>
                      <a:pt x="49518" y="103882"/>
                    </a:cubicBezTo>
                    <a:cubicBezTo>
                      <a:pt x="48921" y="104181"/>
                      <a:pt x="48323" y="104478"/>
                      <a:pt x="47727" y="104875"/>
                    </a:cubicBezTo>
                    <a:cubicBezTo>
                      <a:pt x="47181" y="105222"/>
                      <a:pt x="46634" y="105618"/>
                      <a:pt x="46089" y="106065"/>
                    </a:cubicBezTo>
                    <a:cubicBezTo>
                      <a:pt x="45047" y="106909"/>
                      <a:pt x="44006" y="107752"/>
                      <a:pt x="43015" y="108744"/>
                    </a:cubicBezTo>
                    <a:cubicBezTo>
                      <a:pt x="42520" y="109191"/>
                      <a:pt x="42076" y="109687"/>
                      <a:pt x="41631" y="110183"/>
                    </a:cubicBezTo>
                    <a:cubicBezTo>
                      <a:pt x="41135" y="110729"/>
                      <a:pt x="40678" y="111225"/>
                      <a:pt x="40284" y="111770"/>
                    </a:cubicBezTo>
                    <a:cubicBezTo>
                      <a:pt x="39396" y="112912"/>
                      <a:pt x="38595" y="114052"/>
                      <a:pt x="37910" y="115392"/>
                    </a:cubicBezTo>
                    <a:lnTo>
                      <a:pt x="38354" y="115988"/>
                    </a:lnTo>
                    <a:cubicBezTo>
                      <a:pt x="39891" y="115788"/>
                      <a:pt x="41275" y="115343"/>
                      <a:pt x="42621" y="114896"/>
                    </a:cubicBezTo>
                    <a:cubicBezTo>
                      <a:pt x="43269" y="114648"/>
                      <a:pt x="43904" y="114400"/>
                      <a:pt x="44552" y="114151"/>
                    </a:cubicBezTo>
                    <a:cubicBezTo>
                      <a:pt x="45200" y="113854"/>
                      <a:pt x="45848" y="113556"/>
                      <a:pt x="46444" y="113259"/>
                    </a:cubicBezTo>
                    <a:cubicBezTo>
                      <a:pt x="47676" y="112613"/>
                      <a:pt x="48870" y="111968"/>
                      <a:pt x="50013" y="111225"/>
                    </a:cubicBezTo>
                    <a:cubicBezTo>
                      <a:pt x="50559" y="110828"/>
                      <a:pt x="51156" y="110481"/>
                      <a:pt x="51651" y="110034"/>
                    </a:cubicBezTo>
                    <a:cubicBezTo>
                      <a:pt x="52198" y="109638"/>
                      <a:pt x="52693" y="109191"/>
                      <a:pt x="53188" y="108694"/>
                    </a:cubicBezTo>
                    <a:cubicBezTo>
                      <a:pt x="53632" y="108199"/>
                      <a:pt x="54128" y="107702"/>
                      <a:pt x="54572" y="107156"/>
                    </a:cubicBezTo>
                    <a:lnTo>
                      <a:pt x="55868" y="105519"/>
                    </a:lnTo>
                    <a:cubicBezTo>
                      <a:pt x="56312" y="104974"/>
                      <a:pt x="56756" y="104428"/>
                      <a:pt x="57201" y="103932"/>
                    </a:cubicBezTo>
                    <a:cubicBezTo>
                      <a:pt x="57645" y="103436"/>
                      <a:pt x="58141" y="102940"/>
                      <a:pt x="58649" y="102494"/>
                    </a:cubicBezTo>
                    <a:cubicBezTo>
                      <a:pt x="59690" y="101600"/>
                      <a:pt x="60820" y="100856"/>
                      <a:pt x="62014" y="100212"/>
                    </a:cubicBezTo>
                    <a:cubicBezTo>
                      <a:pt x="62561" y="99864"/>
                      <a:pt x="63209" y="99567"/>
                      <a:pt x="63856" y="99268"/>
                    </a:cubicBezTo>
                    <a:cubicBezTo>
                      <a:pt x="63907" y="99219"/>
                      <a:pt x="63945" y="99219"/>
                      <a:pt x="64046" y="99169"/>
                    </a:cubicBezTo>
                    <a:cubicBezTo>
                      <a:pt x="65189" y="99468"/>
                      <a:pt x="66231" y="99666"/>
                      <a:pt x="67120" y="99814"/>
                    </a:cubicBezTo>
                    <a:lnTo>
                      <a:pt x="66980" y="100063"/>
                    </a:lnTo>
                    <a:cubicBezTo>
                      <a:pt x="66828" y="100460"/>
                      <a:pt x="66675" y="100658"/>
                      <a:pt x="66434" y="101402"/>
                    </a:cubicBezTo>
                    <a:cubicBezTo>
                      <a:pt x="66129" y="102047"/>
                      <a:pt x="66040" y="102544"/>
                      <a:pt x="65939" y="103088"/>
                    </a:cubicBezTo>
                    <a:cubicBezTo>
                      <a:pt x="65837" y="103635"/>
                      <a:pt x="65736" y="104181"/>
                      <a:pt x="65736" y="104775"/>
                    </a:cubicBezTo>
                    <a:cubicBezTo>
                      <a:pt x="65634" y="105867"/>
                      <a:pt x="65786" y="107008"/>
                      <a:pt x="66040" y="108050"/>
                    </a:cubicBezTo>
                    <a:cubicBezTo>
                      <a:pt x="66332" y="109141"/>
                      <a:pt x="66777" y="110133"/>
                      <a:pt x="67373" y="111075"/>
                    </a:cubicBezTo>
                    <a:cubicBezTo>
                      <a:pt x="67920" y="112019"/>
                      <a:pt x="68618" y="112862"/>
                      <a:pt x="69456" y="113556"/>
                    </a:cubicBezTo>
                    <a:cubicBezTo>
                      <a:pt x="69850" y="113953"/>
                      <a:pt x="70295" y="114250"/>
                      <a:pt x="70752" y="114549"/>
                    </a:cubicBezTo>
                    <a:cubicBezTo>
                      <a:pt x="70993" y="114698"/>
                      <a:pt x="71248" y="114797"/>
                      <a:pt x="71438" y="114945"/>
                    </a:cubicBezTo>
                    <a:lnTo>
                      <a:pt x="71844" y="115143"/>
                    </a:lnTo>
                    <a:lnTo>
                      <a:pt x="72086" y="115293"/>
                    </a:lnTo>
                    <a:cubicBezTo>
                      <a:pt x="73520" y="115988"/>
                      <a:pt x="74968" y="116632"/>
                      <a:pt x="76404" y="117326"/>
                    </a:cubicBezTo>
                    <a:lnTo>
                      <a:pt x="80773" y="119311"/>
                    </a:lnTo>
                    <a:cubicBezTo>
                      <a:pt x="82207" y="119957"/>
                      <a:pt x="83693" y="120600"/>
                      <a:pt x="85128" y="121246"/>
                    </a:cubicBezTo>
                    <a:cubicBezTo>
                      <a:pt x="86627" y="121841"/>
                      <a:pt x="88113" y="122486"/>
                      <a:pt x="89548" y="123081"/>
                    </a:cubicBezTo>
                    <a:cubicBezTo>
                      <a:pt x="90793" y="123627"/>
                      <a:pt x="92025" y="124123"/>
                      <a:pt x="93269" y="124619"/>
                    </a:cubicBezTo>
                    <a:cubicBezTo>
                      <a:pt x="90488" y="125661"/>
                      <a:pt x="87770" y="126802"/>
                      <a:pt x="85040" y="127944"/>
                    </a:cubicBezTo>
                    <a:cubicBezTo>
                      <a:pt x="83503" y="128638"/>
                      <a:pt x="82004" y="129282"/>
                      <a:pt x="80467" y="129977"/>
                    </a:cubicBezTo>
                    <a:cubicBezTo>
                      <a:pt x="78981" y="130672"/>
                      <a:pt x="77445" y="131366"/>
                      <a:pt x="75959" y="132061"/>
                    </a:cubicBezTo>
                    <a:lnTo>
                      <a:pt x="73723" y="133152"/>
                    </a:lnTo>
                    <a:lnTo>
                      <a:pt x="72631" y="133698"/>
                    </a:lnTo>
                    <a:lnTo>
                      <a:pt x="72034" y="133946"/>
                    </a:lnTo>
                    <a:lnTo>
                      <a:pt x="71933" y="134045"/>
                    </a:lnTo>
                    <a:lnTo>
                      <a:pt x="71844" y="134045"/>
                    </a:lnTo>
                    <a:cubicBezTo>
                      <a:pt x="71793" y="134094"/>
                      <a:pt x="71933" y="133995"/>
                      <a:pt x="71692" y="134144"/>
                    </a:cubicBezTo>
                    <a:lnTo>
                      <a:pt x="71641" y="134193"/>
                    </a:lnTo>
                    <a:lnTo>
                      <a:pt x="71387" y="134343"/>
                    </a:lnTo>
                    <a:lnTo>
                      <a:pt x="70993" y="134541"/>
                    </a:lnTo>
                    <a:cubicBezTo>
                      <a:pt x="70942" y="134591"/>
                      <a:pt x="70841" y="134640"/>
                      <a:pt x="70803" y="134690"/>
                    </a:cubicBezTo>
                    <a:cubicBezTo>
                      <a:pt x="70498" y="134838"/>
                      <a:pt x="70257" y="135038"/>
                      <a:pt x="70003" y="135236"/>
                    </a:cubicBezTo>
                    <a:cubicBezTo>
                      <a:pt x="69559" y="135632"/>
                      <a:pt x="69114" y="135980"/>
                      <a:pt x="68720" y="136376"/>
                    </a:cubicBezTo>
                    <a:cubicBezTo>
                      <a:pt x="68314" y="136823"/>
                      <a:pt x="68021" y="137269"/>
                      <a:pt x="67666" y="137716"/>
                    </a:cubicBezTo>
                    <a:cubicBezTo>
                      <a:pt x="67373" y="138213"/>
                      <a:pt x="67082" y="138708"/>
                      <a:pt x="66828" y="139205"/>
                    </a:cubicBezTo>
                    <a:cubicBezTo>
                      <a:pt x="65837" y="141238"/>
                      <a:pt x="65583" y="143619"/>
                      <a:pt x="65990" y="145901"/>
                    </a:cubicBezTo>
                    <a:cubicBezTo>
                      <a:pt x="66231" y="147043"/>
                      <a:pt x="66587" y="148134"/>
                      <a:pt x="67170" y="149175"/>
                    </a:cubicBezTo>
                    <a:lnTo>
                      <a:pt x="68123" y="150813"/>
                    </a:lnTo>
                    <a:cubicBezTo>
                      <a:pt x="67628" y="150863"/>
                      <a:pt x="67082" y="150962"/>
                      <a:pt x="66485" y="151012"/>
                    </a:cubicBezTo>
                    <a:cubicBezTo>
                      <a:pt x="65545" y="151161"/>
                      <a:pt x="64453" y="151408"/>
                      <a:pt x="63209" y="151707"/>
                    </a:cubicBezTo>
                    <a:cubicBezTo>
                      <a:pt x="63157" y="151656"/>
                      <a:pt x="63056" y="151656"/>
                      <a:pt x="63005" y="151606"/>
                    </a:cubicBezTo>
                    <a:cubicBezTo>
                      <a:pt x="62370" y="151309"/>
                      <a:pt x="61773" y="151012"/>
                      <a:pt x="61176" y="150664"/>
                    </a:cubicBezTo>
                    <a:cubicBezTo>
                      <a:pt x="59982" y="150019"/>
                      <a:pt x="58839" y="149225"/>
                      <a:pt x="57848" y="148382"/>
                    </a:cubicBezTo>
                    <a:cubicBezTo>
                      <a:pt x="57303" y="147936"/>
                      <a:pt x="56859" y="147439"/>
                      <a:pt x="56363" y="146944"/>
                    </a:cubicBezTo>
                    <a:cubicBezTo>
                      <a:pt x="55918" y="146448"/>
                      <a:pt x="55474" y="145901"/>
                      <a:pt x="55017" y="145357"/>
                    </a:cubicBezTo>
                    <a:lnTo>
                      <a:pt x="53734" y="143718"/>
                    </a:lnTo>
                    <a:cubicBezTo>
                      <a:pt x="53290" y="143173"/>
                      <a:pt x="52845" y="142677"/>
                      <a:pt x="52337" y="142182"/>
                    </a:cubicBezTo>
                    <a:cubicBezTo>
                      <a:pt x="51892" y="141685"/>
                      <a:pt x="51346" y="141238"/>
                      <a:pt x="50851" y="140792"/>
                    </a:cubicBezTo>
                    <a:cubicBezTo>
                      <a:pt x="50305" y="140395"/>
                      <a:pt x="49759" y="139998"/>
                      <a:pt x="49162" y="139650"/>
                    </a:cubicBezTo>
                    <a:cubicBezTo>
                      <a:pt x="48032" y="138906"/>
                      <a:pt x="46838" y="138213"/>
                      <a:pt x="45644" y="137617"/>
                    </a:cubicBezTo>
                    <a:cubicBezTo>
                      <a:pt x="44996" y="137319"/>
                      <a:pt x="44400" y="137022"/>
                      <a:pt x="43765" y="136724"/>
                    </a:cubicBezTo>
                    <a:cubicBezTo>
                      <a:pt x="43117" y="136475"/>
                      <a:pt x="42469" y="136228"/>
                      <a:pt x="41770" y="135980"/>
                    </a:cubicBezTo>
                    <a:cubicBezTo>
                      <a:pt x="40437" y="135484"/>
                      <a:pt x="39053" y="135087"/>
                      <a:pt x="37503" y="134888"/>
                    </a:cubicBezTo>
                    <a:lnTo>
                      <a:pt x="37109" y="135484"/>
                    </a:lnTo>
                    <a:cubicBezTo>
                      <a:pt x="37757" y="136823"/>
                      <a:pt x="38595" y="137964"/>
                      <a:pt x="39446" y="139056"/>
                    </a:cubicBezTo>
                    <a:cubicBezTo>
                      <a:pt x="39891" y="139601"/>
                      <a:pt x="40336" y="140147"/>
                      <a:pt x="40780" y="140644"/>
                    </a:cubicBezTo>
                    <a:cubicBezTo>
                      <a:pt x="41225" y="141188"/>
                      <a:pt x="41720" y="141685"/>
                      <a:pt x="42228" y="142131"/>
                    </a:cubicBezTo>
                    <a:cubicBezTo>
                      <a:pt x="43168" y="143074"/>
                      <a:pt x="44209" y="143967"/>
                      <a:pt x="45251" y="144811"/>
                    </a:cubicBezTo>
                    <a:cubicBezTo>
                      <a:pt x="45796" y="145207"/>
                      <a:pt x="46343" y="145654"/>
                      <a:pt x="46889" y="146000"/>
                    </a:cubicBezTo>
                    <a:cubicBezTo>
                      <a:pt x="47485" y="146398"/>
                      <a:pt x="48070" y="146695"/>
                      <a:pt x="48667" y="146994"/>
                    </a:cubicBezTo>
                    <a:cubicBezTo>
                      <a:pt x="49314" y="147291"/>
                      <a:pt x="49962" y="147588"/>
                      <a:pt x="50610" y="147837"/>
                    </a:cubicBezTo>
                    <a:lnTo>
                      <a:pt x="52642" y="148532"/>
                    </a:lnTo>
                    <a:cubicBezTo>
                      <a:pt x="53290" y="148779"/>
                      <a:pt x="53925" y="149027"/>
                      <a:pt x="54572" y="149325"/>
                    </a:cubicBezTo>
                    <a:cubicBezTo>
                      <a:pt x="55220" y="149573"/>
                      <a:pt x="55817" y="149870"/>
                      <a:pt x="56414" y="150218"/>
                    </a:cubicBezTo>
                    <a:cubicBezTo>
                      <a:pt x="57595" y="150913"/>
                      <a:pt x="58687" y="151707"/>
                      <a:pt x="59690" y="152649"/>
                    </a:cubicBezTo>
                    <a:cubicBezTo>
                      <a:pt x="59728" y="152649"/>
                      <a:pt x="59728" y="152649"/>
                      <a:pt x="59728" y="152698"/>
                    </a:cubicBezTo>
                    <a:cubicBezTo>
                      <a:pt x="59144" y="152847"/>
                      <a:pt x="58548" y="153095"/>
                      <a:pt x="57900" y="153294"/>
                    </a:cubicBezTo>
                    <a:cubicBezTo>
                      <a:pt x="57062" y="153641"/>
                      <a:pt x="56159" y="153988"/>
                      <a:pt x="55271" y="154335"/>
                    </a:cubicBezTo>
                    <a:cubicBezTo>
                      <a:pt x="54382" y="154732"/>
                      <a:pt x="53429" y="155129"/>
                      <a:pt x="52540" y="155675"/>
                    </a:cubicBezTo>
                    <a:cubicBezTo>
                      <a:pt x="50712" y="156667"/>
                      <a:pt x="49023" y="158106"/>
                      <a:pt x="47181" y="159494"/>
                    </a:cubicBezTo>
                    <a:cubicBezTo>
                      <a:pt x="45352" y="160933"/>
                      <a:pt x="43409" y="162223"/>
                      <a:pt x="41225" y="163166"/>
                    </a:cubicBezTo>
                    <a:cubicBezTo>
                      <a:pt x="39294" y="164059"/>
                      <a:pt x="37211" y="164704"/>
                      <a:pt x="35027" y="165200"/>
                    </a:cubicBezTo>
                    <a:cubicBezTo>
                      <a:pt x="34634" y="165050"/>
                      <a:pt x="34240" y="164902"/>
                      <a:pt x="33833" y="164753"/>
                    </a:cubicBezTo>
                    <a:cubicBezTo>
                      <a:pt x="33096" y="164356"/>
                      <a:pt x="32398" y="163910"/>
                      <a:pt x="31801" y="163314"/>
                    </a:cubicBezTo>
                    <a:cubicBezTo>
                      <a:pt x="31153" y="162719"/>
                      <a:pt x="30709" y="161976"/>
                      <a:pt x="30264" y="161181"/>
                    </a:cubicBezTo>
                    <a:lnTo>
                      <a:pt x="29566" y="159991"/>
                    </a:lnTo>
                    <a:cubicBezTo>
                      <a:pt x="29325" y="159644"/>
                      <a:pt x="29070" y="159247"/>
                      <a:pt x="28829" y="158900"/>
                    </a:cubicBezTo>
                    <a:cubicBezTo>
                      <a:pt x="28525" y="158601"/>
                      <a:pt x="28232" y="158255"/>
                      <a:pt x="27940" y="158006"/>
                    </a:cubicBezTo>
                    <a:cubicBezTo>
                      <a:pt x="27584" y="157758"/>
                      <a:pt x="27242" y="157510"/>
                      <a:pt x="26899" y="157312"/>
                    </a:cubicBezTo>
                    <a:cubicBezTo>
                      <a:pt x="26150" y="156865"/>
                      <a:pt x="25400" y="156469"/>
                      <a:pt x="24613" y="156171"/>
                    </a:cubicBezTo>
                    <a:cubicBezTo>
                      <a:pt x="24219" y="155973"/>
                      <a:pt x="23762" y="155873"/>
                      <a:pt x="23368" y="155725"/>
                    </a:cubicBezTo>
                    <a:cubicBezTo>
                      <a:pt x="22923" y="155626"/>
                      <a:pt x="22479" y="155476"/>
                      <a:pt x="22035" y="155426"/>
                    </a:cubicBezTo>
                    <a:cubicBezTo>
                      <a:pt x="21095" y="155228"/>
                      <a:pt x="20142" y="155129"/>
                      <a:pt x="19000" y="155228"/>
                    </a:cubicBezTo>
                    <a:lnTo>
                      <a:pt x="18555" y="155774"/>
                    </a:lnTo>
                    <a:cubicBezTo>
                      <a:pt x="18809" y="156865"/>
                      <a:pt x="19254" y="157709"/>
                      <a:pt x="19647" y="158502"/>
                    </a:cubicBezTo>
                    <a:cubicBezTo>
                      <a:pt x="19901" y="158900"/>
                      <a:pt x="20142" y="159296"/>
                      <a:pt x="20396" y="159644"/>
                    </a:cubicBezTo>
                    <a:cubicBezTo>
                      <a:pt x="20638" y="159991"/>
                      <a:pt x="20892" y="160338"/>
                      <a:pt x="21184" y="160685"/>
                    </a:cubicBezTo>
                    <a:cubicBezTo>
                      <a:pt x="21730" y="161331"/>
                      <a:pt x="22327" y="161925"/>
                      <a:pt x="22975" y="162471"/>
                    </a:cubicBezTo>
                    <a:cubicBezTo>
                      <a:pt x="23317" y="162719"/>
                      <a:pt x="23623" y="162968"/>
                      <a:pt x="24016" y="163215"/>
                    </a:cubicBezTo>
                    <a:cubicBezTo>
                      <a:pt x="24359" y="163413"/>
                      <a:pt x="24765" y="163613"/>
                      <a:pt x="25159" y="163761"/>
                    </a:cubicBezTo>
                    <a:cubicBezTo>
                      <a:pt x="25553" y="163910"/>
                      <a:pt x="25997" y="164009"/>
                      <a:pt x="26442" y="164108"/>
                    </a:cubicBezTo>
                    <a:lnTo>
                      <a:pt x="27839" y="164407"/>
                    </a:lnTo>
                    <a:cubicBezTo>
                      <a:pt x="28728" y="164555"/>
                      <a:pt x="29617" y="164803"/>
                      <a:pt x="30366" y="165200"/>
                    </a:cubicBezTo>
                    <a:cubicBezTo>
                      <a:pt x="30811" y="165398"/>
                      <a:pt x="31255" y="165696"/>
                      <a:pt x="31662" y="165994"/>
                    </a:cubicBezTo>
                    <a:cubicBezTo>
                      <a:pt x="30112" y="166390"/>
                      <a:pt x="28626" y="166788"/>
                      <a:pt x="27242" y="167283"/>
                    </a:cubicBezTo>
                    <a:cubicBezTo>
                      <a:pt x="25006" y="168126"/>
                      <a:pt x="22771" y="168920"/>
                      <a:pt x="20638" y="169714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200CA5-A9CF-3EF2-9D46-C7FFC154BDBA}"/>
                  </a:ext>
                </a:extLst>
              </p:cNvPr>
              <p:cNvSpPr/>
              <p:nvPr/>
            </p:nvSpPr>
            <p:spPr>
              <a:xfrm>
                <a:off x="2815437" y="702815"/>
                <a:ext cx="133350" cy="114200"/>
              </a:xfrm>
              <a:custGeom>
                <a:avLst/>
                <a:gdLst>
                  <a:gd name="connsiteX0" fmla="*/ 76289 w 133350"/>
                  <a:gd name="connsiteY0" fmla="*/ 77738 h 114200"/>
                  <a:gd name="connsiteX1" fmla="*/ 75895 w 133350"/>
                  <a:gd name="connsiteY1" fmla="*/ 77589 h 114200"/>
                  <a:gd name="connsiteX2" fmla="*/ 75552 w 133350"/>
                  <a:gd name="connsiteY2" fmla="*/ 77391 h 114200"/>
                  <a:gd name="connsiteX3" fmla="*/ 75248 w 133350"/>
                  <a:gd name="connsiteY3" fmla="*/ 77144 h 114200"/>
                  <a:gd name="connsiteX4" fmla="*/ 75146 w 133350"/>
                  <a:gd name="connsiteY4" fmla="*/ 77094 h 114200"/>
                  <a:gd name="connsiteX5" fmla="*/ 75108 w 133350"/>
                  <a:gd name="connsiteY5" fmla="*/ 77043 h 114200"/>
                  <a:gd name="connsiteX6" fmla="*/ 75057 w 133350"/>
                  <a:gd name="connsiteY6" fmla="*/ 76994 h 114200"/>
                  <a:gd name="connsiteX7" fmla="*/ 74955 w 133350"/>
                  <a:gd name="connsiteY7" fmla="*/ 76845 h 114200"/>
                  <a:gd name="connsiteX8" fmla="*/ 74854 w 133350"/>
                  <a:gd name="connsiteY8" fmla="*/ 76746 h 114200"/>
                  <a:gd name="connsiteX9" fmla="*/ 74854 w 133350"/>
                  <a:gd name="connsiteY9" fmla="*/ 76697 h 114200"/>
                  <a:gd name="connsiteX10" fmla="*/ 74905 w 133350"/>
                  <a:gd name="connsiteY10" fmla="*/ 76746 h 114200"/>
                  <a:gd name="connsiteX11" fmla="*/ 74854 w 133350"/>
                  <a:gd name="connsiteY11" fmla="*/ 76746 h 114200"/>
                  <a:gd name="connsiteX12" fmla="*/ 74803 w 133350"/>
                  <a:gd name="connsiteY12" fmla="*/ 76647 h 114200"/>
                  <a:gd name="connsiteX13" fmla="*/ 74650 w 133350"/>
                  <a:gd name="connsiteY13" fmla="*/ 76399 h 114200"/>
                  <a:gd name="connsiteX14" fmla="*/ 74257 w 133350"/>
                  <a:gd name="connsiteY14" fmla="*/ 75903 h 114200"/>
                  <a:gd name="connsiteX15" fmla="*/ 73520 w 133350"/>
                  <a:gd name="connsiteY15" fmla="*/ 74861 h 114200"/>
                  <a:gd name="connsiteX16" fmla="*/ 72022 w 133350"/>
                  <a:gd name="connsiteY16" fmla="*/ 72827 h 114200"/>
                  <a:gd name="connsiteX17" fmla="*/ 70485 w 133350"/>
                  <a:gd name="connsiteY17" fmla="*/ 70794 h 114200"/>
                  <a:gd name="connsiteX18" fmla="*/ 67259 w 133350"/>
                  <a:gd name="connsiteY18" fmla="*/ 66825 h 114200"/>
                  <a:gd name="connsiteX19" fmla="*/ 66916 w 133350"/>
                  <a:gd name="connsiteY19" fmla="*/ 67023 h 114200"/>
                  <a:gd name="connsiteX20" fmla="*/ 66865 w 133350"/>
                  <a:gd name="connsiteY20" fmla="*/ 66973 h 114200"/>
                  <a:gd name="connsiteX21" fmla="*/ 65278 w 133350"/>
                  <a:gd name="connsiteY21" fmla="*/ 68858 h 114200"/>
                  <a:gd name="connsiteX22" fmla="*/ 63792 w 133350"/>
                  <a:gd name="connsiteY22" fmla="*/ 70794 h 114200"/>
                  <a:gd name="connsiteX23" fmla="*/ 62306 w 133350"/>
                  <a:gd name="connsiteY23" fmla="*/ 72728 h 114200"/>
                  <a:gd name="connsiteX24" fmla="*/ 60820 w 133350"/>
                  <a:gd name="connsiteY24" fmla="*/ 74713 h 114200"/>
                  <a:gd name="connsiteX25" fmla="*/ 59373 w 133350"/>
                  <a:gd name="connsiteY25" fmla="*/ 76647 h 114200"/>
                  <a:gd name="connsiteX26" fmla="*/ 59271 w 133350"/>
                  <a:gd name="connsiteY26" fmla="*/ 76796 h 114200"/>
                  <a:gd name="connsiteX27" fmla="*/ 59233 w 133350"/>
                  <a:gd name="connsiteY27" fmla="*/ 76845 h 114200"/>
                  <a:gd name="connsiteX28" fmla="*/ 59080 w 133350"/>
                  <a:gd name="connsiteY28" fmla="*/ 76994 h 114200"/>
                  <a:gd name="connsiteX29" fmla="*/ 58826 w 133350"/>
                  <a:gd name="connsiteY29" fmla="*/ 77243 h 114200"/>
                  <a:gd name="connsiteX30" fmla="*/ 58483 w 133350"/>
                  <a:gd name="connsiteY30" fmla="*/ 77490 h 114200"/>
                  <a:gd name="connsiteX31" fmla="*/ 58141 w 133350"/>
                  <a:gd name="connsiteY31" fmla="*/ 77639 h 114200"/>
                  <a:gd name="connsiteX32" fmla="*/ 57442 w 133350"/>
                  <a:gd name="connsiteY32" fmla="*/ 77788 h 114200"/>
                  <a:gd name="connsiteX33" fmla="*/ 56693 w 133350"/>
                  <a:gd name="connsiteY33" fmla="*/ 77788 h 114200"/>
                  <a:gd name="connsiteX34" fmla="*/ 56350 w 133350"/>
                  <a:gd name="connsiteY34" fmla="*/ 77688 h 114200"/>
                  <a:gd name="connsiteX35" fmla="*/ 56096 w 133350"/>
                  <a:gd name="connsiteY35" fmla="*/ 77589 h 114200"/>
                  <a:gd name="connsiteX36" fmla="*/ 55956 w 133350"/>
                  <a:gd name="connsiteY36" fmla="*/ 77490 h 114200"/>
                  <a:gd name="connsiteX37" fmla="*/ 55702 w 133350"/>
                  <a:gd name="connsiteY37" fmla="*/ 77342 h 114200"/>
                  <a:gd name="connsiteX38" fmla="*/ 55651 w 133350"/>
                  <a:gd name="connsiteY38" fmla="*/ 77342 h 114200"/>
                  <a:gd name="connsiteX39" fmla="*/ 55753 w 133350"/>
                  <a:gd name="connsiteY39" fmla="*/ 77391 h 114200"/>
                  <a:gd name="connsiteX40" fmla="*/ 55651 w 133350"/>
                  <a:gd name="connsiteY40" fmla="*/ 77292 h 114200"/>
                  <a:gd name="connsiteX41" fmla="*/ 55512 w 133350"/>
                  <a:gd name="connsiteY41" fmla="*/ 77243 h 114200"/>
                  <a:gd name="connsiteX42" fmla="*/ 55258 w 133350"/>
                  <a:gd name="connsiteY42" fmla="*/ 77043 h 114200"/>
                  <a:gd name="connsiteX43" fmla="*/ 54216 w 133350"/>
                  <a:gd name="connsiteY43" fmla="*/ 76399 h 114200"/>
                  <a:gd name="connsiteX44" fmla="*/ 54064 w 133350"/>
                  <a:gd name="connsiteY44" fmla="*/ 76350 h 114200"/>
                  <a:gd name="connsiteX45" fmla="*/ 54013 w 133350"/>
                  <a:gd name="connsiteY45" fmla="*/ 76300 h 114200"/>
                  <a:gd name="connsiteX46" fmla="*/ 53873 w 133350"/>
                  <a:gd name="connsiteY46" fmla="*/ 76200 h 114200"/>
                  <a:gd name="connsiteX47" fmla="*/ 53670 w 133350"/>
                  <a:gd name="connsiteY47" fmla="*/ 75952 h 114200"/>
                  <a:gd name="connsiteX48" fmla="*/ 53467 w 133350"/>
                  <a:gd name="connsiteY48" fmla="*/ 75705 h 114200"/>
                  <a:gd name="connsiteX49" fmla="*/ 53327 w 133350"/>
                  <a:gd name="connsiteY49" fmla="*/ 75456 h 114200"/>
                  <a:gd name="connsiteX50" fmla="*/ 53226 w 133350"/>
                  <a:gd name="connsiteY50" fmla="*/ 75208 h 114200"/>
                  <a:gd name="connsiteX51" fmla="*/ 53175 w 133350"/>
                  <a:gd name="connsiteY51" fmla="*/ 74911 h 114200"/>
                  <a:gd name="connsiteX52" fmla="*/ 53124 w 133350"/>
                  <a:gd name="connsiteY52" fmla="*/ 74613 h 114200"/>
                  <a:gd name="connsiteX53" fmla="*/ 53175 w 133350"/>
                  <a:gd name="connsiteY53" fmla="*/ 74315 h 114200"/>
                  <a:gd name="connsiteX54" fmla="*/ 53226 w 133350"/>
                  <a:gd name="connsiteY54" fmla="*/ 74068 h 114200"/>
                  <a:gd name="connsiteX55" fmla="*/ 53276 w 133350"/>
                  <a:gd name="connsiteY55" fmla="*/ 73819 h 114200"/>
                  <a:gd name="connsiteX56" fmla="*/ 53327 w 133350"/>
                  <a:gd name="connsiteY56" fmla="*/ 73819 h 114200"/>
                  <a:gd name="connsiteX57" fmla="*/ 53327 w 133350"/>
                  <a:gd name="connsiteY57" fmla="*/ 73769 h 114200"/>
                  <a:gd name="connsiteX58" fmla="*/ 53378 w 133350"/>
                  <a:gd name="connsiteY58" fmla="*/ 73720 h 114200"/>
                  <a:gd name="connsiteX59" fmla="*/ 53518 w 133350"/>
                  <a:gd name="connsiteY59" fmla="*/ 73423 h 114200"/>
                  <a:gd name="connsiteX60" fmla="*/ 53619 w 133350"/>
                  <a:gd name="connsiteY60" fmla="*/ 73323 h 114200"/>
                  <a:gd name="connsiteX61" fmla="*/ 53772 w 133350"/>
                  <a:gd name="connsiteY61" fmla="*/ 73025 h 114200"/>
                  <a:gd name="connsiteX62" fmla="*/ 54420 w 133350"/>
                  <a:gd name="connsiteY62" fmla="*/ 72033 h 114200"/>
                  <a:gd name="connsiteX63" fmla="*/ 55702 w 133350"/>
                  <a:gd name="connsiteY63" fmla="*/ 69950 h 114200"/>
                  <a:gd name="connsiteX64" fmla="*/ 56947 w 133350"/>
                  <a:gd name="connsiteY64" fmla="*/ 67916 h 114200"/>
                  <a:gd name="connsiteX65" fmla="*/ 58191 w 133350"/>
                  <a:gd name="connsiteY65" fmla="*/ 65832 h 114200"/>
                  <a:gd name="connsiteX66" fmla="*/ 59423 w 133350"/>
                  <a:gd name="connsiteY66" fmla="*/ 63699 h 114200"/>
                  <a:gd name="connsiteX67" fmla="*/ 61404 w 133350"/>
                  <a:gd name="connsiteY67" fmla="*/ 60325 h 114200"/>
                  <a:gd name="connsiteX68" fmla="*/ 57442 w 133350"/>
                  <a:gd name="connsiteY68" fmla="*/ 60425 h 114200"/>
                  <a:gd name="connsiteX69" fmla="*/ 52286 w 133350"/>
                  <a:gd name="connsiteY69" fmla="*/ 60574 h 114200"/>
                  <a:gd name="connsiteX70" fmla="*/ 47079 w 133350"/>
                  <a:gd name="connsiteY70" fmla="*/ 60772 h 114200"/>
                  <a:gd name="connsiteX71" fmla="*/ 45783 w 133350"/>
                  <a:gd name="connsiteY71" fmla="*/ 60822 h 114200"/>
                  <a:gd name="connsiteX72" fmla="*/ 44640 w 133350"/>
                  <a:gd name="connsiteY72" fmla="*/ 60871 h 114200"/>
                  <a:gd name="connsiteX73" fmla="*/ 43155 w 133350"/>
                  <a:gd name="connsiteY73" fmla="*/ 60475 h 114200"/>
                  <a:gd name="connsiteX74" fmla="*/ 42558 w 133350"/>
                  <a:gd name="connsiteY74" fmla="*/ 59978 h 114200"/>
                  <a:gd name="connsiteX75" fmla="*/ 42113 w 133350"/>
                  <a:gd name="connsiteY75" fmla="*/ 59284 h 114200"/>
                  <a:gd name="connsiteX76" fmla="*/ 42012 w 133350"/>
                  <a:gd name="connsiteY76" fmla="*/ 59085 h 114200"/>
                  <a:gd name="connsiteX77" fmla="*/ 41961 w 133350"/>
                  <a:gd name="connsiteY77" fmla="*/ 58937 h 114200"/>
                  <a:gd name="connsiteX78" fmla="*/ 41859 w 133350"/>
                  <a:gd name="connsiteY78" fmla="*/ 58490 h 114200"/>
                  <a:gd name="connsiteX79" fmla="*/ 41770 w 133350"/>
                  <a:gd name="connsiteY79" fmla="*/ 57250 h 114200"/>
                  <a:gd name="connsiteX80" fmla="*/ 41720 w 133350"/>
                  <a:gd name="connsiteY80" fmla="*/ 56605 h 114200"/>
                  <a:gd name="connsiteX81" fmla="*/ 41720 w 133350"/>
                  <a:gd name="connsiteY81" fmla="*/ 56356 h 114200"/>
                  <a:gd name="connsiteX82" fmla="*/ 41720 w 133350"/>
                  <a:gd name="connsiteY82" fmla="*/ 56158 h 114200"/>
                  <a:gd name="connsiteX83" fmla="*/ 41910 w 133350"/>
                  <a:gd name="connsiteY83" fmla="*/ 55265 h 114200"/>
                  <a:gd name="connsiteX84" fmla="*/ 42354 w 133350"/>
                  <a:gd name="connsiteY84" fmla="*/ 54422 h 114200"/>
                  <a:gd name="connsiteX85" fmla="*/ 43104 w 133350"/>
                  <a:gd name="connsiteY85" fmla="*/ 53777 h 114200"/>
                  <a:gd name="connsiteX86" fmla="*/ 44044 w 133350"/>
                  <a:gd name="connsiteY86" fmla="*/ 53331 h 114200"/>
                  <a:gd name="connsiteX87" fmla="*/ 44247 w 133350"/>
                  <a:gd name="connsiteY87" fmla="*/ 53282 h 114200"/>
                  <a:gd name="connsiteX88" fmla="*/ 44539 w 133350"/>
                  <a:gd name="connsiteY88" fmla="*/ 53231 h 114200"/>
                  <a:gd name="connsiteX89" fmla="*/ 44844 w 133350"/>
                  <a:gd name="connsiteY89" fmla="*/ 53181 h 114200"/>
                  <a:gd name="connsiteX90" fmla="*/ 45136 w 133350"/>
                  <a:gd name="connsiteY90" fmla="*/ 53181 h 114200"/>
                  <a:gd name="connsiteX91" fmla="*/ 47714 w 133350"/>
                  <a:gd name="connsiteY91" fmla="*/ 53132 h 114200"/>
                  <a:gd name="connsiteX92" fmla="*/ 50292 w 133350"/>
                  <a:gd name="connsiteY92" fmla="*/ 53082 h 114200"/>
                  <a:gd name="connsiteX93" fmla="*/ 52921 w 133350"/>
                  <a:gd name="connsiteY93" fmla="*/ 53132 h 114200"/>
                  <a:gd name="connsiteX94" fmla="*/ 55512 w 133350"/>
                  <a:gd name="connsiteY94" fmla="*/ 53181 h 114200"/>
                  <a:gd name="connsiteX95" fmla="*/ 58090 w 133350"/>
                  <a:gd name="connsiteY95" fmla="*/ 53381 h 114200"/>
                  <a:gd name="connsiteX96" fmla="*/ 59677 w 133350"/>
                  <a:gd name="connsiteY96" fmla="*/ 53480 h 114200"/>
                  <a:gd name="connsiteX97" fmla="*/ 58928 w 133350"/>
                  <a:gd name="connsiteY97" fmla="*/ 51991 h 114200"/>
                  <a:gd name="connsiteX98" fmla="*/ 57785 w 133350"/>
                  <a:gd name="connsiteY98" fmla="*/ 49709 h 114200"/>
                  <a:gd name="connsiteX99" fmla="*/ 56693 w 133350"/>
                  <a:gd name="connsiteY99" fmla="*/ 47476 h 114200"/>
                  <a:gd name="connsiteX100" fmla="*/ 55550 w 133350"/>
                  <a:gd name="connsiteY100" fmla="*/ 45194 h 114200"/>
                  <a:gd name="connsiteX101" fmla="*/ 54420 w 133350"/>
                  <a:gd name="connsiteY101" fmla="*/ 42963 h 114200"/>
                  <a:gd name="connsiteX102" fmla="*/ 53175 w 133350"/>
                  <a:gd name="connsiteY102" fmla="*/ 40730 h 114200"/>
                  <a:gd name="connsiteX103" fmla="*/ 53124 w 133350"/>
                  <a:gd name="connsiteY103" fmla="*/ 40631 h 114200"/>
                  <a:gd name="connsiteX104" fmla="*/ 53023 w 133350"/>
                  <a:gd name="connsiteY104" fmla="*/ 40481 h 114200"/>
                  <a:gd name="connsiteX105" fmla="*/ 52972 w 133350"/>
                  <a:gd name="connsiteY105" fmla="*/ 40333 h 114200"/>
                  <a:gd name="connsiteX106" fmla="*/ 52921 w 133350"/>
                  <a:gd name="connsiteY106" fmla="*/ 40184 h 114200"/>
                  <a:gd name="connsiteX107" fmla="*/ 52883 w 133350"/>
                  <a:gd name="connsiteY107" fmla="*/ 40035 h 114200"/>
                  <a:gd name="connsiteX108" fmla="*/ 52781 w 133350"/>
                  <a:gd name="connsiteY108" fmla="*/ 39341 h 114200"/>
                  <a:gd name="connsiteX109" fmla="*/ 52883 w 133350"/>
                  <a:gd name="connsiteY109" fmla="*/ 38696 h 114200"/>
                  <a:gd name="connsiteX110" fmla="*/ 53175 w 133350"/>
                  <a:gd name="connsiteY110" fmla="*/ 38100 h 114200"/>
                  <a:gd name="connsiteX111" fmla="*/ 53327 w 133350"/>
                  <a:gd name="connsiteY111" fmla="*/ 37951 h 114200"/>
                  <a:gd name="connsiteX112" fmla="*/ 53429 w 133350"/>
                  <a:gd name="connsiteY112" fmla="*/ 37852 h 114200"/>
                  <a:gd name="connsiteX113" fmla="*/ 53518 w 133350"/>
                  <a:gd name="connsiteY113" fmla="*/ 37704 h 114200"/>
                  <a:gd name="connsiteX114" fmla="*/ 53619 w 133350"/>
                  <a:gd name="connsiteY114" fmla="*/ 37654 h 114200"/>
                  <a:gd name="connsiteX115" fmla="*/ 53619 w 133350"/>
                  <a:gd name="connsiteY115" fmla="*/ 37605 h 114200"/>
                  <a:gd name="connsiteX116" fmla="*/ 53670 w 133350"/>
                  <a:gd name="connsiteY116" fmla="*/ 37555 h 114200"/>
                  <a:gd name="connsiteX117" fmla="*/ 53822 w 133350"/>
                  <a:gd name="connsiteY117" fmla="*/ 37506 h 114200"/>
                  <a:gd name="connsiteX118" fmla="*/ 53975 w 133350"/>
                  <a:gd name="connsiteY118" fmla="*/ 37407 h 114200"/>
                  <a:gd name="connsiteX119" fmla="*/ 53924 w 133350"/>
                  <a:gd name="connsiteY119" fmla="*/ 37456 h 114200"/>
                  <a:gd name="connsiteX120" fmla="*/ 54013 w 133350"/>
                  <a:gd name="connsiteY120" fmla="*/ 37356 h 114200"/>
                  <a:gd name="connsiteX121" fmla="*/ 54559 w 133350"/>
                  <a:gd name="connsiteY121" fmla="*/ 37059 h 114200"/>
                  <a:gd name="connsiteX122" fmla="*/ 55651 w 133350"/>
                  <a:gd name="connsiteY122" fmla="*/ 36413 h 114200"/>
                  <a:gd name="connsiteX123" fmla="*/ 56299 w 133350"/>
                  <a:gd name="connsiteY123" fmla="*/ 36116 h 114200"/>
                  <a:gd name="connsiteX124" fmla="*/ 57836 w 133350"/>
                  <a:gd name="connsiteY124" fmla="*/ 36166 h 114200"/>
                  <a:gd name="connsiteX125" fmla="*/ 58191 w 133350"/>
                  <a:gd name="connsiteY125" fmla="*/ 36265 h 114200"/>
                  <a:gd name="connsiteX126" fmla="*/ 58534 w 133350"/>
                  <a:gd name="connsiteY126" fmla="*/ 36463 h 114200"/>
                  <a:gd name="connsiteX127" fmla="*/ 58826 w 133350"/>
                  <a:gd name="connsiteY127" fmla="*/ 36712 h 114200"/>
                  <a:gd name="connsiteX128" fmla="*/ 58928 w 133350"/>
                  <a:gd name="connsiteY128" fmla="*/ 36811 h 114200"/>
                  <a:gd name="connsiteX129" fmla="*/ 58979 w 133350"/>
                  <a:gd name="connsiteY129" fmla="*/ 36811 h 114200"/>
                  <a:gd name="connsiteX130" fmla="*/ 59030 w 133350"/>
                  <a:gd name="connsiteY130" fmla="*/ 36910 h 114200"/>
                  <a:gd name="connsiteX131" fmla="*/ 59131 w 133350"/>
                  <a:gd name="connsiteY131" fmla="*/ 37009 h 114200"/>
                  <a:gd name="connsiteX132" fmla="*/ 59233 w 133350"/>
                  <a:gd name="connsiteY132" fmla="*/ 37158 h 114200"/>
                  <a:gd name="connsiteX133" fmla="*/ 59182 w 133350"/>
                  <a:gd name="connsiteY133" fmla="*/ 37108 h 114200"/>
                  <a:gd name="connsiteX134" fmla="*/ 59233 w 133350"/>
                  <a:gd name="connsiteY134" fmla="*/ 37108 h 114200"/>
                  <a:gd name="connsiteX135" fmla="*/ 59233 w 133350"/>
                  <a:gd name="connsiteY135" fmla="*/ 37158 h 114200"/>
                  <a:gd name="connsiteX136" fmla="*/ 59271 w 133350"/>
                  <a:gd name="connsiteY136" fmla="*/ 37207 h 114200"/>
                  <a:gd name="connsiteX137" fmla="*/ 59474 w 133350"/>
                  <a:gd name="connsiteY137" fmla="*/ 37456 h 114200"/>
                  <a:gd name="connsiteX138" fmla="*/ 59817 w 133350"/>
                  <a:gd name="connsiteY138" fmla="*/ 38001 h 114200"/>
                  <a:gd name="connsiteX139" fmla="*/ 60566 w 133350"/>
                  <a:gd name="connsiteY139" fmla="*/ 38994 h 114200"/>
                  <a:gd name="connsiteX140" fmla="*/ 62052 w 133350"/>
                  <a:gd name="connsiteY140" fmla="*/ 41077 h 114200"/>
                  <a:gd name="connsiteX141" fmla="*/ 63589 w 133350"/>
                  <a:gd name="connsiteY141" fmla="*/ 43062 h 114200"/>
                  <a:gd name="connsiteX142" fmla="*/ 66865 w 133350"/>
                  <a:gd name="connsiteY142" fmla="*/ 47031 h 114200"/>
                  <a:gd name="connsiteX143" fmla="*/ 67170 w 133350"/>
                  <a:gd name="connsiteY143" fmla="*/ 46881 h 114200"/>
                  <a:gd name="connsiteX144" fmla="*/ 67259 w 133350"/>
                  <a:gd name="connsiteY144" fmla="*/ 46881 h 114200"/>
                  <a:gd name="connsiteX145" fmla="*/ 68796 w 133350"/>
                  <a:gd name="connsiteY145" fmla="*/ 44996 h 114200"/>
                  <a:gd name="connsiteX146" fmla="*/ 70345 w 133350"/>
                  <a:gd name="connsiteY146" fmla="*/ 43062 h 114200"/>
                  <a:gd name="connsiteX147" fmla="*/ 71831 w 133350"/>
                  <a:gd name="connsiteY147" fmla="*/ 41126 h 114200"/>
                  <a:gd name="connsiteX148" fmla="*/ 73266 w 133350"/>
                  <a:gd name="connsiteY148" fmla="*/ 39192 h 114200"/>
                  <a:gd name="connsiteX149" fmla="*/ 74701 w 133350"/>
                  <a:gd name="connsiteY149" fmla="*/ 37207 h 114200"/>
                  <a:gd name="connsiteX150" fmla="*/ 74803 w 133350"/>
                  <a:gd name="connsiteY150" fmla="*/ 37059 h 114200"/>
                  <a:gd name="connsiteX151" fmla="*/ 74854 w 133350"/>
                  <a:gd name="connsiteY151" fmla="*/ 37009 h 114200"/>
                  <a:gd name="connsiteX152" fmla="*/ 75006 w 133350"/>
                  <a:gd name="connsiteY152" fmla="*/ 36860 h 114200"/>
                  <a:gd name="connsiteX153" fmla="*/ 75298 w 133350"/>
                  <a:gd name="connsiteY153" fmla="*/ 36613 h 114200"/>
                  <a:gd name="connsiteX154" fmla="*/ 75603 w 133350"/>
                  <a:gd name="connsiteY154" fmla="*/ 36413 h 114200"/>
                  <a:gd name="connsiteX155" fmla="*/ 75946 w 133350"/>
                  <a:gd name="connsiteY155" fmla="*/ 36265 h 114200"/>
                  <a:gd name="connsiteX156" fmla="*/ 76645 w 133350"/>
                  <a:gd name="connsiteY156" fmla="*/ 36067 h 114200"/>
                  <a:gd name="connsiteX157" fmla="*/ 77381 w 133350"/>
                  <a:gd name="connsiteY157" fmla="*/ 36116 h 114200"/>
                  <a:gd name="connsiteX158" fmla="*/ 77737 w 133350"/>
                  <a:gd name="connsiteY158" fmla="*/ 36166 h 114200"/>
                  <a:gd name="connsiteX159" fmla="*/ 77978 w 133350"/>
                  <a:gd name="connsiteY159" fmla="*/ 36314 h 114200"/>
                  <a:gd name="connsiteX160" fmla="*/ 78130 w 133350"/>
                  <a:gd name="connsiteY160" fmla="*/ 36364 h 114200"/>
                  <a:gd name="connsiteX161" fmla="*/ 78423 w 133350"/>
                  <a:gd name="connsiteY161" fmla="*/ 36513 h 114200"/>
                  <a:gd name="connsiteX162" fmla="*/ 78423 w 133350"/>
                  <a:gd name="connsiteY162" fmla="*/ 36563 h 114200"/>
                  <a:gd name="connsiteX163" fmla="*/ 78372 w 133350"/>
                  <a:gd name="connsiteY163" fmla="*/ 36513 h 114200"/>
                  <a:gd name="connsiteX164" fmla="*/ 78423 w 133350"/>
                  <a:gd name="connsiteY164" fmla="*/ 36563 h 114200"/>
                  <a:gd name="connsiteX165" fmla="*/ 78575 w 133350"/>
                  <a:gd name="connsiteY165" fmla="*/ 36662 h 114200"/>
                  <a:gd name="connsiteX166" fmla="*/ 78829 w 133350"/>
                  <a:gd name="connsiteY166" fmla="*/ 36811 h 114200"/>
                  <a:gd name="connsiteX167" fmla="*/ 79908 w 133350"/>
                  <a:gd name="connsiteY167" fmla="*/ 37456 h 114200"/>
                  <a:gd name="connsiteX168" fmla="*/ 80010 w 133350"/>
                  <a:gd name="connsiteY168" fmla="*/ 37555 h 114200"/>
                  <a:gd name="connsiteX169" fmla="*/ 80112 w 133350"/>
                  <a:gd name="connsiteY169" fmla="*/ 37605 h 114200"/>
                  <a:gd name="connsiteX170" fmla="*/ 80213 w 133350"/>
                  <a:gd name="connsiteY170" fmla="*/ 37704 h 114200"/>
                  <a:gd name="connsiteX171" fmla="*/ 80454 w 133350"/>
                  <a:gd name="connsiteY171" fmla="*/ 37902 h 114200"/>
                  <a:gd name="connsiteX172" fmla="*/ 80607 w 133350"/>
                  <a:gd name="connsiteY172" fmla="*/ 38151 h 114200"/>
                  <a:gd name="connsiteX173" fmla="*/ 80759 w 133350"/>
                  <a:gd name="connsiteY173" fmla="*/ 38398 h 114200"/>
                  <a:gd name="connsiteX174" fmla="*/ 80861 w 133350"/>
                  <a:gd name="connsiteY174" fmla="*/ 38696 h 114200"/>
                  <a:gd name="connsiteX175" fmla="*/ 80950 w 133350"/>
                  <a:gd name="connsiteY175" fmla="*/ 38994 h 114200"/>
                  <a:gd name="connsiteX176" fmla="*/ 80950 w 133350"/>
                  <a:gd name="connsiteY176" fmla="*/ 39291 h 114200"/>
                  <a:gd name="connsiteX177" fmla="*/ 80950 w 133350"/>
                  <a:gd name="connsiteY177" fmla="*/ 39539 h 114200"/>
                  <a:gd name="connsiteX178" fmla="*/ 80912 w 133350"/>
                  <a:gd name="connsiteY178" fmla="*/ 39837 h 114200"/>
                  <a:gd name="connsiteX179" fmla="*/ 80810 w 133350"/>
                  <a:gd name="connsiteY179" fmla="*/ 40035 h 114200"/>
                  <a:gd name="connsiteX180" fmla="*/ 80810 w 133350"/>
                  <a:gd name="connsiteY180" fmla="*/ 40085 h 114200"/>
                  <a:gd name="connsiteX181" fmla="*/ 80759 w 133350"/>
                  <a:gd name="connsiteY181" fmla="*/ 40085 h 114200"/>
                  <a:gd name="connsiteX182" fmla="*/ 80759 w 133350"/>
                  <a:gd name="connsiteY182" fmla="*/ 40135 h 114200"/>
                  <a:gd name="connsiteX183" fmla="*/ 80607 w 133350"/>
                  <a:gd name="connsiteY183" fmla="*/ 40333 h 114200"/>
                  <a:gd name="connsiteX184" fmla="*/ 80607 w 133350"/>
                  <a:gd name="connsiteY184" fmla="*/ 40382 h 114200"/>
                  <a:gd name="connsiteX185" fmla="*/ 80556 w 133350"/>
                  <a:gd name="connsiteY185" fmla="*/ 40432 h 114200"/>
                  <a:gd name="connsiteX186" fmla="*/ 80454 w 133350"/>
                  <a:gd name="connsiteY186" fmla="*/ 40582 h 114200"/>
                  <a:gd name="connsiteX187" fmla="*/ 80315 w 133350"/>
                  <a:gd name="connsiteY187" fmla="*/ 40829 h 114200"/>
                  <a:gd name="connsiteX188" fmla="*/ 79667 w 133350"/>
                  <a:gd name="connsiteY188" fmla="*/ 41871 h 114200"/>
                  <a:gd name="connsiteX189" fmla="*/ 78372 w 133350"/>
                  <a:gd name="connsiteY189" fmla="*/ 43905 h 114200"/>
                  <a:gd name="connsiteX190" fmla="*/ 77140 w 133350"/>
                  <a:gd name="connsiteY190" fmla="*/ 45988 h 114200"/>
                  <a:gd name="connsiteX191" fmla="*/ 75895 w 133350"/>
                  <a:gd name="connsiteY191" fmla="*/ 48072 h 114200"/>
                  <a:gd name="connsiteX192" fmla="*/ 74650 w 133350"/>
                  <a:gd name="connsiteY192" fmla="*/ 50156 h 114200"/>
                  <a:gd name="connsiteX193" fmla="*/ 72720 w 133350"/>
                  <a:gd name="connsiteY193" fmla="*/ 53579 h 114200"/>
                  <a:gd name="connsiteX194" fmla="*/ 76645 w 133350"/>
                  <a:gd name="connsiteY194" fmla="*/ 53430 h 114200"/>
                  <a:gd name="connsiteX195" fmla="*/ 81851 w 133350"/>
                  <a:gd name="connsiteY195" fmla="*/ 53282 h 114200"/>
                  <a:gd name="connsiteX196" fmla="*/ 87008 w 133350"/>
                  <a:gd name="connsiteY196" fmla="*/ 53132 h 114200"/>
                  <a:gd name="connsiteX197" fmla="*/ 88303 w 133350"/>
                  <a:gd name="connsiteY197" fmla="*/ 53082 h 114200"/>
                  <a:gd name="connsiteX198" fmla="*/ 89484 w 133350"/>
                  <a:gd name="connsiteY198" fmla="*/ 53033 h 114200"/>
                  <a:gd name="connsiteX199" fmla="*/ 90932 w 133350"/>
                  <a:gd name="connsiteY199" fmla="*/ 53430 h 114200"/>
                  <a:gd name="connsiteX200" fmla="*/ 91529 w 133350"/>
                  <a:gd name="connsiteY200" fmla="*/ 53925 h 114200"/>
                  <a:gd name="connsiteX201" fmla="*/ 91973 w 133350"/>
                  <a:gd name="connsiteY201" fmla="*/ 54571 h 114200"/>
                  <a:gd name="connsiteX202" fmla="*/ 92075 w 133350"/>
                  <a:gd name="connsiteY202" fmla="*/ 54769 h 114200"/>
                  <a:gd name="connsiteX203" fmla="*/ 92113 w 133350"/>
                  <a:gd name="connsiteY203" fmla="*/ 54968 h 114200"/>
                  <a:gd name="connsiteX204" fmla="*/ 92215 w 133350"/>
                  <a:gd name="connsiteY204" fmla="*/ 55414 h 114200"/>
                  <a:gd name="connsiteX205" fmla="*/ 92316 w 133350"/>
                  <a:gd name="connsiteY205" fmla="*/ 56655 h 114200"/>
                  <a:gd name="connsiteX206" fmla="*/ 92367 w 133350"/>
                  <a:gd name="connsiteY206" fmla="*/ 57250 h 114200"/>
                  <a:gd name="connsiteX207" fmla="*/ 92367 w 133350"/>
                  <a:gd name="connsiteY207" fmla="*/ 57498 h 114200"/>
                  <a:gd name="connsiteX208" fmla="*/ 92367 w 133350"/>
                  <a:gd name="connsiteY208" fmla="*/ 57746 h 114200"/>
                  <a:gd name="connsiteX209" fmla="*/ 92215 w 133350"/>
                  <a:gd name="connsiteY209" fmla="*/ 58638 h 114200"/>
                  <a:gd name="connsiteX210" fmla="*/ 91719 w 133350"/>
                  <a:gd name="connsiteY210" fmla="*/ 59432 h 114200"/>
                  <a:gd name="connsiteX211" fmla="*/ 90983 w 133350"/>
                  <a:gd name="connsiteY211" fmla="*/ 60127 h 114200"/>
                  <a:gd name="connsiteX212" fmla="*/ 90081 w 133350"/>
                  <a:gd name="connsiteY212" fmla="*/ 60524 h 114200"/>
                  <a:gd name="connsiteX213" fmla="*/ 89840 w 133350"/>
                  <a:gd name="connsiteY213" fmla="*/ 60623 h 114200"/>
                  <a:gd name="connsiteX214" fmla="*/ 89586 w 133350"/>
                  <a:gd name="connsiteY214" fmla="*/ 60623 h 114200"/>
                  <a:gd name="connsiteX215" fmla="*/ 89243 w 133350"/>
                  <a:gd name="connsiteY215" fmla="*/ 60673 h 114200"/>
                  <a:gd name="connsiteX216" fmla="*/ 88938 w 133350"/>
                  <a:gd name="connsiteY216" fmla="*/ 60673 h 114200"/>
                  <a:gd name="connsiteX217" fmla="*/ 86360 w 133350"/>
                  <a:gd name="connsiteY217" fmla="*/ 60772 h 114200"/>
                  <a:gd name="connsiteX218" fmla="*/ 83782 w 133350"/>
                  <a:gd name="connsiteY218" fmla="*/ 60772 h 114200"/>
                  <a:gd name="connsiteX219" fmla="*/ 81204 w 133350"/>
                  <a:gd name="connsiteY219" fmla="*/ 60772 h 114200"/>
                  <a:gd name="connsiteX220" fmla="*/ 78575 w 133350"/>
                  <a:gd name="connsiteY220" fmla="*/ 60673 h 114200"/>
                  <a:gd name="connsiteX221" fmla="*/ 75997 w 133350"/>
                  <a:gd name="connsiteY221" fmla="*/ 60524 h 114200"/>
                  <a:gd name="connsiteX222" fmla="*/ 74409 w 133350"/>
                  <a:gd name="connsiteY222" fmla="*/ 60376 h 114200"/>
                  <a:gd name="connsiteX223" fmla="*/ 75197 w 133350"/>
                  <a:gd name="connsiteY223" fmla="*/ 61863 h 114200"/>
                  <a:gd name="connsiteX224" fmla="*/ 76289 w 133350"/>
                  <a:gd name="connsiteY224" fmla="*/ 64145 h 114200"/>
                  <a:gd name="connsiteX225" fmla="*/ 77432 w 133350"/>
                  <a:gd name="connsiteY225" fmla="*/ 66427 h 114200"/>
                  <a:gd name="connsiteX226" fmla="*/ 78524 w 133350"/>
                  <a:gd name="connsiteY226" fmla="*/ 68660 h 114200"/>
                  <a:gd name="connsiteX227" fmla="*/ 79718 w 133350"/>
                  <a:gd name="connsiteY227" fmla="*/ 70893 h 114200"/>
                  <a:gd name="connsiteX228" fmla="*/ 80912 w 133350"/>
                  <a:gd name="connsiteY228" fmla="*/ 73125 h 114200"/>
                  <a:gd name="connsiteX229" fmla="*/ 81000 w 133350"/>
                  <a:gd name="connsiteY229" fmla="*/ 73274 h 114200"/>
                  <a:gd name="connsiteX230" fmla="*/ 81051 w 133350"/>
                  <a:gd name="connsiteY230" fmla="*/ 73373 h 114200"/>
                  <a:gd name="connsiteX231" fmla="*/ 81102 w 133350"/>
                  <a:gd name="connsiteY231" fmla="*/ 73522 h 114200"/>
                  <a:gd name="connsiteX232" fmla="*/ 81153 w 133350"/>
                  <a:gd name="connsiteY232" fmla="*/ 73670 h 114200"/>
                  <a:gd name="connsiteX233" fmla="*/ 81255 w 133350"/>
                  <a:gd name="connsiteY233" fmla="*/ 73868 h 114200"/>
                  <a:gd name="connsiteX234" fmla="*/ 81305 w 133350"/>
                  <a:gd name="connsiteY234" fmla="*/ 74513 h 114200"/>
                  <a:gd name="connsiteX235" fmla="*/ 81204 w 133350"/>
                  <a:gd name="connsiteY235" fmla="*/ 75159 h 114200"/>
                  <a:gd name="connsiteX236" fmla="*/ 80912 w 133350"/>
                  <a:gd name="connsiteY236" fmla="*/ 75804 h 114200"/>
                  <a:gd name="connsiteX237" fmla="*/ 80810 w 133350"/>
                  <a:gd name="connsiteY237" fmla="*/ 75903 h 114200"/>
                  <a:gd name="connsiteX238" fmla="*/ 80658 w 133350"/>
                  <a:gd name="connsiteY238" fmla="*/ 76051 h 114200"/>
                  <a:gd name="connsiteX239" fmla="*/ 80556 w 133350"/>
                  <a:gd name="connsiteY239" fmla="*/ 76150 h 114200"/>
                  <a:gd name="connsiteX240" fmla="*/ 80505 w 133350"/>
                  <a:gd name="connsiteY240" fmla="*/ 76251 h 114200"/>
                  <a:gd name="connsiteX241" fmla="*/ 80454 w 133350"/>
                  <a:gd name="connsiteY241" fmla="*/ 76251 h 114200"/>
                  <a:gd name="connsiteX242" fmla="*/ 80416 w 133350"/>
                  <a:gd name="connsiteY242" fmla="*/ 76300 h 114200"/>
                  <a:gd name="connsiteX243" fmla="*/ 80264 w 133350"/>
                  <a:gd name="connsiteY243" fmla="*/ 76399 h 114200"/>
                  <a:gd name="connsiteX244" fmla="*/ 80112 w 133350"/>
                  <a:gd name="connsiteY244" fmla="*/ 76449 h 114200"/>
                  <a:gd name="connsiteX245" fmla="*/ 80112 w 133350"/>
                  <a:gd name="connsiteY245" fmla="*/ 76498 h 114200"/>
                  <a:gd name="connsiteX246" fmla="*/ 80162 w 133350"/>
                  <a:gd name="connsiteY246" fmla="*/ 76449 h 114200"/>
                  <a:gd name="connsiteX247" fmla="*/ 80061 w 133350"/>
                  <a:gd name="connsiteY247" fmla="*/ 76498 h 114200"/>
                  <a:gd name="connsiteX248" fmla="*/ 79515 w 133350"/>
                  <a:gd name="connsiteY248" fmla="*/ 76845 h 114200"/>
                  <a:gd name="connsiteX249" fmla="*/ 78423 w 133350"/>
                  <a:gd name="connsiteY249" fmla="*/ 77490 h 114200"/>
                  <a:gd name="connsiteX250" fmla="*/ 77775 w 133350"/>
                  <a:gd name="connsiteY250" fmla="*/ 77738 h 114200"/>
                  <a:gd name="connsiteX251" fmla="*/ 76289 w 133350"/>
                  <a:gd name="connsiteY251" fmla="*/ 77738 h 114200"/>
                  <a:gd name="connsiteX252" fmla="*/ 91376 w 133350"/>
                  <a:gd name="connsiteY252" fmla="*/ 103882 h 114200"/>
                  <a:gd name="connsiteX253" fmla="*/ 92812 w 133350"/>
                  <a:gd name="connsiteY253" fmla="*/ 106859 h 114200"/>
                  <a:gd name="connsiteX254" fmla="*/ 94399 w 133350"/>
                  <a:gd name="connsiteY254" fmla="*/ 109389 h 114200"/>
                  <a:gd name="connsiteX255" fmla="*/ 97231 w 133350"/>
                  <a:gd name="connsiteY255" fmla="*/ 112961 h 114200"/>
                  <a:gd name="connsiteX256" fmla="*/ 98171 w 133350"/>
                  <a:gd name="connsiteY256" fmla="*/ 113904 h 114200"/>
                  <a:gd name="connsiteX257" fmla="*/ 98514 w 133350"/>
                  <a:gd name="connsiteY257" fmla="*/ 114201 h 114200"/>
                  <a:gd name="connsiteX258" fmla="*/ 98870 w 133350"/>
                  <a:gd name="connsiteY258" fmla="*/ 114052 h 114200"/>
                  <a:gd name="connsiteX259" fmla="*/ 98819 w 133350"/>
                  <a:gd name="connsiteY259" fmla="*/ 113607 h 114200"/>
                  <a:gd name="connsiteX260" fmla="*/ 98666 w 133350"/>
                  <a:gd name="connsiteY260" fmla="*/ 112316 h 114200"/>
                  <a:gd name="connsiteX261" fmla="*/ 97523 w 133350"/>
                  <a:gd name="connsiteY261" fmla="*/ 107950 h 114200"/>
                  <a:gd name="connsiteX262" fmla="*/ 96482 w 133350"/>
                  <a:gd name="connsiteY262" fmla="*/ 105173 h 114200"/>
                  <a:gd name="connsiteX263" fmla="*/ 94996 w 133350"/>
                  <a:gd name="connsiteY263" fmla="*/ 102245 h 114200"/>
                  <a:gd name="connsiteX264" fmla="*/ 93154 w 133350"/>
                  <a:gd name="connsiteY264" fmla="*/ 99169 h 114200"/>
                  <a:gd name="connsiteX265" fmla="*/ 92761 w 133350"/>
                  <a:gd name="connsiteY265" fmla="*/ 98525 h 114200"/>
                  <a:gd name="connsiteX266" fmla="*/ 93853 w 133350"/>
                  <a:gd name="connsiteY266" fmla="*/ 98773 h 114200"/>
                  <a:gd name="connsiteX267" fmla="*/ 95199 w 133350"/>
                  <a:gd name="connsiteY267" fmla="*/ 98872 h 114200"/>
                  <a:gd name="connsiteX268" fmla="*/ 96533 w 133350"/>
                  <a:gd name="connsiteY268" fmla="*/ 98773 h 114200"/>
                  <a:gd name="connsiteX269" fmla="*/ 97180 w 133350"/>
                  <a:gd name="connsiteY269" fmla="*/ 98624 h 114200"/>
                  <a:gd name="connsiteX270" fmla="*/ 97879 w 133350"/>
                  <a:gd name="connsiteY270" fmla="*/ 98476 h 114200"/>
                  <a:gd name="connsiteX271" fmla="*/ 99212 w 133350"/>
                  <a:gd name="connsiteY271" fmla="*/ 98029 h 114200"/>
                  <a:gd name="connsiteX272" fmla="*/ 99911 w 133350"/>
                  <a:gd name="connsiteY272" fmla="*/ 97732 h 114200"/>
                  <a:gd name="connsiteX273" fmla="*/ 100597 w 133350"/>
                  <a:gd name="connsiteY273" fmla="*/ 97334 h 114200"/>
                  <a:gd name="connsiteX274" fmla="*/ 100597 w 133350"/>
                  <a:gd name="connsiteY274" fmla="*/ 96987 h 114200"/>
                  <a:gd name="connsiteX275" fmla="*/ 99962 w 133350"/>
                  <a:gd name="connsiteY275" fmla="*/ 96491 h 114200"/>
                  <a:gd name="connsiteX276" fmla="*/ 99314 w 133350"/>
                  <a:gd name="connsiteY276" fmla="*/ 96144 h 114200"/>
                  <a:gd name="connsiteX277" fmla="*/ 98019 w 133350"/>
                  <a:gd name="connsiteY277" fmla="*/ 95548 h 114200"/>
                  <a:gd name="connsiteX278" fmla="*/ 97371 w 133350"/>
                  <a:gd name="connsiteY278" fmla="*/ 95350 h 114200"/>
                  <a:gd name="connsiteX279" fmla="*/ 96736 w 133350"/>
                  <a:gd name="connsiteY279" fmla="*/ 95151 h 114200"/>
                  <a:gd name="connsiteX280" fmla="*/ 95390 w 133350"/>
                  <a:gd name="connsiteY280" fmla="*/ 94903 h 114200"/>
                  <a:gd name="connsiteX281" fmla="*/ 94056 w 133350"/>
                  <a:gd name="connsiteY281" fmla="*/ 94903 h 114200"/>
                  <a:gd name="connsiteX282" fmla="*/ 92710 w 133350"/>
                  <a:gd name="connsiteY282" fmla="*/ 95002 h 114200"/>
                  <a:gd name="connsiteX283" fmla="*/ 92075 w 133350"/>
                  <a:gd name="connsiteY283" fmla="*/ 95101 h 114200"/>
                  <a:gd name="connsiteX284" fmla="*/ 91376 w 133350"/>
                  <a:gd name="connsiteY284" fmla="*/ 95200 h 114200"/>
                  <a:gd name="connsiteX285" fmla="*/ 90437 w 133350"/>
                  <a:gd name="connsiteY285" fmla="*/ 95499 h 114200"/>
                  <a:gd name="connsiteX286" fmla="*/ 88900 w 133350"/>
                  <a:gd name="connsiteY286" fmla="*/ 93118 h 114200"/>
                  <a:gd name="connsiteX287" fmla="*/ 87757 w 133350"/>
                  <a:gd name="connsiteY287" fmla="*/ 89794 h 114200"/>
                  <a:gd name="connsiteX288" fmla="*/ 86855 w 133350"/>
                  <a:gd name="connsiteY288" fmla="*/ 86568 h 114200"/>
                  <a:gd name="connsiteX289" fmla="*/ 86220 w 133350"/>
                  <a:gd name="connsiteY289" fmla="*/ 85180 h 114200"/>
                  <a:gd name="connsiteX290" fmla="*/ 85623 w 133350"/>
                  <a:gd name="connsiteY290" fmla="*/ 84088 h 114200"/>
                  <a:gd name="connsiteX291" fmla="*/ 86017 w 133350"/>
                  <a:gd name="connsiteY291" fmla="*/ 84138 h 114200"/>
                  <a:gd name="connsiteX292" fmla="*/ 87109 w 133350"/>
                  <a:gd name="connsiteY292" fmla="*/ 84287 h 114200"/>
                  <a:gd name="connsiteX293" fmla="*/ 89243 w 133350"/>
                  <a:gd name="connsiteY293" fmla="*/ 84585 h 114200"/>
                  <a:gd name="connsiteX294" fmla="*/ 91376 w 133350"/>
                  <a:gd name="connsiteY294" fmla="*/ 84733 h 114200"/>
                  <a:gd name="connsiteX295" fmla="*/ 93510 w 133350"/>
                  <a:gd name="connsiteY295" fmla="*/ 84684 h 114200"/>
                  <a:gd name="connsiteX296" fmla="*/ 94602 w 133350"/>
                  <a:gd name="connsiteY296" fmla="*/ 84585 h 114200"/>
                  <a:gd name="connsiteX297" fmla="*/ 95644 w 133350"/>
                  <a:gd name="connsiteY297" fmla="*/ 84436 h 114200"/>
                  <a:gd name="connsiteX298" fmla="*/ 97828 w 133350"/>
                  <a:gd name="connsiteY298" fmla="*/ 84038 h 114200"/>
                  <a:gd name="connsiteX299" fmla="*/ 98920 w 133350"/>
                  <a:gd name="connsiteY299" fmla="*/ 83741 h 114200"/>
                  <a:gd name="connsiteX300" fmla="*/ 100000 w 133350"/>
                  <a:gd name="connsiteY300" fmla="*/ 83344 h 114200"/>
                  <a:gd name="connsiteX301" fmla="*/ 100000 w 133350"/>
                  <a:gd name="connsiteY301" fmla="*/ 82997 h 114200"/>
                  <a:gd name="connsiteX302" fmla="*/ 98958 w 133350"/>
                  <a:gd name="connsiteY302" fmla="*/ 82500 h 114200"/>
                  <a:gd name="connsiteX303" fmla="*/ 97917 w 133350"/>
                  <a:gd name="connsiteY303" fmla="*/ 82104 h 114200"/>
                  <a:gd name="connsiteX304" fmla="*/ 95834 w 133350"/>
                  <a:gd name="connsiteY304" fmla="*/ 81509 h 114200"/>
                  <a:gd name="connsiteX305" fmla="*/ 94742 w 133350"/>
                  <a:gd name="connsiteY305" fmla="*/ 81261 h 114200"/>
                  <a:gd name="connsiteX306" fmla="*/ 93700 w 133350"/>
                  <a:gd name="connsiteY306" fmla="*/ 81063 h 114200"/>
                  <a:gd name="connsiteX307" fmla="*/ 91567 w 133350"/>
                  <a:gd name="connsiteY307" fmla="*/ 80764 h 114200"/>
                  <a:gd name="connsiteX308" fmla="*/ 89433 w 133350"/>
                  <a:gd name="connsiteY308" fmla="*/ 80715 h 114200"/>
                  <a:gd name="connsiteX309" fmla="*/ 87262 w 133350"/>
                  <a:gd name="connsiteY309" fmla="*/ 80814 h 114200"/>
                  <a:gd name="connsiteX310" fmla="*/ 86220 w 133350"/>
                  <a:gd name="connsiteY310" fmla="*/ 80863 h 114200"/>
                  <a:gd name="connsiteX311" fmla="*/ 85128 w 133350"/>
                  <a:gd name="connsiteY311" fmla="*/ 80963 h 114200"/>
                  <a:gd name="connsiteX312" fmla="*/ 83591 w 133350"/>
                  <a:gd name="connsiteY312" fmla="*/ 81211 h 114200"/>
                  <a:gd name="connsiteX313" fmla="*/ 82791 w 133350"/>
                  <a:gd name="connsiteY313" fmla="*/ 80269 h 114200"/>
                  <a:gd name="connsiteX314" fmla="*/ 82144 w 133350"/>
                  <a:gd name="connsiteY314" fmla="*/ 79624 h 114200"/>
                  <a:gd name="connsiteX315" fmla="*/ 82245 w 133350"/>
                  <a:gd name="connsiteY315" fmla="*/ 79574 h 114200"/>
                  <a:gd name="connsiteX316" fmla="*/ 82397 w 133350"/>
                  <a:gd name="connsiteY316" fmla="*/ 79525 h 114200"/>
                  <a:gd name="connsiteX317" fmla="*/ 82550 w 133350"/>
                  <a:gd name="connsiteY317" fmla="*/ 79426 h 114200"/>
                  <a:gd name="connsiteX318" fmla="*/ 82588 w 133350"/>
                  <a:gd name="connsiteY318" fmla="*/ 79375 h 114200"/>
                  <a:gd name="connsiteX319" fmla="*/ 82740 w 133350"/>
                  <a:gd name="connsiteY319" fmla="*/ 79276 h 114200"/>
                  <a:gd name="connsiteX320" fmla="*/ 83134 w 133350"/>
                  <a:gd name="connsiteY320" fmla="*/ 78979 h 114200"/>
                  <a:gd name="connsiteX321" fmla="*/ 83490 w 133350"/>
                  <a:gd name="connsiteY321" fmla="*/ 78682 h 114200"/>
                  <a:gd name="connsiteX322" fmla="*/ 83833 w 133350"/>
                  <a:gd name="connsiteY322" fmla="*/ 78334 h 114200"/>
                  <a:gd name="connsiteX323" fmla="*/ 84125 w 133350"/>
                  <a:gd name="connsiteY323" fmla="*/ 77987 h 114200"/>
                  <a:gd name="connsiteX324" fmla="*/ 85268 w 133350"/>
                  <a:gd name="connsiteY324" fmla="*/ 74563 h 114200"/>
                  <a:gd name="connsiteX325" fmla="*/ 85026 w 133350"/>
                  <a:gd name="connsiteY325" fmla="*/ 72777 h 114200"/>
                  <a:gd name="connsiteX326" fmla="*/ 84874 w 133350"/>
                  <a:gd name="connsiteY326" fmla="*/ 72332 h 114200"/>
                  <a:gd name="connsiteX327" fmla="*/ 84671 w 133350"/>
                  <a:gd name="connsiteY327" fmla="*/ 71934 h 114200"/>
                  <a:gd name="connsiteX328" fmla="*/ 84430 w 133350"/>
                  <a:gd name="connsiteY328" fmla="*/ 71538 h 114200"/>
                  <a:gd name="connsiteX329" fmla="*/ 84328 w 133350"/>
                  <a:gd name="connsiteY329" fmla="*/ 71388 h 114200"/>
                  <a:gd name="connsiteX330" fmla="*/ 84226 w 133350"/>
                  <a:gd name="connsiteY330" fmla="*/ 71239 h 114200"/>
                  <a:gd name="connsiteX331" fmla="*/ 82842 w 133350"/>
                  <a:gd name="connsiteY331" fmla="*/ 69157 h 114200"/>
                  <a:gd name="connsiteX332" fmla="*/ 81356 w 133350"/>
                  <a:gd name="connsiteY332" fmla="*/ 67073 h 114200"/>
                  <a:gd name="connsiteX333" fmla="*/ 79870 w 133350"/>
                  <a:gd name="connsiteY333" fmla="*/ 65038 h 114200"/>
                  <a:gd name="connsiteX334" fmla="*/ 78321 w 133350"/>
                  <a:gd name="connsiteY334" fmla="*/ 63005 h 114200"/>
                  <a:gd name="connsiteX335" fmla="*/ 77737 w 133350"/>
                  <a:gd name="connsiteY335" fmla="*/ 62211 h 114200"/>
                  <a:gd name="connsiteX336" fmla="*/ 78575 w 133350"/>
                  <a:gd name="connsiteY336" fmla="*/ 62161 h 114200"/>
                  <a:gd name="connsiteX337" fmla="*/ 81204 w 133350"/>
                  <a:gd name="connsiteY337" fmla="*/ 62112 h 114200"/>
                  <a:gd name="connsiteX338" fmla="*/ 83782 w 133350"/>
                  <a:gd name="connsiteY338" fmla="*/ 62062 h 114200"/>
                  <a:gd name="connsiteX339" fmla="*/ 86360 w 133350"/>
                  <a:gd name="connsiteY339" fmla="*/ 62112 h 114200"/>
                  <a:gd name="connsiteX340" fmla="*/ 88938 w 133350"/>
                  <a:gd name="connsiteY340" fmla="*/ 62161 h 114200"/>
                  <a:gd name="connsiteX341" fmla="*/ 89637 w 133350"/>
                  <a:gd name="connsiteY341" fmla="*/ 62161 h 114200"/>
                  <a:gd name="connsiteX342" fmla="*/ 90030 w 133350"/>
                  <a:gd name="connsiteY342" fmla="*/ 62161 h 114200"/>
                  <a:gd name="connsiteX343" fmla="*/ 90437 w 133350"/>
                  <a:gd name="connsiteY343" fmla="*/ 62112 h 114200"/>
                  <a:gd name="connsiteX344" fmla="*/ 91922 w 133350"/>
                  <a:gd name="connsiteY344" fmla="*/ 61615 h 114200"/>
                  <a:gd name="connsiteX345" fmla="*/ 93154 w 133350"/>
                  <a:gd name="connsiteY345" fmla="*/ 60723 h 114200"/>
                  <a:gd name="connsiteX346" fmla="*/ 93700 w 133350"/>
                  <a:gd name="connsiteY346" fmla="*/ 60176 h 114200"/>
                  <a:gd name="connsiteX347" fmla="*/ 94158 w 133350"/>
                  <a:gd name="connsiteY347" fmla="*/ 59531 h 114200"/>
                  <a:gd name="connsiteX348" fmla="*/ 94704 w 133350"/>
                  <a:gd name="connsiteY348" fmla="*/ 58044 h 114200"/>
                  <a:gd name="connsiteX349" fmla="*/ 94742 w 133350"/>
                  <a:gd name="connsiteY349" fmla="*/ 57795 h 114200"/>
                  <a:gd name="connsiteX350" fmla="*/ 96241 w 133350"/>
                  <a:gd name="connsiteY350" fmla="*/ 58143 h 114200"/>
                  <a:gd name="connsiteX351" fmla="*/ 96329 w 133350"/>
                  <a:gd name="connsiteY351" fmla="*/ 58193 h 114200"/>
                  <a:gd name="connsiteX352" fmla="*/ 96977 w 133350"/>
                  <a:gd name="connsiteY352" fmla="*/ 59036 h 114200"/>
                  <a:gd name="connsiteX353" fmla="*/ 98019 w 133350"/>
                  <a:gd name="connsiteY353" fmla="*/ 60822 h 114200"/>
                  <a:gd name="connsiteX354" fmla="*/ 98374 w 133350"/>
                  <a:gd name="connsiteY354" fmla="*/ 61813 h 114200"/>
                  <a:gd name="connsiteX355" fmla="*/ 98615 w 133350"/>
                  <a:gd name="connsiteY355" fmla="*/ 62856 h 114200"/>
                  <a:gd name="connsiteX356" fmla="*/ 98870 w 133350"/>
                  <a:gd name="connsiteY356" fmla="*/ 63898 h 114200"/>
                  <a:gd name="connsiteX357" fmla="*/ 99162 w 133350"/>
                  <a:gd name="connsiteY357" fmla="*/ 64889 h 114200"/>
                  <a:gd name="connsiteX358" fmla="*/ 99555 w 133350"/>
                  <a:gd name="connsiteY358" fmla="*/ 65832 h 114200"/>
                  <a:gd name="connsiteX359" fmla="*/ 100101 w 133350"/>
                  <a:gd name="connsiteY359" fmla="*/ 66726 h 114200"/>
                  <a:gd name="connsiteX360" fmla="*/ 101295 w 133350"/>
                  <a:gd name="connsiteY360" fmla="*/ 68462 h 114200"/>
                  <a:gd name="connsiteX361" fmla="*/ 101994 w 133350"/>
                  <a:gd name="connsiteY361" fmla="*/ 69256 h 114200"/>
                  <a:gd name="connsiteX362" fmla="*/ 102730 w 133350"/>
                  <a:gd name="connsiteY362" fmla="*/ 70049 h 114200"/>
                  <a:gd name="connsiteX363" fmla="*/ 104470 w 133350"/>
                  <a:gd name="connsiteY363" fmla="*/ 71438 h 114200"/>
                  <a:gd name="connsiteX364" fmla="*/ 104813 w 133350"/>
                  <a:gd name="connsiteY364" fmla="*/ 71289 h 114200"/>
                  <a:gd name="connsiteX365" fmla="*/ 104572 w 133350"/>
                  <a:gd name="connsiteY365" fmla="*/ 69106 h 114200"/>
                  <a:gd name="connsiteX366" fmla="*/ 104267 w 133350"/>
                  <a:gd name="connsiteY366" fmla="*/ 68064 h 114200"/>
                  <a:gd name="connsiteX367" fmla="*/ 103975 w 133350"/>
                  <a:gd name="connsiteY367" fmla="*/ 67073 h 114200"/>
                  <a:gd name="connsiteX368" fmla="*/ 103137 w 133350"/>
                  <a:gd name="connsiteY368" fmla="*/ 65188 h 114200"/>
                  <a:gd name="connsiteX369" fmla="*/ 102641 w 133350"/>
                  <a:gd name="connsiteY369" fmla="*/ 64244 h 114200"/>
                  <a:gd name="connsiteX370" fmla="*/ 102045 w 133350"/>
                  <a:gd name="connsiteY370" fmla="*/ 63401 h 114200"/>
                  <a:gd name="connsiteX371" fmla="*/ 101295 w 133350"/>
                  <a:gd name="connsiteY371" fmla="*/ 62607 h 114200"/>
                  <a:gd name="connsiteX372" fmla="*/ 100508 w 133350"/>
                  <a:gd name="connsiteY372" fmla="*/ 61863 h 114200"/>
                  <a:gd name="connsiteX373" fmla="*/ 99758 w 133350"/>
                  <a:gd name="connsiteY373" fmla="*/ 61069 h 114200"/>
                  <a:gd name="connsiteX374" fmla="*/ 99111 w 133350"/>
                  <a:gd name="connsiteY374" fmla="*/ 60275 h 114200"/>
                  <a:gd name="connsiteX375" fmla="*/ 98120 w 133350"/>
                  <a:gd name="connsiteY375" fmla="*/ 58440 h 114200"/>
                  <a:gd name="connsiteX376" fmla="*/ 98120 w 133350"/>
                  <a:gd name="connsiteY376" fmla="*/ 58391 h 114200"/>
                  <a:gd name="connsiteX377" fmla="*/ 99111 w 133350"/>
                  <a:gd name="connsiteY377" fmla="*/ 58490 h 114200"/>
                  <a:gd name="connsiteX378" fmla="*/ 100597 w 133350"/>
                  <a:gd name="connsiteY378" fmla="*/ 58589 h 114200"/>
                  <a:gd name="connsiteX379" fmla="*/ 102184 w 133350"/>
                  <a:gd name="connsiteY379" fmla="*/ 58589 h 114200"/>
                  <a:gd name="connsiteX380" fmla="*/ 105613 w 133350"/>
                  <a:gd name="connsiteY380" fmla="*/ 57944 h 114200"/>
                  <a:gd name="connsiteX381" fmla="*/ 109283 w 133350"/>
                  <a:gd name="connsiteY381" fmla="*/ 57498 h 114200"/>
                  <a:gd name="connsiteX382" fmla="*/ 112662 w 133350"/>
                  <a:gd name="connsiteY382" fmla="*/ 57894 h 114200"/>
                  <a:gd name="connsiteX383" fmla="*/ 113106 w 133350"/>
                  <a:gd name="connsiteY383" fmla="*/ 58341 h 114200"/>
                  <a:gd name="connsiteX384" fmla="*/ 113792 w 133350"/>
                  <a:gd name="connsiteY384" fmla="*/ 59432 h 114200"/>
                  <a:gd name="connsiteX385" fmla="*/ 113995 w 133350"/>
                  <a:gd name="connsiteY385" fmla="*/ 60772 h 114200"/>
                  <a:gd name="connsiteX386" fmla="*/ 114046 w 133350"/>
                  <a:gd name="connsiteY386" fmla="*/ 61467 h 114200"/>
                  <a:gd name="connsiteX387" fmla="*/ 114147 w 133350"/>
                  <a:gd name="connsiteY387" fmla="*/ 62161 h 114200"/>
                  <a:gd name="connsiteX388" fmla="*/ 114389 w 133350"/>
                  <a:gd name="connsiteY388" fmla="*/ 62756 h 114200"/>
                  <a:gd name="connsiteX389" fmla="*/ 114694 w 133350"/>
                  <a:gd name="connsiteY389" fmla="*/ 63302 h 114200"/>
                  <a:gd name="connsiteX390" fmla="*/ 115532 w 133350"/>
                  <a:gd name="connsiteY390" fmla="*/ 64343 h 114200"/>
                  <a:gd name="connsiteX391" fmla="*/ 115976 w 133350"/>
                  <a:gd name="connsiteY391" fmla="*/ 64790 h 114200"/>
                  <a:gd name="connsiteX392" fmla="*/ 116573 w 133350"/>
                  <a:gd name="connsiteY392" fmla="*/ 65237 h 114200"/>
                  <a:gd name="connsiteX393" fmla="*/ 117920 w 133350"/>
                  <a:gd name="connsiteY393" fmla="*/ 65982 h 114200"/>
                  <a:gd name="connsiteX394" fmla="*/ 118262 w 133350"/>
                  <a:gd name="connsiteY394" fmla="*/ 65782 h 114200"/>
                  <a:gd name="connsiteX395" fmla="*/ 118364 w 133350"/>
                  <a:gd name="connsiteY395" fmla="*/ 64294 h 114200"/>
                  <a:gd name="connsiteX396" fmla="*/ 118313 w 133350"/>
                  <a:gd name="connsiteY396" fmla="*/ 63600 h 114200"/>
                  <a:gd name="connsiteX397" fmla="*/ 118161 w 133350"/>
                  <a:gd name="connsiteY397" fmla="*/ 62955 h 114200"/>
                  <a:gd name="connsiteX398" fmla="*/ 117716 w 133350"/>
                  <a:gd name="connsiteY398" fmla="*/ 61764 h 114200"/>
                  <a:gd name="connsiteX399" fmla="*/ 117424 w 133350"/>
                  <a:gd name="connsiteY399" fmla="*/ 61168 h 114200"/>
                  <a:gd name="connsiteX400" fmla="*/ 117018 w 133350"/>
                  <a:gd name="connsiteY400" fmla="*/ 60673 h 114200"/>
                  <a:gd name="connsiteX401" fmla="*/ 116472 w 133350"/>
                  <a:gd name="connsiteY401" fmla="*/ 60226 h 114200"/>
                  <a:gd name="connsiteX402" fmla="*/ 115875 w 133350"/>
                  <a:gd name="connsiteY402" fmla="*/ 59830 h 114200"/>
                  <a:gd name="connsiteX403" fmla="*/ 114884 w 133350"/>
                  <a:gd name="connsiteY403" fmla="*/ 58887 h 114200"/>
                  <a:gd name="connsiteX404" fmla="*/ 114440 w 133350"/>
                  <a:gd name="connsiteY404" fmla="*/ 58242 h 114200"/>
                  <a:gd name="connsiteX405" fmla="*/ 116827 w 133350"/>
                  <a:gd name="connsiteY405" fmla="*/ 58589 h 114200"/>
                  <a:gd name="connsiteX406" fmla="*/ 120497 w 133350"/>
                  <a:gd name="connsiteY406" fmla="*/ 58887 h 114200"/>
                  <a:gd name="connsiteX407" fmla="*/ 123914 w 133350"/>
                  <a:gd name="connsiteY407" fmla="*/ 58887 h 114200"/>
                  <a:gd name="connsiteX408" fmla="*/ 127000 w 133350"/>
                  <a:gd name="connsiteY408" fmla="*/ 58589 h 114200"/>
                  <a:gd name="connsiteX409" fmla="*/ 131610 w 133350"/>
                  <a:gd name="connsiteY409" fmla="*/ 57696 h 114200"/>
                  <a:gd name="connsiteX410" fmla="*/ 132842 w 133350"/>
                  <a:gd name="connsiteY410" fmla="*/ 57300 h 114200"/>
                  <a:gd name="connsiteX411" fmla="*/ 133350 w 133350"/>
                  <a:gd name="connsiteY411" fmla="*/ 57100 h 114200"/>
                  <a:gd name="connsiteX412" fmla="*/ 133350 w 133350"/>
                  <a:gd name="connsiteY412" fmla="*/ 56754 h 114200"/>
                  <a:gd name="connsiteX413" fmla="*/ 132842 w 133350"/>
                  <a:gd name="connsiteY413" fmla="*/ 56605 h 114200"/>
                  <a:gd name="connsiteX414" fmla="*/ 131610 w 133350"/>
                  <a:gd name="connsiteY414" fmla="*/ 56208 h 114200"/>
                  <a:gd name="connsiteX415" fmla="*/ 127000 w 133350"/>
                  <a:gd name="connsiteY415" fmla="*/ 55265 h 114200"/>
                  <a:gd name="connsiteX416" fmla="*/ 123914 w 133350"/>
                  <a:gd name="connsiteY416" fmla="*/ 54968 h 114200"/>
                  <a:gd name="connsiteX417" fmla="*/ 120497 w 133350"/>
                  <a:gd name="connsiteY417" fmla="*/ 55018 h 114200"/>
                  <a:gd name="connsiteX418" fmla="*/ 116827 w 133350"/>
                  <a:gd name="connsiteY418" fmla="*/ 55315 h 114200"/>
                  <a:gd name="connsiteX419" fmla="*/ 116027 w 133350"/>
                  <a:gd name="connsiteY419" fmla="*/ 55364 h 114200"/>
                  <a:gd name="connsiteX420" fmla="*/ 116726 w 133350"/>
                  <a:gd name="connsiteY420" fmla="*/ 54521 h 114200"/>
                  <a:gd name="connsiteX421" fmla="*/ 117424 w 133350"/>
                  <a:gd name="connsiteY421" fmla="*/ 53381 h 114200"/>
                  <a:gd name="connsiteX422" fmla="*/ 117869 w 133350"/>
                  <a:gd name="connsiteY422" fmla="*/ 52189 h 114200"/>
                  <a:gd name="connsiteX423" fmla="*/ 118059 w 133350"/>
                  <a:gd name="connsiteY423" fmla="*/ 51594 h 114200"/>
                  <a:gd name="connsiteX424" fmla="*/ 118161 w 133350"/>
                  <a:gd name="connsiteY424" fmla="*/ 50950 h 114200"/>
                  <a:gd name="connsiteX425" fmla="*/ 118364 w 133350"/>
                  <a:gd name="connsiteY425" fmla="*/ 49560 h 114200"/>
                  <a:gd name="connsiteX426" fmla="*/ 118364 w 133350"/>
                  <a:gd name="connsiteY426" fmla="*/ 48866 h 114200"/>
                  <a:gd name="connsiteX427" fmla="*/ 118262 w 133350"/>
                  <a:gd name="connsiteY427" fmla="*/ 48072 h 114200"/>
                  <a:gd name="connsiteX428" fmla="*/ 117920 w 133350"/>
                  <a:gd name="connsiteY428" fmla="*/ 47923 h 114200"/>
                  <a:gd name="connsiteX429" fmla="*/ 117221 w 133350"/>
                  <a:gd name="connsiteY429" fmla="*/ 48270 h 114200"/>
                  <a:gd name="connsiteX430" fmla="*/ 116573 w 133350"/>
                  <a:gd name="connsiteY430" fmla="*/ 48668 h 114200"/>
                  <a:gd name="connsiteX431" fmla="*/ 115481 w 133350"/>
                  <a:gd name="connsiteY431" fmla="*/ 49511 h 114200"/>
                  <a:gd name="connsiteX432" fmla="*/ 114986 w 133350"/>
                  <a:gd name="connsiteY432" fmla="*/ 50006 h 114200"/>
                  <a:gd name="connsiteX433" fmla="*/ 114541 w 133350"/>
                  <a:gd name="connsiteY433" fmla="*/ 50503 h 114200"/>
                  <a:gd name="connsiteX434" fmla="*/ 113754 w 133350"/>
                  <a:gd name="connsiteY434" fmla="*/ 51544 h 114200"/>
                  <a:gd name="connsiteX435" fmla="*/ 113157 w 133350"/>
                  <a:gd name="connsiteY435" fmla="*/ 52686 h 114200"/>
                  <a:gd name="connsiteX436" fmla="*/ 112700 w 133350"/>
                  <a:gd name="connsiteY436" fmla="*/ 53876 h 114200"/>
                  <a:gd name="connsiteX437" fmla="*/ 112509 w 133350"/>
                  <a:gd name="connsiteY437" fmla="*/ 54472 h 114200"/>
                  <a:gd name="connsiteX438" fmla="*/ 112306 w 133350"/>
                  <a:gd name="connsiteY438" fmla="*/ 55117 h 114200"/>
                  <a:gd name="connsiteX439" fmla="*/ 112166 w 133350"/>
                  <a:gd name="connsiteY439" fmla="*/ 56109 h 114200"/>
                  <a:gd name="connsiteX440" fmla="*/ 109283 w 133350"/>
                  <a:gd name="connsiteY440" fmla="*/ 56356 h 114200"/>
                  <a:gd name="connsiteX441" fmla="*/ 105613 w 133350"/>
                  <a:gd name="connsiteY441" fmla="*/ 55960 h 114200"/>
                  <a:gd name="connsiteX442" fmla="*/ 102184 w 133350"/>
                  <a:gd name="connsiteY442" fmla="*/ 55315 h 114200"/>
                  <a:gd name="connsiteX443" fmla="*/ 100597 w 133350"/>
                  <a:gd name="connsiteY443" fmla="*/ 55265 h 114200"/>
                  <a:gd name="connsiteX444" fmla="*/ 99314 w 133350"/>
                  <a:gd name="connsiteY444" fmla="*/ 55364 h 114200"/>
                  <a:gd name="connsiteX445" fmla="*/ 99555 w 133350"/>
                  <a:gd name="connsiteY445" fmla="*/ 55018 h 114200"/>
                  <a:gd name="connsiteX446" fmla="*/ 100152 w 133350"/>
                  <a:gd name="connsiteY446" fmla="*/ 54174 h 114200"/>
                  <a:gd name="connsiteX447" fmla="*/ 101346 w 133350"/>
                  <a:gd name="connsiteY447" fmla="*/ 52438 h 114200"/>
                  <a:gd name="connsiteX448" fmla="*/ 102438 w 133350"/>
                  <a:gd name="connsiteY448" fmla="*/ 50651 h 114200"/>
                  <a:gd name="connsiteX449" fmla="*/ 103276 w 133350"/>
                  <a:gd name="connsiteY449" fmla="*/ 48767 h 114200"/>
                  <a:gd name="connsiteX450" fmla="*/ 103632 w 133350"/>
                  <a:gd name="connsiteY450" fmla="*/ 47775 h 114200"/>
                  <a:gd name="connsiteX451" fmla="*/ 103975 w 133350"/>
                  <a:gd name="connsiteY451" fmla="*/ 46782 h 114200"/>
                  <a:gd name="connsiteX452" fmla="*/ 104521 w 133350"/>
                  <a:gd name="connsiteY452" fmla="*/ 44748 h 114200"/>
                  <a:gd name="connsiteX453" fmla="*/ 104724 w 133350"/>
                  <a:gd name="connsiteY453" fmla="*/ 43706 h 114200"/>
                  <a:gd name="connsiteX454" fmla="*/ 104813 w 133350"/>
                  <a:gd name="connsiteY454" fmla="*/ 42615 h 114200"/>
                  <a:gd name="connsiteX455" fmla="*/ 104470 w 133350"/>
                  <a:gd name="connsiteY455" fmla="*/ 42417 h 114200"/>
                  <a:gd name="connsiteX456" fmla="*/ 103581 w 133350"/>
                  <a:gd name="connsiteY456" fmla="*/ 43111 h 114200"/>
                  <a:gd name="connsiteX457" fmla="*/ 102781 w 133350"/>
                  <a:gd name="connsiteY457" fmla="*/ 43856 h 114200"/>
                  <a:gd name="connsiteX458" fmla="*/ 101295 w 133350"/>
                  <a:gd name="connsiteY458" fmla="*/ 45394 h 114200"/>
                  <a:gd name="connsiteX459" fmla="*/ 100597 w 133350"/>
                  <a:gd name="connsiteY459" fmla="*/ 46237 h 114200"/>
                  <a:gd name="connsiteX460" fmla="*/ 99962 w 133350"/>
                  <a:gd name="connsiteY460" fmla="*/ 47080 h 114200"/>
                  <a:gd name="connsiteX461" fmla="*/ 98768 w 133350"/>
                  <a:gd name="connsiteY461" fmla="*/ 48767 h 114200"/>
                  <a:gd name="connsiteX462" fmla="*/ 97777 w 133350"/>
                  <a:gd name="connsiteY462" fmla="*/ 50602 h 114200"/>
                  <a:gd name="connsiteX463" fmla="*/ 96926 w 133350"/>
                  <a:gd name="connsiteY463" fmla="*/ 52488 h 114200"/>
                  <a:gd name="connsiteX464" fmla="*/ 96533 w 133350"/>
                  <a:gd name="connsiteY464" fmla="*/ 53430 h 114200"/>
                  <a:gd name="connsiteX465" fmla="*/ 96190 w 133350"/>
                  <a:gd name="connsiteY465" fmla="*/ 54422 h 114200"/>
                  <a:gd name="connsiteX466" fmla="*/ 95745 w 133350"/>
                  <a:gd name="connsiteY466" fmla="*/ 55861 h 114200"/>
                  <a:gd name="connsiteX467" fmla="*/ 94894 w 133350"/>
                  <a:gd name="connsiteY467" fmla="*/ 56059 h 114200"/>
                  <a:gd name="connsiteX468" fmla="*/ 94945 w 133350"/>
                  <a:gd name="connsiteY468" fmla="*/ 55414 h 114200"/>
                  <a:gd name="connsiteX469" fmla="*/ 94996 w 133350"/>
                  <a:gd name="connsiteY469" fmla="*/ 55018 h 114200"/>
                  <a:gd name="connsiteX470" fmla="*/ 94996 w 133350"/>
                  <a:gd name="connsiteY470" fmla="*/ 54869 h 114200"/>
                  <a:gd name="connsiteX471" fmla="*/ 94945 w 133350"/>
                  <a:gd name="connsiteY471" fmla="*/ 54620 h 114200"/>
                  <a:gd name="connsiteX472" fmla="*/ 94894 w 133350"/>
                  <a:gd name="connsiteY472" fmla="*/ 54174 h 114200"/>
                  <a:gd name="connsiteX473" fmla="*/ 94793 w 133350"/>
                  <a:gd name="connsiteY473" fmla="*/ 53777 h 114200"/>
                  <a:gd name="connsiteX474" fmla="*/ 94158 w 133350"/>
                  <a:gd name="connsiteY474" fmla="*/ 52239 h 114200"/>
                  <a:gd name="connsiteX475" fmla="*/ 93015 w 133350"/>
                  <a:gd name="connsiteY475" fmla="*/ 50900 h 114200"/>
                  <a:gd name="connsiteX476" fmla="*/ 89738 w 133350"/>
                  <a:gd name="connsiteY476" fmla="*/ 49511 h 114200"/>
                  <a:gd name="connsiteX477" fmla="*/ 89294 w 133350"/>
                  <a:gd name="connsiteY477" fmla="*/ 49461 h 114200"/>
                  <a:gd name="connsiteX478" fmla="*/ 88303 w 133350"/>
                  <a:gd name="connsiteY478" fmla="*/ 49461 h 114200"/>
                  <a:gd name="connsiteX479" fmla="*/ 87008 w 133350"/>
                  <a:gd name="connsiteY479" fmla="*/ 49412 h 114200"/>
                  <a:gd name="connsiteX480" fmla="*/ 81851 w 133350"/>
                  <a:gd name="connsiteY480" fmla="*/ 49213 h 114200"/>
                  <a:gd name="connsiteX481" fmla="*/ 80658 w 133350"/>
                  <a:gd name="connsiteY481" fmla="*/ 49213 h 114200"/>
                  <a:gd name="connsiteX482" fmla="*/ 81204 w 133350"/>
                  <a:gd name="connsiteY482" fmla="*/ 48270 h 114200"/>
                  <a:gd name="connsiteX483" fmla="*/ 82499 w 133350"/>
                  <a:gd name="connsiteY483" fmla="*/ 46187 h 114200"/>
                  <a:gd name="connsiteX484" fmla="*/ 83731 w 133350"/>
                  <a:gd name="connsiteY484" fmla="*/ 44103 h 114200"/>
                  <a:gd name="connsiteX485" fmla="*/ 84328 w 133350"/>
                  <a:gd name="connsiteY485" fmla="*/ 43062 h 114200"/>
                  <a:gd name="connsiteX486" fmla="*/ 84722 w 133350"/>
                  <a:gd name="connsiteY486" fmla="*/ 42466 h 114200"/>
                  <a:gd name="connsiteX487" fmla="*/ 84823 w 133350"/>
                  <a:gd name="connsiteY487" fmla="*/ 42169 h 114200"/>
                  <a:gd name="connsiteX488" fmla="*/ 84874 w 133350"/>
                  <a:gd name="connsiteY488" fmla="*/ 42118 h 114200"/>
                  <a:gd name="connsiteX489" fmla="*/ 84925 w 133350"/>
                  <a:gd name="connsiteY489" fmla="*/ 42019 h 114200"/>
                  <a:gd name="connsiteX490" fmla="*/ 85026 w 133350"/>
                  <a:gd name="connsiteY490" fmla="*/ 41722 h 114200"/>
                  <a:gd name="connsiteX491" fmla="*/ 85319 w 133350"/>
                  <a:gd name="connsiteY491" fmla="*/ 40829 h 114200"/>
                  <a:gd name="connsiteX492" fmla="*/ 85471 w 133350"/>
                  <a:gd name="connsiteY492" fmla="*/ 39887 h 114200"/>
                  <a:gd name="connsiteX493" fmla="*/ 85471 w 133350"/>
                  <a:gd name="connsiteY493" fmla="*/ 38994 h 114200"/>
                  <a:gd name="connsiteX494" fmla="*/ 85268 w 133350"/>
                  <a:gd name="connsiteY494" fmla="*/ 38100 h 114200"/>
                  <a:gd name="connsiteX495" fmla="*/ 85026 w 133350"/>
                  <a:gd name="connsiteY495" fmla="*/ 37257 h 114200"/>
                  <a:gd name="connsiteX496" fmla="*/ 84582 w 133350"/>
                  <a:gd name="connsiteY496" fmla="*/ 36413 h 114200"/>
                  <a:gd name="connsiteX497" fmla="*/ 84087 w 133350"/>
                  <a:gd name="connsiteY497" fmla="*/ 35669 h 114200"/>
                  <a:gd name="connsiteX498" fmla="*/ 83439 w 133350"/>
                  <a:gd name="connsiteY498" fmla="*/ 35025 h 114200"/>
                  <a:gd name="connsiteX499" fmla="*/ 82690 w 133350"/>
                  <a:gd name="connsiteY499" fmla="*/ 34479 h 114200"/>
                  <a:gd name="connsiteX500" fmla="*/ 82448 w 133350"/>
                  <a:gd name="connsiteY500" fmla="*/ 34281 h 114200"/>
                  <a:gd name="connsiteX501" fmla="*/ 82791 w 133350"/>
                  <a:gd name="connsiteY501" fmla="*/ 33933 h 114200"/>
                  <a:gd name="connsiteX502" fmla="*/ 83591 w 133350"/>
                  <a:gd name="connsiteY502" fmla="*/ 32991 h 114200"/>
                  <a:gd name="connsiteX503" fmla="*/ 85128 w 133350"/>
                  <a:gd name="connsiteY503" fmla="*/ 33238 h 114200"/>
                  <a:gd name="connsiteX504" fmla="*/ 86220 w 133350"/>
                  <a:gd name="connsiteY504" fmla="*/ 33338 h 114200"/>
                  <a:gd name="connsiteX505" fmla="*/ 87262 w 133350"/>
                  <a:gd name="connsiteY505" fmla="*/ 33438 h 114200"/>
                  <a:gd name="connsiteX506" fmla="*/ 89433 w 133350"/>
                  <a:gd name="connsiteY506" fmla="*/ 33487 h 114200"/>
                  <a:gd name="connsiteX507" fmla="*/ 91567 w 133350"/>
                  <a:gd name="connsiteY507" fmla="*/ 33438 h 114200"/>
                  <a:gd name="connsiteX508" fmla="*/ 93700 w 133350"/>
                  <a:gd name="connsiteY508" fmla="*/ 33139 h 114200"/>
                  <a:gd name="connsiteX509" fmla="*/ 94742 w 133350"/>
                  <a:gd name="connsiteY509" fmla="*/ 32941 h 114200"/>
                  <a:gd name="connsiteX510" fmla="*/ 95834 w 133350"/>
                  <a:gd name="connsiteY510" fmla="*/ 32694 h 114200"/>
                  <a:gd name="connsiteX511" fmla="*/ 97917 w 133350"/>
                  <a:gd name="connsiteY511" fmla="*/ 32098 h 114200"/>
                  <a:gd name="connsiteX512" fmla="*/ 98958 w 133350"/>
                  <a:gd name="connsiteY512" fmla="*/ 31700 h 114200"/>
                  <a:gd name="connsiteX513" fmla="*/ 100000 w 133350"/>
                  <a:gd name="connsiteY513" fmla="*/ 31205 h 114200"/>
                  <a:gd name="connsiteX514" fmla="*/ 100000 w 133350"/>
                  <a:gd name="connsiteY514" fmla="*/ 30857 h 114200"/>
                  <a:gd name="connsiteX515" fmla="*/ 98920 w 133350"/>
                  <a:gd name="connsiteY515" fmla="*/ 30461 h 114200"/>
                  <a:gd name="connsiteX516" fmla="*/ 97828 w 133350"/>
                  <a:gd name="connsiteY516" fmla="*/ 30213 h 114200"/>
                  <a:gd name="connsiteX517" fmla="*/ 95644 w 133350"/>
                  <a:gd name="connsiteY517" fmla="*/ 29766 h 114200"/>
                  <a:gd name="connsiteX518" fmla="*/ 94602 w 133350"/>
                  <a:gd name="connsiteY518" fmla="*/ 29667 h 114200"/>
                  <a:gd name="connsiteX519" fmla="*/ 93510 w 133350"/>
                  <a:gd name="connsiteY519" fmla="*/ 29568 h 114200"/>
                  <a:gd name="connsiteX520" fmla="*/ 91376 w 133350"/>
                  <a:gd name="connsiteY520" fmla="*/ 29469 h 114200"/>
                  <a:gd name="connsiteX521" fmla="*/ 89243 w 133350"/>
                  <a:gd name="connsiteY521" fmla="*/ 29618 h 114200"/>
                  <a:gd name="connsiteX522" fmla="*/ 87109 w 133350"/>
                  <a:gd name="connsiteY522" fmla="*/ 29915 h 114200"/>
                  <a:gd name="connsiteX523" fmla="*/ 86017 w 133350"/>
                  <a:gd name="connsiteY523" fmla="*/ 30063 h 114200"/>
                  <a:gd name="connsiteX524" fmla="*/ 85623 w 133350"/>
                  <a:gd name="connsiteY524" fmla="*/ 30163 h 114200"/>
                  <a:gd name="connsiteX525" fmla="*/ 86220 w 133350"/>
                  <a:gd name="connsiteY525" fmla="*/ 29072 h 114200"/>
                  <a:gd name="connsiteX526" fmla="*/ 86855 w 133350"/>
                  <a:gd name="connsiteY526" fmla="*/ 27682 h 114200"/>
                  <a:gd name="connsiteX527" fmla="*/ 87757 w 133350"/>
                  <a:gd name="connsiteY527" fmla="*/ 24458 h 114200"/>
                  <a:gd name="connsiteX528" fmla="*/ 88900 w 133350"/>
                  <a:gd name="connsiteY528" fmla="*/ 21085 h 114200"/>
                  <a:gd name="connsiteX529" fmla="*/ 90437 w 133350"/>
                  <a:gd name="connsiteY529" fmla="*/ 18703 h 114200"/>
                  <a:gd name="connsiteX530" fmla="*/ 91376 w 133350"/>
                  <a:gd name="connsiteY530" fmla="*/ 19000 h 114200"/>
                  <a:gd name="connsiteX531" fmla="*/ 92075 w 133350"/>
                  <a:gd name="connsiteY531" fmla="*/ 19150 h 114200"/>
                  <a:gd name="connsiteX532" fmla="*/ 92710 w 133350"/>
                  <a:gd name="connsiteY532" fmla="*/ 19200 h 114200"/>
                  <a:gd name="connsiteX533" fmla="*/ 94056 w 133350"/>
                  <a:gd name="connsiteY533" fmla="*/ 19348 h 114200"/>
                  <a:gd name="connsiteX534" fmla="*/ 95390 w 133350"/>
                  <a:gd name="connsiteY534" fmla="*/ 19299 h 114200"/>
                  <a:gd name="connsiteX535" fmla="*/ 96736 w 133350"/>
                  <a:gd name="connsiteY535" fmla="*/ 19050 h 114200"/>
                  <a:gd name="connsiteX536" fmla="*/ 97371 w 133350"/>
                  <a:gd name="connsiteY536" fmla="*/ 18901 h 114200"/>
                  <a:gd name="connsiteX537" fmla="*/ 98019 w 133350"/>
                  <a:gd name="connsiteY537" fmla="*/ 18654 h 114200"/>
                  <a:gd name="connsiteX538" fmla="*/ 99314 w 133350"/>
                  <a:gd name="connsiteY538" fmla="*/ 18108 h 114200"/>
                  <a:gd name="connsiteX539" fmla="*/ 99962 w 133350"/>
                  <a:gd name="connsiteY539" fmla="*/ 17711 h 114200"/>
                  <a:gd name="connsiteX540" fmla="*/ 100597 w 133350"/>
                  <a:gd name="connsiteY540" fmla="*/ 17264 h 114200"/>
                  <a:gd name="connsiteX541" fmla="*/ 100597 w 133350"/>
                  <a:gd name="connsiteY541" fmla="*/ 16868 h 114200"/>
                  <a:gd name="connsiteX542" fmla="*/ 99911 w 133350"/>
                  <a:gd name="connsiteY542" fmla="*/ 16471 h 114200"/>
                  <a:gd name="connsiteX543" fmla="*/ 99212 w 133350"/>
                  <a:gd name="connsiteY543" fmla="*/ 16173 h 114200"/>
                  <a:gd name="connsiteX544" fmla="*/ 97879 w 133350"/>
                  <a:gd name="connsiteY544" fmla="*/ 15726 h 114200"/>
                  <a:gd name="connsiteX545" fmla="*/ 97180 w 133350"/>
                  <a:gd name="connsiteY545" fmla="*/ 15578 h 114200"/>
                  <a:gd name="connsiteX546" fmla="*/ 96533 w 133350"/>
                  <a:gd name="connsiteY546" fmla="*/ 15479 h 114200"/>
                  <a:gd name="connsiteX547" fmla="*/ 95199 w 133350"/>
                  <a:gd name="connsiteY547" fmla="*/ 15380 h 114200"/>
                  <a:gd name="connsiteX548" fmla="*/ 93853 w 133350"/>
                  <a:gd name="connsiteY548" fmla="*/ 15479 h 114200"/>
                  <a:gd name="connsiteX549" fmla="*/ 92761 w 133350"/>
                  <a:gd name="connsiteY549" fmla="*/ 15677 h 114200"/>
                  <a:gd name="connsiteX550" fmla="*/ 93154 w 133350"/>
                  <a:gd name="connsiteY550" fmla="*/ 15032 h 114200"/>
                  <a:gd name="connsiteX551" fmla="*/ 94996 w 133350"/>
                  <a:gd name="connsiteY551" fmla="*/ 12007 h 114200"/>
                  <a:gd name="connsiteX552" fmla="*/ 96482 w 133350"/>
                  <a:gd name="connsiteY552" fmla="*/ 9030 h 114200"/>
                  <a:gd name="connsiteX553" fmla="*/ 97523 w 133350"/>
                  <a:gd name="connsiteY553" fmla="*/ 6251 h 114200"/>
                  <a:gd name="connsiteX554" fmla="*/ 98666 w 133350"/>
                  <a:gd name="connsiteY554" fmla="*/ 1886 h 114200"/>
                  <a:gd name="connsiteX555" fmla="*/ 98819 w 133350"/>
                  <a:gd name="connsiteY555" fmla="*/ 645 h 114200"/>
                  <a:gd name="connsiteX556" fmla="*/ 98870 w 133350"/>
                  <a:gd name="connsiteY556" fmla="*/ 150 h 114200"/>
                  <a:gd name="connsiteX557" fmla="*/ 98514 w 133350"/>
                  <a:gd name="connsiteY557" fmla="*/ 0 h 114200"/>
                  <a:gd name="connsiteX558" fmla="*/ 98171 w 133350"/>
                  <a:gd name="connsiteY558" fmla="*/ 348 h 114200"/>
                  <a:gd name="connsiteX559" fmla="*/ 97231 w 133350"/>
                  <a:gd name="connsiteY559" fmla="*/ 1241 h 114200"/>
                  <a:gd name="connsiteX560" fmla="*/ 94399 w 133350"/>
                  <a:gd name="connsiteY560" fmla="*/ 4863 h 114200"/>
                  <a:gd name="connsiteX561" fmla="*/ 92812 w 133350"/>
                  <a:gd name="connsiteY561" fmla="*/ 7393 h 114200"/>
                  <a:gd name="connsiteX562" fmla="*/ 91376 w 133350"/>
                  <a:gd name="connsiteY562" fmla="*/ 10319 h 114200"/>
                  <a:gd name="connsiteX563" fmla="*/ 90081 w 133350"/>
                  <a:gd name="connsiteY563" fmla="*/ 13644 h 114200"/>
                  <a:gd name="connsiteX564" fmla="*/ 89395 w 133350"/>
                  <a:gd name="connsiteY564" fmla="*/ 15825 h 114200"/>
                  <a:gd name="connsiteX565" fmla="*/ 88938 w 133350"/>
                  <a:gd name="connsiteY565" fmla="*/ 15182 h 114200"/>
                  <a:gd name="connsiteX566" fmla="*/ 88494 w 133350"/>
                  <a:gd name="connsiteY566" fmla="*/ 13891 h 114200"/>
                  <a:gd name="connsiteX567" fmla="*/ 88354 w 133350"/>
                  <a:gd name="connsiteY567" fmla="*/ 13246 h 114200"/>
                  <a:gd name="connsiteX568" fmla="*/ 88151 w 133350"/>
                  <a:gd name="connsiteY568" fmla="*/ 12601 h 114200"/>
                  <a:gd name="connsiteX569" fmla="*/ 87846 w 133350"/>
                  <a:gd name="connsiteY569" fmla="*/ 12007 h 114200"/>
                  <a:gd name="connsiteX570" fmla="*/ 87452 w 133350"/>
                  <a:gd name="connsiteY570" fmla="*/ 11510 h 114200"/>
                  <a:gd name="connsiteX571" fmla="*/ 86512 w 133350"/>
                  <a:gd name="connsiteY571" fmla="*/ 10617 h 114200"/>
                  <a:gd name="connsiteX572" fmla="*/ 85966 w 133350"/>
                  <a:gd name="connsiteY572" fmla="*/ 10220 h 114200"/>
                  <a:gd name="connsiteX573" fmla="*/ 85319 w 133350"/>
                  <a:gd name="connsiteY573" fmla="*/ 9823 h 114200"/>
                  <a:gd name="connsiteX574" fmla="*/ 83883 w 133350"/>
                  <a:gd name="connsiteY574" fmla="*/ 9277 h 114200"/>
                  <a:gd name="connsiteX575" fmla="*/ 83541 w 133350"/>
                  <a:gd name="connsiteY575" fmla="*/ 9525 h 114200"/>
                  <a:gd name="connsiteX576" fmla="*/ 83629 w 133350"/>
                  <a:gd name="connsiteY576" fmla="*/ 11013 h 114200"/>
                  <a:gd name="connsiteX577" fmla="*/ 83833 w 133350"/>
                  <a:gd name="connsiteY577" fmla="*/ 11659 h 114200"/>
                  <a:gd name="connsiteX578" fmla="*/ 84087 w 133350"/>
                  <a:gd name="connsiteY578" fmla="*/ 12304 h 114200"/>
                  <a:gd name="connsiteX579" fmla="*/ 84671 w 133350"/>
                  <a:gd name="connsiteY579" fmla="*/ 13444 h 114200"/>
                  <a:gd name="connsiteX580" fmla="*/ 85077 w 133350"/>
                  <a:gd name="connsiteY580" fmla="*/ 13990 h 114200"/>
                  <a:gd name="connsiteX581" fmla="*/ 85572 w 133350"/>
                  <a:gd name="connsiteY581" fmla="*/ 14388 h 114200"/>
                  <a:gd name="connsiteX582" fmla="*/ 86119 w 133350"/>
                  <a:gd name="connsiteY582" fmla="*/ 14784 h 114200"/>
                  <a:gd name="connsiteX583" fmla="*/ 86766 w 133350"/>
                  <a:gd name="connsiteY583" fmla="*/ 15131 h 114200"/>
                  <a:gd name="connsiteX584" fmla="*/ 87897 w 133350"/>
                  <a:gd name="connsiteY584" fmla="*/ 15875 h 114200"/>
                  <a:gd name="connsiteX585" fmla="*/ 88697 w 133350"/>
                  <a:gd name="connsiteY585" fmla="*/ 16918 h 114200"/>
                  <a:gd name="connsiteX586" fmla="*/ 88938 w 133350"/>
                  <a:gd name="connsiteY586" fmla="*/ 17513 h 114200"/>
                  <a:gd name="connsiteX587" fmla="*/ 87846 w 133350"/>
                  <a:gd name="connsiteY587" fmla="*/ 20638 h 114200"/>
                  <a:gd name="connsiteX588" fmla="*/ 85865 w 133350"/>
                  <a:gd name="connsiteY588" fmla="*/ 23614 h 114200"/>
                  <a:gd name="connsiteX589" fmla="*/ 83782 w 133350"/>
                  <a:gd name="connsiteY589" fmla="*/ 26294 h 114200"/>
                  <a:gd name="connsiteX590" fmla="*/ 83083 w 133350"/>
                  <a:gd name="connsiteY590" fmla="*/ 27633 h 114200"/>
                  <a:gd name="connsiteX591" fmla="*/ 82550 w 133350"/>
                  <a:gd name="connsiteY591" fmla="*/ 28973 h 114200"/>
                  <a:gd name="connsiteX592" fmla="*/ 82194 w 133350"/>
                  <a:gd name="connsiteY592" fmla="*/ 29865 h 114200"/>
                  <a:gd name="connsiteX593" fmla="*/ 82144 w 133350"/>
                  <a:gd name="connsiteY593" fmla="*/ 29865 h 114200"/>
                  <a:gd name="connsiteX594" fmla="*/ 80861 w 133350"/>
                  <a:gd name="connsiteY594" fmla="*/ 28228 h 114200"/>
                  <a:gd name="connsiteX595" fmla="*/ 80366 w 133350"/>
                  <a:gd name="connsiteY595" fmla="*/ 27286 h 114200"/>
                  <a:gd name="connsiteX596" fmla="*/ 79959 w 133350"/>
                  <a:gd name="connsiteY596" fmla="*/ 26294 h 114200"/>
                  <a:gd name="connsiteX597" fmla="*/ 79565 w 133350"/>
                  <a:gd name="connsiteY597" fmla="*/ 25301 h 114200"/>
                  <a:gd name="connsiteX598" fmla="*/ 79121 w 133350"/>
                  <a:gd name="connsiteY598" fmla="*/ 24359 h 114200"/>
                  <a:gd name="connsiteX599" fmla="*/ 78575 w 133350"/>
                  <a:gd name="connsiteY599" fmla="*/ 23466 h 114200"/>
                  <a:gd name="connsiteX600" fmla="*/ 77978 w 133350"/>
                  <a:gd name="connsiteY600" fmla="*/ 22623 h 114200"/>
                  <a:gd name="connsiteX601" fmla="*/ 76492 w 133350"/>
                  <a:gd name="connsiteY601" fmla="*/ 21134 h 114200"/>
                  <a:gd name="connsiteX602" fmla="*/ 75692 w 133350"/>
                  <a:gd name="connsiteY602" fmla="*/ 20390 h 114200"/>
                  <a:gd name="connsiteX603" fmla="*/ 74854 w 133350"/>
                  <a:gd name="connsiteY603" fmla="*/ 19745 h 114200"/>
                  <a:gd name="connsiteX604" fmla="*/ 72923 w 133350"/>
                  <a:gd name="connsiteY604" fmla="*/ 18555 h 114200"/>
                  <a:gd name="connsiteX605" fmla="*/ 72619 w 133350"/>
                  <a:gd name="connsiteY605" fmla="*/ 18753 h 114200"/>
                  <a:gd name="connsiteX606" fmla="*/ 73215 w 133350"/>
                  <a:gd name="connsiteY606" fmla="*/ 20886 h 114200"/>
                  <a:gd name="connsiteX607" fmla="*/ 73609 w 133350"/>
                  <a:gd name="connsiteY607" fmla="*/ 21878 h 114200"/>
                  <a:gd name="connsiteX608" fmla="*/ 74066 w 133350"/>
                  <a:gd name="connsiteY608" fmla="*/ 22821 h 114200"/>
                  <a:gd name="connsiteX609" fmla="*/ 75146 w 133350"/>
                  <a:gd name="connsiteY609" fmla="*/ 24606 h 114200"/>
                  <a:gd name="connsiteX610" fmla="*/ 75794 w 133350"/>
                  <a:gd name="connsiteY610" fmla="*/ 25400 h 114200"/>
                  <a:gd name="connsiteX611" fmla="*/ 76543 w 133350"/>
                  <a:gd name="connsiteY611" fmla="*/ 26194 h 114200"/>
                  <a:gd name="connsiteX612" fmla="*/ 77381 w 133350"/>
                  <a:gd name="connsiteY612" fmla="*/ 26888 h 114200"/>
                  <a:gd name="connsiteX613" fmla="*/ 78232 w 133350"/>
                  <a:gd name="connsiteY613" fmla="*/ 27534 h 114200"/>
                  <a:gd name="connsiteX614" fmla="*/ 79070 w 133350"/>
                  <a:gd name="connsiteY614" fmla="*/ 28179 h 114200"/>
                  <a:gd name="connsiteX615" fmla="*/ 79870 w 133350"/>
                  <a:gd name="connsiteY615" fmla="*/ 28923 h 114200"/>
                  <a:gd name="connsiteX616" fmla="*/ 81102 w 133350"/>
                  <a:gd name="connsiteY616" fmla="*/ 30610 h 114200"/>
                  <a:gd name="connsiteX617" fmla="*/ 81598 w 133350"/>
                  <a:gd name="connsiteY617" fmla="*/ 31502 h 114200"/>
                  <a:gd name="connsiteX618" fmla="*/ 81648 w 133350"/>
                  <a:gd name="connsiteY618" fmla="*/ 31601 h 114200"/>
                  <a:gd name="connsiteX619" fmla="*/ 81305 w 133350"/>
                  <a:gd name="connsiteY619" fmla="*/ 33238 h 114200"/>
                  <a:gd name="connsiteX620" fmla="*/ 81255 w 133350"/>
                  <a:gd name="connsiteY620" fmla="*/ 33685 h 114200"/>
                  <a:gd name="connsiteX621" fmla="*/ 80861 w 133350"/>
                  <a:gd name="connsiteY621" fmla="*/ 33487 h 114200"/>
                  <a:gd name="connsiteX622" fmla="*/ 80213 w 133350"/>
                  <a:gd name="connsiteY622" fmla="*/ 33139 h 114200"/>
                  <a:gd name="connsiteX623" fmla="*/ 79515 w 133350"/>
                  <a:gd name="connsiteY623" fmla="*/ 32892 h 114200"/>
                  <a:gd name="connsiteX624" fmla="*/ 78626 w 133350"/>
                  <a:gd name="connsiteY624" fmla="*/ 32644 h 114200"/>
                  <a:gd name="connsiteX625" fmla="*/ 77686 w 133350"/>
                  <a:gd name="connsiteY625" fmla="*/ 32544 h 114200"/>
                  <a:gd name="connsiteX626" fmla="*/ 75946 w 133350"/>
                  <a:gd name="connsiteY626" fmla="*/ 32694 h 114200"/>
                  <a:gd name="connsiteX627" fmla="*/ 74308 w 133350"/>
                  <a:gd name="connsiteY627" fmla="*/ 33338 h 114200"/>
                  <a:gd name="connsiteX628" fmla="*/ 72974 w 133350"/>
                  <a:gd name="connsiteY628" fmla="*/ 34380 h 114200"/>
                  <a:gd name="connsiteX629" fmla="*/ 72428 w 133350"/>
                  <a:gd name="connsiteY629" fmla="*/ 35025 h 114200"/>
                  <a:gd name="connsiteX630" fmla="*/ 72225 w 133350"/>
                  <a:gd name="connsiteY630" fmla="*/ 35372 h 114200"/>
                  <a:gd name="connsiteX631" fmla="*/ 72123 w 133350"/>
                  <a:gd name="connsiteY631" fmla="*/ 35570 h 114200"/>
                  <a:gd name="connsiteX632" fmla="*/ 72022 w 133350"/>
                  <a:gd name="connsiteY632" fmla="*/ 35719 h 114200"/>
                  <a:gd name="connsiteX633" fmla="*/ 70929 w 133350"/>
                  <a:gd name="connsiteY633" fmla="*/ 37852 h 114200"/>
                  <a:gd name="connsiteX634" fmla="*/ 69888 w 133350"/>
                  <a:gd name="connsiteY634" fmla="*/ 40035 h 114200"/>
                  <a:gd name="connsiteX635" fmla="*/ 68847 w 133350"/>
                  <a:gd name="connsiteY635" fmla="*/ 42268 h 114200"/>
                  <a:gd name="connsiteX636" fmla="*/ 67805 w 133350"/>
                  <a:gd name="connsiteY636" fmla="*/ 44450 h 114200"/>
                  <a:gd name="connsiteX637" fmla="*/ 67018 w 133350"/>
                  <a:gd name="connsiteY637" fmla="*/ 46286 h 114200"/>
                  <a:gd name="connsiteX638" fmla="*/ 65227 w 133350"/>
                  <a:gd name="connsiteY638" fmla="*/ 42169 h 114200"/>
                  <a:gd name="connsiteX639" fmla="*/ 64135 w 133350"/>
                  <a:gd name="connsiteY639" fmla="*/ 39887 h 114200"/>
                  <a:gd name="connsiteX640" fmla="*/ 62992 w 133350"/>
                  <a:gd name="connsiteY640" fmla="*/ 37654 h 114200"/>
                  <a:gd name="connsiteX641" fmla="*/ 62408 w 133350"/>
                  <a:gd name="connsiteY641" fmla="*/ 36513 h 114200"/>
                  <a:gd name="connsiteX642" fmla="*/ 62154 w 133350"/>
                  <a:gd name="connsiteY642" fmla="*/ 35968 h 114200"/>
                  <a:gd name="connsiteX643" fmla="*/ 62001 w 133350"/>
                  <a:gd name="connsiteY643" fmla="*/ 35669 h 114200"/>
                  <a:gd name="connsiteX644" fmla="*/ 61900 w 133350"/>
                  <a:gd name="connsiteY644" fmla="*/ 35570 h 114200"/>
                  <a:gd name="connsiteX645" fmla="*/ 61862 w 133350"/>
                  <a:gd name="connsiteY645" fmla="*/ 35521 h 114200"/>
                  <a:gd name="connsiteX646" fmla="*/ 61862 w 133350"/>
                  <a:gd name="connsiteY646" fmla="*/ 35471 h 114200"/>
                  <a:gd name="connsiteX647" fmla="*/ 61811 w 133350"/>
                  <a:gd name="connsiteY647" fmla="*/ 35372 h 114200"/>
                  <a:gd name="connsiteX648" fmla="*/ 61709 w 133350"/>
                  <a:gd name="connsiteY648" fmla="*/ 35223 h 114200"/>
                  <a:gd name="connsiteX649" fmla="*/ 61658 w 133350"/>
                  <a:gd name="connsiteY649" fmla="*/ 35124 h 114200"/>
                  <a:gd name="connsiteX650" fmla="*/ 61608 w 133350"/>
                  <a:gd name="connsiteY650" fmla="*/ 35075 h 114200"/>
                  <a:gd name="connsiteX651" fmla="*/ 61316 w 133350"/>
                  <a:gd name="connsiteY651" fmla="*/ 34677 h 114200"/>
                  <a:gd name="connsiteX652" fmla="*/ 60668 w 133350"/>
                  <a:gd name="connsiteY652" fmla="*/ 34032 h 114200"/>
                  <a:gd name="connsiteX653" fmla="*/ 59969 w 133350"/>
                  <a:gd name="connsiteY653" fmla="*/ 33487 h 114200"/>
                  <a:gd name="connsiteX654" fmla="*/ 59182 w 133350"/>
                  <a:gd name="connsiteY654" fmla="*/ 33090 h 114200"/>
                  <a:gd name="connsiteX655" fmla="*/ 55550 w 133350"/>
                  <a:gd name="connsiteY655" fmla="*/ 32644 h 114200"/>
                  <a:gd name="connsiteX656" fmla="*/ 53772 w 133350"/>
                  <a:gd name="connsiteY656" fmla="*/ 33238 h 114200"/>
                  <a:gd name="connsiteX657" fmla="*/ 53670 w 133350"/>
                  <a:gd name="connsiteY657" fmla="*/ 33338 h 114200"/>
                  <a:gd name="connsiteX658" fmla="*/ 53378 w 133350"/>
                  <a:gd name="connsiteY658" fmla="*/ 32048 h 114200"/>
                  <a:gd name="connsiteX659" fmla="*/ 53429 w 133350"/>
                  <a:gd name="connsiteY659" fmla="*/ 31949 h 114200"/>
                  <a:gd name="connsiteX660" fmla="*/ 53924 w 133350"/>
                  <a:gd name="connsiteY660" fmla="*/ 31006 h 114200"/>
                  <a:gd name="connsiteX661" fmla="*/ 55156 w 133350"/>
                  <a:gd name="connsiteY661" fmla="*/ 29319 h 114200"/>
                  <a:gd name="connsiteX662" fmla="*/ 55956 w 133350"/>
                  <a:gd name="connsiteY662" fmla="*/ 28626 h 114200"/>
                  <a:gd name="connsiteX663" fmla="*/ 56794 w 133350"/>
                  <a:gd name="connsiteY663" fmla="*/ 27931 h 114200"/>
                  <a:gd name="connsiteX664" fmla="*/ 57683 w 133350"/>
                  <a:gd name="connsiteY664" fmla="*/ 27286 h 114200"/>
                  <a:gd name="connsiteX665" fmla="*/ 58534 w 133350"/>
                  <a:gd name="connsiteY665" fmla="*/ 26591 h 114200"/>
                  <a:gd name="connsiteX666" fmla="*/ 59233 w 133350"/>
                  <a:gd name="connsiteY666" fmla="*/ 25847 h 114200"/>
                  <a:gd name="connsiteX667" fmla="*/ 59868 w 133350"/>
                  <a:gd name="connsiteY667" fmla="*/ 25004 h 114200"/>
                  <a:gd name="connsiteX668" fmla="*/ 60960 w 133350"/>
                  <a:gd name="connsiteY668" fmla="*/ 23218 h 114200"/>
                  <a:gd name="connsiteX669" fmla="*/ 61404 w 133350"/>
                  <a:gd name="connsiteY669" fmla="*/ 22276 h 114200"/>
                  <a:gd name="connsiteX670" fmla="*/ 61862 w 133350"/>
                  <a:gd name="connsiteY670" fmla="*/ 21332 h 114200"/>
                  <a:gd name="connsiteX671" fmla="*/ 62446 w 133350"/>
                  <a:gd name="connsiteY671" fmla="*/ 19200 h 114200"/>
                  <a:gd name="connsiteX672" fmla="*/ 62103 w 133350"/>
                  <a:gd name="connsiteY672" fmla="*/ 18951 h 114200"/>
                  <a:gd name="connsiteX673" fmla="*/ 60172 w 133350"/>
                  <a:gd name="connsiteY673" fmla="*/ 20142 h 114200"/>
                  <a:gd name="connsiteX674" fmla="*/ 59322 w 133350"/>
                  <a:gd name="connsiteY674" fmla="*/ 20787 h 114200"/>
                  <a:gd name="connsiteX675" fmla="*/ 58534 w 133350"/>
                  <a:gd name="connsiteY675" fmla="*/ 21532 h 114200"/>
                  <a:gd name="connsiteX676" fmla="*/ 57099 w 133350"/>
                  <a:gd name="connsiteY676" fmla="*/ 23068 h 114200"/>
                  <a:gd name="connsiteX677" fmla="*/ 56451 w 133350"/>
                  <a:gd name="connsiteY677" fmla="*/ 23863 h 114200"/>
                  <a:gd name="connsiteX678" fmla="*/ 55905 w 133350"/>
                  <a:gd name="connsiteY678" fmla="*/ 24756 h 114200"/>
                  <a:gd name="connsiteX679" fmla="*/ 55461 w 133350"/>
                  <a:gd name="connsiteY679" fmla="*/ 25748 h 114200"/>
                  <a:gd name="connsiteX680" fmla="*/ 55054 w 133350"/>
                  <a:gd name="connsiteY680" fmla="*/ 26740 h 114200"/>
                  <a:gd name="connsiteX681" fmla="*/ 54661 w 133350"/>
                  <a:gd name="connsiteY681" fmla="*/ 27732 h 114200"/>
                  <a:gd name="connsiteX682" fmla="*/ 54165 w 133350"/>
                  <a:gd name="connsiteY682" fmla="*/ 28626 h 114200"/>
                  <a:gd name="connsiteX683" fmla="*/ 52883 w 133350"/>
                  <a:gd name="connsiteY683" fmla="*/ 30263 h 114200"/>
                  <a:gd name="connsiteX684" fmla="*/ 52832 w 133350"/>
                  <a:gd name="connsiteY684" fmla="*/ 30312 h 114200"/>
                  <a:gd name="connsiteX685" fmla="*/ 52527 w 133350"/>
                  <a:gd name="connsiteY685" fmla="*/ 29369 h 114200"/>
                  <a:gd name="connsiteX686" fmla="*/ 51930 w 133350"/>
                  <a:gd name="connsiteY686" fmla="*/ 28030 h 114200"/>
                  <a:gd name="connsiteX687" fmla="*/ 51245 w 133350"/>
                  <a:gd name="connsiteY687" fmla="*/ 26690 h 114200"/>
                  <a:gd name="connsiteX688" fmla="*/ 49162 w 133350"/>
                  <a:gd name="connsiteY688" fmla="*/ 24012 h 114200"/>
                  <a:gd name="connsiteX689" fmla="*/ 47168 w 133350"/>
                  <a:gd name="connsiteY689" fmla="*/ 21035 h 114200"/>
                  <a:gd name="connsiteX690" fmla="*/ 46075 w 133350"/>
                  <a:gd name="connsiteY690" fmla="*/ 17959 h 114200"/>
                  <a:gd name="connsiteX691" fmla="*/ 46380 w 133350"/>
                  <a:gd name="connsiteY691" fmla="*/ 17363 h 114200"/>
                  <a:gd name="connsiteX692" fmla="*/ 47117 w 133350"/>
                  <a:gd name="connsiteY692" fmla="*/ 16322 h 114200"/>
                  <a:gd name="connsiteX693" fmla="*/ 48260 w 133350"/>
                  <a:gd name="connsiteY693" fmla="*/ 15528 h 114200"/>
                  <a:gd name="connsiteX694" fmla="*/ 48908 w 133350"/>
                  <a:gd name="connsiteY694" fmla="*/ 15182 h 114200"/>
                  <a:gd name="connsiteX695" fmla="*/ 49505 w 133350"/>
                  <a:gd name="connsiteY695" fmla="*/ 14834 h 114200"/>
                  <a:gd name="connsiteX696" fmla="*/ 50000 w 133350"/>
                  <a:gd name="connsiteY696" fmla="*/ 14388 h 114200"/>
                  <a:gd name="connsiteX697" fmla="*/ 50343 w 133350"/>
                  <a:gd name="connsiteY697" fmla="*/ 13842 h 114200"/>
                  <a:gd name="connsiteX698" fmla="*/ 50990 w 133350"/>
                  <a:gd name="connsiteY698" fmla="*/ 12700 h 114200"/>
                  <a:gd name="connsiteX699" fmla="*/ 51194 w 133350"/>
                  <a:gd name="connsiteY699" fmla="*/ 12106 h 114200"/>
                  <a:gd name="connsiteX700" fmla="*/ 51384 w 133350"/>
                  <a:gd name="connsiteY700" fmla="*/ 11411 h 114200"/>
                  <a:gd name="connsiteX701" fmla="*/ 51486 w 133350"/>
                  <a:gd name="connsiteY701" fmla="*/ 9923 h 114200"/>
                  <a:gd name="connsiteX702" fmla="*/ 51194 w 133350"/>
                  <a:gd name="connsiteY702" fmla="*/ 9724 h 114200"/>
                  <a:gd name="connsiteX703" fmla="*/ 49708 w 133350"/>
                  <a:gd name="connsiteY703" fmla="*/ 10269 h 114200"/>
                  <a:gd name="connsiteX704" fmla="*/ 49111 w 133350"/>
                  <a:gd name="connsiteY704" fmla="*/ 10617 h 114200"/>
                  <a:gd name="connsiteX705" fmla="*/ 48565 w 133350"/>
                  <a:gd name="connsiteY705" fmla="*/ 11013 h 114200"/>
                  <a:gd name="connsiteX706" fmla="*/ 47574 w 133350"/>
                  <a:gd name="connsiteY706" fmla="*/ 11906 h 114200"/>
                  <a:gd name="connsiteX707" fmla="*/ 47168 w 133350"/>
                  <a:gd name="connsiteY707" fmla="*/ 12403 h 114200"/>
                  <a:gd name="connsiteX708" fmla="*/ 46876 w 133350"/>
                  <a:gd name="connsiteY708" fmla="*/ 12998 h 114200"/>
                  <a:gd name="connsiteX709" fmla="*/ 46673 w 133350"/>
                  <a:gd name="connsiteY709" fmla="*/ 13644 h 114200"/>
                  <a:gd name="connsiteX710" fmla="*/ 46533 w 133350"/>
                  <a:gd name="connsiteY710" fmla="*/ 14338 h 114200"/>
                  <a:gd name="connsiteX711" fmla="*/ 46126 w 133350"/>
                  <a:gd name="connsiteY711" fmla="*/ 15627 h 114200"/>
                  <a:gd name="connsiteX712" fmla="*/ 45682 w 133350"/>
                  <a:gd name="connsiteY712" fmla="*/ 16223 h 114200"/>
                  <a:gd name="connsiteX713" fmla="*/ 44983 w 133350"/>
                  <a:gd name="connsiteY713" fmla="*/ 14040 h 114200"/>
                  <a:gd name="connsiteX714" fmla="*/ 43701 w 133350"/>
                  <a:gd name="connsiteY714" fmla="*/ 10766 h 114200"/>
                  <a:gd name="connsiteX715" fmla="*/ 42215 w 133350"/>
                  <a:gd name="connsiteY715" fmla="*/ 7789 h 114200"/>
                  <a:gd name="connsiteX716" fmla="*/ 40627 w 133350"/>
                  <a:gd name="connsiteY716" fmla="*/ 5259 h 114200"/>
                  <a:gd name="connsiteX717" fmla="*/ 37795 w 133350"/>
                  <a:gd name="connsiteY717" fmla="*/ 1688 h 114200"/>
                  <a:gd name="connsiteX718" fmla="*/ 36906 w 133350"/>
                  <a:gd name="connsiteY718" fmla="*/ 744 h 114200"/>
                  <a:gd name="connsiteX719" fmla="*/ 36500 w 133350"/>
                  <a:gd name="connsiteY719" fmla="*/ 398 h 114200"/>
                  <a:gd name="connsiteX720" fmla="*/ 36157 w 133350"/>
                  <a:gd name="connsiteY720" fmla="*/ 596 h 114200"/>
                  <a:gd name="connsiteX721" fmla="*/ 36208 w 133350"/>
                  <a:gd name="connsiteY721" fmla="*/ 1043 h 114200"/>
                  <a:gd name="connsiteX722" fmla="*/ 36411 w 133350"/>
                  <a:gd name="connsiteY722" fmla="*/ 2332 h 114200"/>
                  <a:gd name="connsiteX723" fmla="*/ 37503 w 133350"/>
                  <a:gd name="connsiteY723" fmla="*/ 6698 h 114200"/>
                  <a:gd name="connsiteX724" fmla="*/ 38545 w 133350"/>
                  <a:gd name="connsiteY724" fmla="*/ 9475 h 114200"/>
                  <a:gd name="connsiteX725" fmla="*/ 40030 w 133350"/>
                  <a:gd name="connsiteY725" fmla="*/ 12403 h 114200"/>
                  <a:gd name="connsiteX726" fmla="*/ 41859 w 133350"/>
                  <a:gd name="connsiteY726" fmla="*/ 15429 h 114200"/>
                  <a:gd name="connsiteX727" fmla="*/ 42316 w 133350"/>
                  <a:gd name="connsiteY727" fmla="*/ 16074 h 114200"/>
                  <a:gd name="connsiteX728" fmla="*/ 41173 w 133350"/>
                  <a:gd name="connsiteY728" fmla="*/ 15875 h 114200"/>
                  <a:gd name="connsiteX729" fmla="*/ 39827 w 133350"/>
                  <a:gd name="connsiteY729" fmla="*/ 15776 h 114200"/>
                  <a:gd name="connsiteX730" fmla="*/ 38494 w 133350"/>
                  <a:gd name="connsiteY730" fmla="*/ 15875 h 114200"/>
                  <a:gd name="connsiteX731" fmla="*/ 37846 w 133350"/>
                  <a:gd name="connsiteY731" fmla="*/ 15975 h 114200"/>
                  <a:gd name="connsiteX732" fmla="*/ 37148 w 133350"/>
                  <a:gd name="connsiteY732" fmla="*/ 16173 h 114200"/>
                  <a:gd name="connsiteX733" fmla="*/ 35814 w 133350"/>
                  <a:gd name="connsiteY733" fmla="*/ 16619 h 114200"/>
                  <a:gd name="connsiteX734" fmla="*/ 35115 w 133350"/>
                  <a:gd name="connsiteY734" fmla="*/ 16918 h 114200"/>
                  <a:gd name="connsiteX735" fmla="*/ 34468 w 133350"/>
                  <a:gd name="connsiteY735" fmla="*/ 17314 h 114200"/>
                  <a:gd name="connsiteX736" fmla="*/ 34417 w 133350"/>
                  <a:gd name="connsiteY736" fmla="*/ 17662 h 114200"/>
                  <a:gd name="connsiteX737" fmla="*/ 35065 w 133350"/>
                  <a:gd name="connsiteY737" fmla="*/ 18108 h 114200"/>
                  <a:gd name="connsiteX738" fmla="*/ 35712 w 133350"/>
                  <a:gd name="connsiteY738" fmla="*/ 18505 h 114200"/>
                  <a:gd name="connsiteX739" fmla="*/ 37008 w 133350"/>
                  <a:gd name="connsiteY739" fmla="*/ 19101 h 114200"/>
                  <a:gd name="connsiteX740" fmla="*/ 37643 w 133350"/>
                  <a:gd name="connsiteY740" fmla="*/ 19299 h 114200"/>
                  <a:gd name="connsiteX741" fmla="*/ 38341 w 133350"/>
                  <a:gd name="connsiteY741" fmla="*/ 19497 h 114200"/>
                  <a:gd name="connsiteX742" fmla="*/ 39637 w 133350"/>
                  <a:gd name="connsiteY742" fmla="*/ 19745 h 114200"/>
                  <a:gd name="connsiteX743" fmla="*/ 40970 w 133350"/>
                  <a:gd name="connsiteY743" fmla="*/ 19745 h 114200"/>
                  <a:gd name="connsiteX744" fmla="*/ 42316 w 133350"/>
                  <a:gd name="connsiteY744" fmla="*/ 19646 h 114200"/>
                  <a:gd name="connsiteX745" fmla="*/ 42951 w 133350"/>
                  <a:gd name="connsiteY745" fmla="*/ 19547 h 114200"/>
                  <a:gd name="connsiteX746" fmla="*/ 43650 w 133350"/>
                  <a:gd name="connsiteY746" fmla="*/ 19448 h 114200"/>
                  <a:gd name="connsiteX747" fmla="*/ 44640 w 133350"/>
                  <a:gd name="connsiteY747" fmla="*/ 19150 h 114200"/>
                  <a:gd name="connsiteX748" fmla="*/ 46126 w 133350"/>
                  <a:gd name="connsiteY748" fmla="*/ 21532 h 114200"/>
                  <a:gd name="connsiteX749" fmla="*/ 47320 w 133350"/>
                  <a:gd name="connsiteY749" fmla="*/ 24855 h 114200"/>
                  <a:gd name="connsiteX750" fmla="*/ 48158 w 133350"/>
                  <a:gd name="connsiteY750" fmla="*/ 28080 h 114200"/>
                  <a:gd name="connsiteX751" fmla="*/ 48806 w 133350"/>
                  <a:gd name="connsiteY751" fmla="*/ 29469 h 114200"/>
                  <a:gd name="connsiteX752" fmla="*/ 49454 w 133350"/>
                  <a:gd name="connsiteY752" fmla="*/ 30560 h 114200"/>
                  <a:gd name="connsiteX753" fmla="*/ 49009 w 133350"/>
                  <a:gd name="connsiteY753" fmla="*/ 30510 h 114200"/>
                  <a:gd name="connsiteX754" fmla="*/ 47968 w 133350"/>
                  <a:gd name="connsiteY754" fmla="*/ 30312 h 114200"/>
                  <a:gd name="connsiteX755" fmla="*/ 45834 w 133350"/>
                  <a:gd name="connsiteY755" fmla="*/ 30014 h 114200"/>
                  <a:gd name="connsiteX756" fmla="*/ 43701 w 133350"/>
                  <a:gd name="connsiteY756" fmla="*/ 29915 h 114200"/>
                  <a:gd name="connsiteX757" fmla="*/ 41516 w 133350"/>
                  <a:gd name="connsiteY757" fmla="*/ 29964 h 114200"/>
                  <a:gd name="connsiteX758" fmla="*/ 40475 w 133350"/>
                  <a:gd name="connsiteY758" fmla="*/ 30063 h 114200"/>
                  <a:gd name="connsiteX759" fmla="*/ 39383 w 133350"/>
                  <a:gd name="connsiteY759" fmla="*/ 30213 h 114200"/>
                  <a:gd name="connsiteX760" fmla="*/ 37198 w 133350"/>
                  <a:gd name="connsiteY760" fmla="*/ 30610 h 114200"/>
                  <a:gd name="connsiteX761" fmla="*/ 36106 w 133350"/>
                  <a:gd name="connsiteY761" fmla="*/ 30907 h 114200"/>
                  <a:gd name="connsiteX762" fmla="*/ 35014 w 133350"/>
                  <a:gd name="connsiteY762" fmla="*/ 31255 h 114200"/>
                  <a:gd name="connsiteX763" fmla="*/ 35014 w 133350"/>
                  <a:gd name="connsiteY763" fmla="*/ 31651 h 114200"/>
                  <a:gd name="connsiteX764" fmla="*/ 36055 w 133350"/>
                  <a:gd name="connsiteY764" fmla="*/ 32098 h 114200"/>
                  <a:gd name="connsiteX765" fmla="*/ 37097 w 133350"/>
                  <a:gd name="connsiteY765" fmla="*/ 32494 h 114200"/>
                  <a:gd name="connsiteX766" fmla="*/ 39230 w 133350"/>
                  <a:gd name="connsiteY766" fmla="*/ 33139 h 114200"/>
                  <a:gd name="connsiteX767" fmla="*/ 40272 w 133350"/>
                  <a:gd name="connsiteY767" fmla="*/ 33388 h 114200"/>
                  <a:gd name="connsiteX768" fmla="*/ 41364 w 133350"/>
                  <a:gd name="connsiteY768" fmla="*/ 33586 h 114200"/>
                  <a:gd name="connsiteX769" fmla="*/ 43447 w 133350"/>
                  <a:gd name="connsiteY769" fmla="*/ 33834 h 114200"/>
                  <a:gd name="connsiteX770" fmla="*/ 45631 w 133350"/>
                  <a:gd name="connsiteY770" fmla="*/ 33933 h 114200"/>
                  <a:gd name="connsiteX771" fmla="*/ 47765 w 133350"/>
                  <a:gd name="connsiteY771" fmla="*/ 33834 h 114200"/>
                  <a:gd name="connsiteX772" fmla="*/ 48857 w 133350"/>
                  <a:gd name="connsiteY772" fmla="*/ 33785 h 114200"/>
                  <a:gd name="connsiteX773" fmla="*/ 49898 w 133350"/>
                  <a:gd name="connsiteY773" fmla="*/ 33685 h 114200"/>
                  <a:gd name="connsiteX774" fmla="*/ 51435 w 133350"/>
                  <a:gd name="connsiteY774" fmla="*/ 33438 h 114200"/>
                  <a:gd name="connsiteX775" fmla="*/ 52083 w 133350"/>
                  <a:gd name="connsiteY775" fmla="*/ 34131 h 114200"/>
                  <a:gd name="connsiteX776" fmla="*/ 52032 w 133350"/>
                  <a:gd name="connsiteY776" fmla="*/ 34181 h 114200"/>
                  <a:gd name="connsiteX777" fmla="*/ 51841 w 133350"/>
                  <a:gd name="connsiteY777" fmla="*/ 34281 h 114200"/>
                  <a:gd name="connsiteX778" fmla="*/ 51537 w 133350"/>
                  <a:gd name="connsiteY778" fmla="*/ 34479 h 114200"/>
                  <a:gd name="connsiteX779" fmla="*/ 51486 w 133350"/>
                  <a:gd name="connsiteY779" fmla="*/ 34479 h 114200"/>
                  <a:gd name="connsiteX780" fmla="*/ 51384 w 133350"/>
                  <a:gd name="connsiteY780" fmla="*/ 34578 h 114200"/>
                  <a:gd name="connsiteX781" fmla="*/ 50940 w 133350"/>
                  <a:gd name="connsiteY781" fmla="*/ 34875 h 114200"/>
                  <a:gd name="connsiteX782" fmla="*/ 50597 w 133350"/>
                  <a:gd name="connsiteY782" fmla="*/ 35223 h 114200"/>
                  <a:gd name="connsiteX783" fmla="*/ 50292 w 133350"/>
                  <a:gd name="connsiteY783" fmla="*/ 35570 h 114200"/>
                  <a:gd name="connsiteX784" fmla="*/ 50000 w 133350"/>
                  <a:gd name="connsiteY784" fmla="*/ 35918 h 114200"/>
                  <a:gd name="connsiteX785" fmla="*/ 48806 w 133350"/>
                  <a:gd name="connsiteY785" fmla="*/ 39291 h 114200"/>
                  <a:gd name="connsiteX786" fmla="*/ 49060 w 133350"/>
                  <a:gd name="connsiteY786" fmla="*/ 41077 h 114200"/>
                  <a:gd name="connsiteX787" fmla="*/ 49250 w 133350"/>
                  <a:gd name="connsiteY787" fmla="*/ 41524 h 114200"/>
                  <a:gd name="connsiteX788" fmla="*/ 49403 w 133350"/>
                  <a:gd name="connsiteY788" fmla="*/ 41920 h 114200"/>
                  <a:gd name="connsiteX789" fmla="*/ 49657 w 133350"/>
                  <a:gd name="connsiteY789" fmla="*/ 42318 h 114200"/>
                  <a:gd name="connsiteX790" fmla="*/ 49746 w 133350"/>
                  <a:gd name="connsiteY790" fmla="*/ 42516 h 114200"/>
                  <a:gd name="connsiteX791" fmla="*/ 49848 w 133350"/>
                  <a:gd name="connsiteY791" fmla="*/ 42615 h 114200"/>
                  <a:gd name="connsiteX792" fmla="*/ 51245 w 133350"/>
                  <a:gd name="connsiteY792" fmla="*/ 44699 h 114200"/>
                  <a:gd name="connsiteX793" fmla="*/ 52730 w 133350"/>
                  <a:gd name="connsiteY793" fmla="*/ 46782 h 114200"/>
                  <a:gd name="connsiteX794" fmla="*/ 54267 w 133350"/>
                  <a:gd name="connsiteY794" fmla="*/ 48816 h 114200"/>
                  <a:gd name="connsiteX795" fmla="*/ 55753 w 133350"/>
                  <a:gd name="connsiteY795" fmla="*/ 50851 h 114200"/>
                  <a:gd name="connsiteX796" fmla="*/ 56350 w 133350"/>
                  <a:gd name="connsiteY796" fmla="*/ 51643 h 114200"/>
                  <a:gd name="connsiteX797" fmla="*/ 55512 w 133350"/>
                  <a:gd name="connsiteY797" fmla="*/ 51694 h 114200"/>
                  <a:gd name="connsiteX798" fmla="*/ 52921 w 133350"/>
                  <a:gd name="connsiteY798" fmla="*/ 51793 h 114200"/>
                  <a:gd name="connsiteX799" fmla="*/ 50292 w 133350"/>
                  <a:gd name="connsiteY799" fmla="*/ 51793 h 114200"/>
                  <a:gd name="connsiteX800" fmla="*/ 47714 w 133350"/>
                  <a:gd name="connsiteY800" fmla="*/ 51793 h 114200"/>
                  <a:gd name="connsiteX801" fmla="*/ 45136 w 133350"/>
                  <a:gd name="connsiteY801" fmla="*/ 51694 h 114200"/>
                  <a:gd name="connsiteX802" fmla="*/ 44450 w 133350"/>
                  <a:gd name="connsiteY802" fmla="*/ 51694 h 114200"/>
                  <a:gd name="connsiteX803" fmla="*/ 44044 w 133350"/>
                  <a:gd name="connsiteY803" fmla="*/ 51744 h 114200"/>
                  <a:gd name="connsiteX804" fmla="*/ 43650 w 133350"/>
                  <a:gd name="connsiteY804" fmla="*/ 51793 h 114200"/>
                  <a:gd name="connsiteX805" fmla="*/ 42215 w 133350"/>
                  <a:gd name="connsiteY805" fmla="*/ 52288 h 114200"/>
                  <a:gd name="connsiteX806" fmla="*/ 40919 w 133350"/>
                  <a:gd name="connsiteY806" fmla="*/ 53132 h 114200"/>
                  <a:gd name="connsiteX807" fmla="*/ 40373 w 133350"/>
                  <a:gd name="connsiteY807" fmla="*/ 53727 h 114200"/>
                  <a:gd name="connsiteX808" fmla="*/ 39929 w 133350"/>
                  <a:gd name="connsiteY808" fmla="*/ 54373 h 114200"/>
                  <a:gd name="connsiteX809" fmla="*/ 39383 w 133350"/>
                  <a:gd name="connsiteY809" fmla="*/ 55811 h 114200"/>
                  <a:gd name="connsiteX810" fmla="*/ 39383 w 133350"/>
                  <a:gd name="connsiteY810" fmla="*/ 55861 h 114200"/>
                  <a:gd name="connsiteX811" fmla="*/ 38735 w 133350"/>
                  <a:gd name="connsiteY811" fmla="*/ 55712 h 114200"/>
                  <a:gd name="connsiteX812" fmla="*/ 37046 w 133350"/>
                  <a:gd name="connsiteY812" fmla="*/ 55315 h 114200"/>
                  <a:gd name="connsiteX813" fmla="*/ 37008 w 133350"/>
                  <a:gd name="connsiteY813" fmla="*/ 55216 h 114200"/>
                  <a:gd name="connsiteX814" fmla="*/ 36309 w 133350"/>
                  <a:gd name="connsiteY814" fmla="*/ 54373 h 114200"/>
                  <a:gd name="connsiteX815" fmla="*/ 35319 w 133350"/>
                  <a:gd name="connsiteY815" fmla="*/ 52587 h 114200"/>
                  <a:gd name="connsiteX816" fmla="*/ 34925 w 133350"/>
                  <a:gd name="connsiteY816" fmla="*/ 51594 h 114200"/>
                  <a:gd name="connsiteX817" fmla="*/ 34671 w 133350"/>
                  <a:gd name="connsiteY817" fmla="*/ 50602 h 114200"/>
                  <a:gd name="connsiteX818" fmla="*/ 34417 w 133350"/>
                  <a:gd name="connsiteY818" fmla="*/ 49560 h 114200"/>
                  <a:gd name="connsiteX819" fmla="*/ 34125 w 133350"/>
                  <a:gd name="connsiteY819" fmla="*/ 48519 h 114200"/>
                  <a:gd name="connsiteX820" fmla="*/ 33731 w 133350"/>
                  <a:gd name="connsiteY820" fmla="*/ 47575 h 114200"/>
                  <a:gd name="connsiteX821" fmla="*/ 33236 w 133350"/>
                  <a:gd name="connsiteY821" fmla="*/ 46683 h 114200"/>
                  <a:gd name="connsiteX822" fmla="*/ 31991 w 133350"/>
                  <a:gd name="connsiteY822" fmla="*/ 44947 h 114200"/>
                  <a:gd name="connsiteX823" fmla="*/ 31293 w 133350"/>
                  <a:gd name="connsiteY823" fmla="*/ 44153 h 114200"/>
                  <a:gd name="connsiteX824" fmla="*/ 30556 w 133350"/>
                  <a:gd name="connsiteY824" fmla="*/ 43359 h 114200"/>
                  <a:gd name="connsiteX825" fmla="*/ 28816 w 133350"/>
                  <a:gd name="connsiteY825" fmla="*/ 41970 h 114200"/>
                  <a:gd name="connsiteX826" fmla="*/ 28473 w 133350"/>
                  <a:gd name="connsiteY826" fmla="*/ 42118 h 114200"/>
                  <a:gd name="connsiteX827" fmla="*/ 28765 w 133350"/>
                  <a:gd name="connsiteY827" fmla="*/ 44301 h 114200"/>
                  <a:gd name="connsiteX828" fmla="*/ 29020 w 133350"/>
                  <a:gd name="connsiteY828" fmla="*/ 45344 h 114200"/>
                  <a:gd name="connsiteX829" fmla="*/ 29362 w 133350"/>
                  <a:gd name="connsiteY829" fmla="*/ 46336 h 114200"/>
                  <a:gd name="connsiteX830" fmla="*/ 30150 w 133350"/>
                  <a:gd name="connsiteY830" fmla="*/ 48221 h 114200"/>
                  <a:gd name="connsiteX831" fmla="*/ 30658 w 133350"/>
                  <a:gd name="connsiteY831" fmla="*/ 49163 h 114200"/>
                  <a:gd name="connsiteX832" fmla="*/ 31293 w 133350"/>
                  <a:gd name="connsiteY832" fmla="*/ 50006 h 114200"/>
                  <a:gd name="connsiteX833" fmla="*/ 31991 w 133350"/>
                  <a:gd name="connsiteY833" fmla="*/ 50800 h 114200"/>
                  <a:gd name="connsiteX834" fmla="*/ 32791 w 133350"/>
                  <a:gd name="connsiteY834" fmla="*/ 51544 h 114200"/>
                  <a:gd name="connsiteX835" fmla="*/ 33528 w 133350"/>
                  <a:gd name="connsiteY835" fmla="*/ 52338 h 114200"/>
                  <a:gd name="connsiteX836" fmla="*/ 34176 w 133350"/>
                  <a:gd name="connsiteY836" fmla="*/ 53132 h 114200"/>
                  <a:gd name="connsiteX837" fmla="*/ 35166 w 133350"/>
                  <a:gd name="connsiteY837" fmla="*/ 54968 h 114200"/>
                  <a:gd name="connsiteX838" fmla="*/ 35217 w 133350"/>
                  <a:gd name="connsiteY838" fmla="*/ 55018 h 114200"/>
                  <a:gd name="connsiteX839" fmla="*/ 34176 w 133350"/>
                  <a:gd name="connsiteY839" fmla="*/ 54919 h 114200"/>
                  <a:gd name="connsiteX840" fmla="*/ 32690 w 133350"/>
                  <a:gd name="connsiteY840" fmla="*/ 54818 h 114200"/>
                  <a:gd name="connsiteX841" fmla="*/ 31102 w 133350"/>
                  <a:gd name="connsiteY841" fmla="*/ 54869 h 114200"/>
                  <a:gd name="connsiteX842" fmla="*/ 27673 w 133350"/>
                  <a:gd name="connsiteY842" fmla="*/ 55513 h 114200"/>
                  <a:gd name="connsiteX843" fmla="*/ 24003 w 133350"/>
                  <a:gd name="connsiteY843" fmla="*/ 55910 h 114200"/>
                  <a:gd name="connsiteX844" fmla="*/ 20625 w 133350"/>
                  <a:gd name="connsiteY844" fmla="*/ 55563 h 114200"/>
                  <a:gd name="connsiteX845" fmla="*/ 20180 w 133350"/>
                  <a:gd name="connsiteY845" fmla="*/ 55067 h 114200"/>
                  <a:gd name="connsiteX846" fmla="*/ 19545 w 133350"/>
                  <a:gd name="connsiteY846" fmla="*/ 53975 h 114200"/>
                  <a:gd name="connsiteX847" fmla="*/ 19291 w 133350"/>
                  <a:gd name="connsiteY847" fmla="*/ 52636 h 114200"/>
                  <a:gd name="connsiteX848" fmla="*/ 19240 w 133350"/>
                  <a:gd name="connsiteY848" fmla="*/ 51942 h 114200"/>
                  <a:gd name="connsiteX849" fmla="*/ 19139 w 133350"/>
                  <a:gd name="connsiteY849" fmla="*/ 51297 h 114200"/>
                  <a:gd name="connsiteX850" fmla="*/ 18948 w 133350"/>
                  <a:gd name="connsiteY850" fmla="*/ 50651 h 114200"/>
                  <a:gd name="connsiteX851" fmla="*/ 18593 w 133350"/>
                  <a:gd name="connsiteY851" fmla="*/ 50107 h 114200"/>
                  <a:gd name="connsiteX852" fmla="*/ 17805 w 133350"/>
                  <a:gd name="connsiteY852" fmla="*/ 49064 h 114200"/>
                  <a:gd name="connsiteX853" fmla="*/ 17310 w 133350"/>
                  <a:gd name="connsiteY853" fmla="*/ 48618 h 114200"/>
                  <a:gd name="connsiteX854" fmla="*/ 16764 w 133350"/>
                  <a:gd name="connsiteY854" fmla="*/ 48171 h 114200"/>
                  <a:gd name="connsiteX855" fmla="*/ 15367 w 133350"/>
                  <a:gd name="connsiteY855" fmla="*/ 47427 h 114200"/>
                  <a:gd name="connsiteX856" fmla="*/ 15024 w 133350"/>
                  <a:gd name="connsiteY856" fmla="*/ 47625 h 114200"/>
                  <a:gd name="connsiteX857" fmla="*/ 14923 w 133350"/>
                  <a:gd name="connsiteY857" fmla="*/ 49113 h 114200"/>
                  <a:gd name="connsiteX858" fmla="*/ 14973 w 133350"/>
                  <a:gd name="connsiteY858" fmla="*/ 49808 h 114200"/>
                  <a:gd name="connsiteX859" fmla="*/ 15126 w 133350"/>
                  <a:gd name="connsiteY859" fmla="*/ 50453 h 114200"/>
                  <a:gd name="connsiteX860" fmla="*/ 15570 w 133350"/>
                  <a:gd name="connsiteY860" fmla="*/ 51694 h 114200"/>
                  <a:gd name="connsiteX861" fmla="*/ 15875 w 133350"/>
                  <a:gd name="connsiteY861" fmla="*/ 52239 h 114200"/>
                  <a:gd name="connsiteX862" fmla="*/ 16320 w 133350"/>
                  <a:gd name="connsiteY862" fmla="*/ 52735 h 114200"/>
                  <a:gd name="connsiteX863" fmla="*/ 16815 w 133350"/>
                  <a:gd name="connsiteY863" fmla="*/ 53181 h 114200"/>
                  <a:gd name="connsiteX864" fmla="*/ 17412 w 133350"/>
                  <a:gd name="connsiteY864" fmla="*/ 53628 h 114200"/>
                  <a:gd name="connsiteX865" fmla="*/ 18453 w 133350"/>
                  <a:gd name="connsiteY865" fmla="*/ 54521 h 114200"/>
                  <a:gd name="connsiteX866" fmla="*/ 18847 w 133350"/>
                  <a:gd name="connsiteY866" fmla="*/ 55166 h 114200"/>
                  <a:gd name="connsiteX867" fmla="*/ 16459 w 133350"/>
                  <a:gd name="connsiteY867" fmla="*/ 54818 h 114200"/>
                  <a:gd name="connsiteX868" fmla="*/ 12789 w 133350"/>
                  <a:gd name="connsiteY868" fmla="*/ 54521 h 114200"/>
                  <a:gd name="connsiteX869" fmla="*/ 9372 w 133350"/>
                  <a:gd name="connsiteY869" fmla="*/ 54521 h 114200"/>
                  <a:gd name="connsiteX870" fmla="*/ 6299 w 133350"/>
                  <a:gd name="connsiteY870" fmla="*/ 54818 h 114200"/>
                  <a:gd name="connsiteX871" fmla="*/ 1727 w 133350"/>
                  <a:gd name="connsiteY871" fmla="*/ 55712 h 114200"/>
                  <a:gd name="connsiteX872" fmla="*/ 445 w 133350"/>
                  <a:gd name="connsiteY872" fmla="*/ 56109 h 114200"/>
                  <a:gd name="connsiteX873" fmla="*/ 0 w 133350"/>
                  <a:gd name="connsiteY873" fmla="*/ 56307 h 114200"/>
                  <a:gd name="connsiteX874" fmla="*/ 0 w 133350"/>
                  <a:gd name="connsiteY874" fmla="*/ 56655 h 114200"/>
                  <a:gd name="connsiteX875" fmla="*/ 445 w 133350"/>
                  <a:gd name="connsiteY875" fmla="*/ 56853 h 114200"/>
                  <a:gd name="connsiteX876" fmla="*/ 1727 w 133350"/>
                  <a:gd name="connsiteY876" fmla="*/ 57250 h 114200"/>
                  <a:gd name="connsiteX877" fmla="*/ 6299 w 133350"/>
                  <a:gd name="connsiteY877" fmla="*/ 58143 h 114200"/>
                  <a:gd name="connsiteX878" fmla="*/ 9372 w 133350"/>
                  <a:gd name="connsiteY878" fmla="*/ 58440 h 114200"/>
                  <a:gd name="connsiteX879" fmla="*/ 12789 w 133350"/>
                  <a:gd name="connsiteY879" fmla="*/ 58391 h 114200"/>
                  <a:gd name="connsiteX880" fmla="*/ 16459 w 133350"/>
                  <a:gd name="connsiteY880" fmla="*/ 58143 h 114200"/>
                  <a:gd name="connsiteX881" fmla="*/ 17259 w 133350"/>
                  <a:gd name="connsiteY881" fmla="*/ 58044 h 114200"/>
                  <a:gd name="connsiteX882" fmla="*/ 16561 w 133350"/>
                  <a:gd name="connsiteY882" fmla="*/ 58887 h 114200"/>
                  <a:gd name="connsiteX883" fmla="*/ 15913 w 133350"/>
                  <a:gd name="connsiteY883" fmla="*/ 60028 h 114200"/>
                  <a:gd name="connsiteX884" fmla="*/ 15418 w 133350"/>
                  <a:gd name="connsiteY884" fmla="*/ 61219 h 114200"/>
                  <a:gd name="connsiteX885" fmla="*/ 15278 w 133350"/>
                  <a:gd name="connsiteY885" fmla="*/ 61863 h 114200"/>
                  <a:gd name="connsiteX886" fmla="*/ 15126 w 133350"/>
                  <a:gd name="connsiteY886" fmla="*/ 62508 h 114200"/>
                  <a:gd name="connsiteX887" fmla="*/ 14973 w 133350"/>
                  <a:gd name="connsiteY887" fmla="*/ 63848 h 114200"/>
                  <a:gd name="connsiteX888" fmla="*/ 14973 w 133350"/>
                  <a:gd name="connsiteY888" fmla="*/ 64592 h 114200"/>
                  <a:gd name="connsiteX889" fmla="*/ 15024 w 133350"/>
                  <a:gd name="connsiteY889" fmla="*/ 65336 h 114200"/>
                  <a:gd name="connsiteX890" fmla="*/ 15367 w 133350"/>
                  <a:gd name="connsiteY890" fmla="*/ 65485 h 114200"/>
                  <a:gd name="connsiteX891" fmla="*/ 16065 w 133350"/>
                  <a:gd name="connsiteY891" fmla="*/ 65138 h 114200"/>
                  <a:gd name="connsiteX892" fmla="*/ 16713 w 133350"/>
                  <a:gd name="connsiteY892" fmla="*/ 64741 h 114200"/>
                  <a:gd name="connsiteX893" fmla="*/ 17805 w 133350"/>
                  <a:gd name="connsiteY893" fmla="*/ 63898 h 114200"/>
                  <a:gd name="connsiteX894" fmla="*/ 18301 w 133350"/>
                  <a:gd name="connsiteY894" fmla="*/ 63401 h 114200"/>
                  <a:gd name="connsiteX895" fmla="*/ 18745 w 133350"/>
                  <a:gd name="connsiteY895" fmla="*/ 62906 h 114200"/>
                  <a:gd name="connsiteX896" fmla="*/ 19545 w 133350"/>
                  <a:gd name="connsiteY896" fmla="*/ 61863 h 114200"/>
                  <a:gd name="connsiteX897" fmla="*/ 20129 w 133350"/>
                  <a:gd name="connsiteY897" fmla="*/ 60772 h 114200"/>
                  <a:gd name="connsiteX898" fmla="*/ 20587 w 133350"/>
                  <a:gd name="connsiteY898" fmla="*/ 59531 h 114200"/>
                  <a:gd name="connsiteX899" fmla="*/ 20828 w 133350"/>
                  <a:gd name="connsiteY899" fmla="*/ 58937 h 114200"/>
                  <a:gd name="connsiteX900" fmla="*/ 20980 w 133350"/>
                  <a:gd name="connsiteY900" fmla="*/ 58292 h 114200"/>
                  <a:gd name="connsiteX901" fmla="*/ 21133 w 133350"/>
                  <a:gd name="connsiteY901" fmla="*/ 57300 h 114200"/>
                  <a:gd name="connsiteX902" fmla="*/ 24003 w 133350"/>
                  <a:gd name="connsiteY902" fmla="*/ 57051 h 114200"/>
                  <a:gd name="connsiteX903" fmla="*/ 27673 w 133350"/>
                  <a:gd name="connsiteY903" fmla="*/ 57448 h 114200"/>
                  <a:gd name="connsiteX904" fmla="*/ 31102 w 133350"/>
                  <a:gd name="connsiteY904" fmla="*/ 58094 h 114200"/>
                  <a:gd name="connsiteX905" fmla="*/ 32690 w 133350"/>
                  <a:gd name="connsiteY905" fmla="*/ 58143 h 114200"/>
                  <a:gd name="connsiteX906" fmla="*/ 33973 w 133350"/>
                  <a:gd name="connsiteY906" fmla="*/ 58044 h 114200"/>
                  <a:gd name="connsiteX907" fmla="*/ 33731 w 133350"/>
                  <a:gd name="connsiteY907" fmla="*/ 58391 h 114200"/>
                  <a:gd name="connsiteX908" fmla="*/ 33134 w 133350"/>
                  <a:gd name="connsiteY908" fmla="*/ 59234 h 114200"/>
                  <a:gd name="connsiteX909" fmla="*/ 31940 w 133350"/>
                  <a:gd name="connsiteY909" fmla="*/ 60970 h 114200"/>
                  <a:gd name="connsiteX910" fmla="*/ 30899 w 133350"/>
                  <a:gd name="connsiteY910" fmla="*/ 62756 h 114200"/>
                  <a:gd name="connsiteX911" fmla="*/ 30061 w 133350"/>
                  <a:gd name="connsiteY911" fmla="*/ 64642 h 114200"/>
                  <a:gd name="connsiteX912" fmla="*/ 29654 w 133350"/>
                  <a:gd name="connsiteY912" fmla="*/ 65634 h 114200"/>
                  <a:gd name="connsiteX913" fmla="*/ 29312 w 133350"/>
                  <a:gd name="connsiteY913" fmla="*/ 66625 h 114200"/>
                  <a:gd name="connsiteX914" fmla="*/ 28765 w 133350"/>
                  <a:gd name="connsiteY914" fmla="*/ 68660 h 114200"/>
                  <a:gd name="connsiteX915" fmla="*/ 28575 w 133350"/>
                  <a:gd name="connsiteY915" fmla="*/ 69701 h 114200"/>
                  <a:gd name="connsiteX916" fmla="*/ 28473 w 133350"/>
                  <a:gd name="connsiteY916" fmla="*/ 70843 h 114200"/>
                  <a:gd name="connsiteX917" fmla="*/ 28816 w 133350"/>
                  <a:gd name="connsiteY917" fmla="*/ 70992 h 114200"/>
                  <a:gd name="connsiteX918" fmla="*/ 29705 w 133350"/>
                  <a:gd name="connsiteY918" fmla="*/ 70297 h 114200"/>
                  <a:gd name="connsiteX919" fmla="*/ 30556 w 133350"/>
                  <a:gd name="connsiteY919" fmla="*/ 69553 h 114200"/>
                  <a:gd name="connsiteX920" fmla="*/ 32042 w 133350"/>
                  <a:gd name="connsiteY920" fmla="*/ 68015 h 114200"/>
                  <a:gd name="connsiteX921" fmla="*/ 32690 w 133350"/>
                  <a:gd name="connsiteY921" fmla="*/ 67172 h 114200"/>
                  <a:gd name="connsiteX922" fmla="*/ 33325 w 133350"/>
                  <a:gd name="connsiteY922" fmla="*/ 66328 h 114200"/>
                  <a:gd name="connsiteX923" fmla="*/ 34519 w 133350"/>
                  <a:gd name="connsiteY923" fmla="*/ 64642 h 114200"/>
                  <a:gd name="connsiteX924" fmla="*/ 35509 w 133350"/>
                  <a:gd name="connsiteY924" fmla="*/ 62807 h 114200"/>
                  <a:gd name="connsiteX925" fmla="*/ 36360 w 133350"/>
                  <a:gd name="connsiteY925" fmla="*/ 60921 h 114200"/>
                  <a:gd name="connsiteX926" fmla="*/ 36754 w 133350"/>
                  <a:gd name="connsiteY926" fmla="*/ 59978 h 114200"/>
                  <a:gd name="connsiteX927" fmla="*/ 37148 w 133350"/>
                  <a:gd name="connsiteY927" fmla="*/ 58986 h 114200"/>
                  <a:gd name="connsiteX928" fmla="*/ 37554 w 133350"/>
                  <a:gd name="connsiteY928" fmla="*/ 57548 h 114200"/>
                  <a:gd name="connsiteX929" fmla="*/ 38735 w 133350"/>
                  <a:gd name="connsiteY929" fmla="*/ 57250 h 114200"/>
                  <a:gd name="connsiteX930" fmla="*/ 39230 w 133350"/>
                  <a:gd name="connsiteY930" fmla="*/ 57150 h 114200"/>
                  <a:gd name="connsiteX931" fmla="*/ 39230 w 133350"/>
                  <a:gd name="connsiteY931" fmla="*/ 57250 h 114200"/>
                  <a:gd name="connsiteX932" fmla="*/ 39141 w 133350"/>
                  <a:gd name="connsiteY932" fmla="*/ 58490 h 114200"/>
                  <a:gd name="connsiteX933" fmla="*/ 39141 w 133350"/>
                  <a:gd name="connsiteY933" fmla="*/ 58838 h 114200"/>
                  <a:gd name="connsiteX934" fmla="*/ 39141 w 133350"/>
                  <a:gd name="connsiteY934" fmla="*/ 58986 h 114200"/>
                  <a:gd name="connsiteX935" fmla="*/ 39141 w 133350"/>
                  <a:gd name="connsiteY935" fmla="*/ 59234 h 114200"/>
                  <a:gd name="connsiteX936" fmla="*/ 39179 w 133350"/>
                  <a:gd name="connsiteY936" fmla="*/ 59681 h 114200"/>
                  <a:gd name="connsiteX937" fmla="*/ 39281 w 133350"/>
                  <a:gd name="connsiteY937" fmla="*/ 60077 h 114200"/>
                  <a:gd name="connsiteX938" fmla="*/ 39929 w 133350"/>
                  <a:gd name="connsiteY938" fmla="*/ 61665 h 114200"/>
                  <a:gd name="connsiteX939" fmla="*/ 41072 w 133350"/>
                  <a:gd name="connsiteY939" fmla="*/ 62955 h 114200"/>
                  <a:gd name="connsiteX940" fmla="*/ 44348 w 133350"/>
                  <a:gd name="connsiteY940" fmla="*/ 64343 h 114200"/>
                  <a:gd name="connsiteX941" fmla="*/ 44844 w 133350"/>
                  <a:gd name="connsiteY941" fmla="*/ 64394 h 114200"/>
                  <a:gd name="connsiteX942" fmla="*/ 45783 w 133350"/>
                  <a:gd name="connsiteY942" fmla="*/ 64444 h 114200"/>
                  <a:gd name="connsiteX943" fmla="*/ 47079 w 133350"/>
                  <a:gd name="connsiteY943" fmla="*/ 64493 h 114200"/>
                  <a:gd name="connsiteX944" fmla="*/ 52286 w 133350"/>
                  <a:gd name="connsiteY944" fmla="*/ 64642 h 114200"/>
                  <a:gd name="connsiteX945" fmla="*/ 53467 w 133350"/>
                  <a:gd name="connsiteY945" fmla="*/ 64691 h 114200"/>
                  <a:gd name="connsiteX946" fmla="*/ 52883 w 133350"/>
                  <a:gd name="connsiteY946" fmla="*/ 65634 h 114200"/>
                  <a:gd name="connsiteX947" fmla="*/ 51587 w 133350"/>
                  <a:gd name="connsiteY947" fmla="*/ 67668 h 114200"/>
                  <a:gd name="connsiteX948" fmla="*/ 50343 w 133350"/>
                  <a:gd name="connsiteY948" fmla="*/ 69751 h 114200"/>
                  <a:gd name="connsiteX949" fmla="*/ 49746 w 133350"/>
                  <a:gd name="connsiteY949" fmla="*/ 70794 h 114200"/>
                  <a:gd name="connsiteX950" fmla="*/ 49403 w 133350"/>
                  <a:gd name="connsiteY950" fmla="*/ 71438 h 114200"/>
                  <a:gd name="connsiteX951" fmla="*/ 49250 w 133350"/>
                  <a:gd name="connsiteY951" fmla="*/ 71686 h 114200"/>
                  <a:gd name="connsiteX952" fmla="*/ 49200 w 133350"/>
                  <a:gd name="connsiteY952" fmla="*/ 71736 h 114200"/>
                  <a:gd name="connsiteX953" fmla="*/ 49162 w 133350"/>
                  <a:gd name="connsiteY953" fmla="*/ 71885 h 114200"/>
                  <a:gd name="connsiteX954" fmla="*/ 49060 w 133350"/>
                  <a:gd name="connsiteY954" fmla="*/ 72132 h 114200"/>
                  <a:gd name="connsiteX955" fmla="*/ 48755 w 133350"/>
                  <a:gd name="connsiteY955" fmla="*/ 73076 h 114200"/>
                  <a:gd name="connsiteX956" fmla="*/ 48666 w 133350"/>
                  <a:gd name="connsiteY956" fmla="*/ 73969 h 114200"/>
                  <a:gd name="connsiteX957" fmla="*/ 48666 w 133350"/>
                  <a:gd name="connsiteY957" fmla="*/ 74861 h 114200"/>
                  <a:gd name="connsiteX958" fmla="*/ 48806 w 133350"/>
                  <a:gd name="connsiteY958" fmla="*/ 75754 h 114200"/>
                  <a:gd name="connsiteX959" fmla="*/ 49060 w 133350"/>
                  <a:gd name="connsiteY959" fmla="*/ 76647 h 114200"/>
                  <a:gd name="connsiteX960" fmla="*/ 49505 w 133350"/>
                  <a:gd name="connsiteY960" fmla="*/ 77441 h 114200"/>
                  <a:gd name="connsiteX961" fmla="*/ 50000 w 133350"/>
                  <a:gd name="connsiteY961" fmla="*/ 78185 h 114200"/>
                  <a:gd name="connsiteX962" fmla="*/ 50647 w 133350"/>
                  <a:gd name="connsiteY962" fmla="*/ 78830 h 114200"/>
                  <a:gd name="connsiteX963" fmla="*/ 51384 w 133350"/>
                  <a:gd name="connsiteY963" fmla="*/ 79426 h 114200"/>
                  <a:gd name="connsiteX964" fmla="*/ 51791 w 133350"/>
                  <a:gd name="connsiteY964" fmla="*/ 79673 h 114200"/>
                  <a:gd name="connsiteX965" fmla="*/ 52083 w 133350"/>
                  <a:gd name="connsiteY965" fmla="*/ 79822 h 114200"/>
                  <a:gd name="connsiteX966" fmla="*/ 52235 w 133350"/>
                  <a:gd name="connsiteY966" fmla="*/ 79872 h 114200"/>
                  <a:gd name="connsiteX967" fmla="*/ 51435 w 133350"/>
                  <a:gd name="connsiteY967" fmla="*/ 80814 h 114200"/>
                  <a:gd name="connsiteX968" fmla="*/ 49898 w 133350"/>
                  <a:gd name="connsiteY968" fmla="*/ 80566 h 114200"/>
                  <a:gd name="connsiteX969" fmla="*/ 48857 w 133350"/>
                  <a:gd name="connsiteY969" fmla="*/ 80467 h 114200"/>
                  <a:gd name="connsiteX970" fmla="*/ 47765 w 133350"/>
                  <a:gd name="connsiteY970" fmla="*/ 80418 h 114200"/>
                  <a:gd name="connsiteX971" fmla="*/ 45631 w 133350"/>
                  <a:gd name="connsiteY971" fmla="*/ 80319 h 114200"/>
                  <a:gd name="connsiteX972" fmla="*/ 43447 w 133350"/>
                  <a:gd name="connsiteY972" fmla="*/ 80368 h 114200"/>
                  <a:gd name="connsiteX973" fmla="*/ 41364 w 133350"/>
                  <a:gd name="connsiteY973" fmla="*/ 80665 h 114200"/>
                  <a:gd name="connsiteX974" fmla="*/ 40272 w 133350"/>
                  <a:gd name="connsiteY974" fmla="*/ 80863 h 114200"/>
                  <a:gd name="connsiteX975" fmla="*/ 39230 w 133350"/>
                  <a:gd name="connsiteY975" fmla="*/ 81112 h 114200"/>
                  <a:gd name="connsiteX976" fmla="*/ 37097 w 133350"/>
                  <a:gd name="connsiteY976" fmla="*/ 81707 h 114200"/>
                  <a:gd name="connsiteX977" fmla="*/ 36055 w 133350"/>
                  <a:gd name="connsiteY977" fmla="*/ 82104 h 114200"/>
                  <a:gd name="connsiteX978" fmla="*/ 35014 w 133350"/>
                  <a:gd name="connsiteY978" fmla="*/ 82601 h 114200"/>
                  <a:gd name="connsiteX979" fmla="*/ 35014 w 133350"/>
                  <a:gd name="connsiteY979" fmla="*/ 82948 h 114200"/>
                  <a:gd name="connsiteX980" fmla="*/ 36106 w 133350"/>
                  <a:gd name="connsiteY980" fmla="*/ 83344 h 114200"/>
                  <a:gd name="connsiteX981" fmla="*/ 37198 w 133350"/>
                  <a:gd name="connsiteY981" fmla="*/ 83593 h 114200"/>
                  <a:gd name="connsiteX982" fmla="*/ 39383 w 133350"/>
                  <a:gd name="connsiteY982" fmla="*/ 84038 h 114200"/>
                  <a:gd name="connsiteX983" fmla="*/ 40475 w 133350"/>
                  <a:gd name="connsiteY983" fmla="*/ 84138 h 114200"/>
                  <a:gd name="connsiteX984" fmla="*/ 41516 w 133350"/>
                  <a:gd name="connsiteY984" fmla="*/ 84238 h 114200"/>
                  <a:gd name="connsiteX985" fmla="*/ 43701 w 133350"/>
                  <a:gd name="connsiteY985" fmla="*/ 84337 h 114200"/>
                  <a:gd name="connsiteX986" fmla="*/ 45834 w 133350"/>
                  <a:gd name="connsiteY986" fmla="*/ 84188 h 114200"/>
                  <a:gd name="connsiteX987" fmla="*/ 47968 w 133350"/>
                  <a:gd name="connsiteY987" fmla="*/ 83890 h 114200"/>
                  <a:gd name="connsiteX988" fmla="*/ 49009 w 133350"/>
                  <a:gd name="connsiteY988" fmla="*/ 83741 h 114200"/>
                  <a:gd name="connsiteX989" fmla="*/ 49454 w 133350"/>
                  <a:gd name="connsiteY989" fmla="*/ 83642 h 114200"/>
                  <a:gd name="connsiteX990" fmla="*/ 48806 w 133350"/>
                  <a:gd name="connsiteY990" fmla="*/ 84733 h 114200"/>
                  <a:gd name="connsiteX991" fmla="*/ 48158 w 133350"/>
                  <a:gd name="connsiteY991" fmla="*/ 86123 h 114200"/>
                  <a:gd name="connsiteX992" fmla="*/ 47320 w 133350"/>
                  <a:gd name="connsiteY992" fmla="*/ 89347 h 114200"/>
                  <a:gd name="connsiteX993" fmla="*/ 46126 w 133350"/>
                  <a:gd name="connsiteY993" fmla="*/ 92720 h 114200"/>
                  <a:gd name="connsiteX994" fmla="*/ 44640 w 133350"/>
                  <a:gd name="connsiteY994" fmla="*/ 95101 h 114200"/>
                  <a:gd name="connsiteX995" fmla="*/ 43650 w 133350"/>
                  <a:gd name="connsiteY995" fmla="*/ 94804 h 114200"/>
                  <a:gd name="connsiteX996" fmla="*/ 42951 w 133350"/>
                  <a:gd name="connsiteY996" fmla="*/ 94656 h 114200"/>
                  <a:gd name="connsiteX997" fmla="*/ 42316 w 133350"/>
                  <a:gd name="connsiteY997" fmla="*/ 94606 h 114200"/>
                  <a:gd name="connsiteX998" fmla="*/ 40970 w 133350"/>
                  <a:gd name="connsiteY998" fmla="*/ 94456 h 114200"/>
                  <a:gd name="connsiteX999" fmla="*/ 39637 w 133350"/>
                  <a:gd name="connsiteY999" fmla="*/ 94506 h 114200"/>
                  <a:gd name="connsiteX1000" fmla="*/ 38341 w 133350"/>
                  <a:gd name="connsiteY1000" fmla="*/ 94755 h 114200"/>
                  <a:gd name="connsiteX1001" fmla="*/ 37643 w 133350"/>
                  <a:gd name="connsiteY1001" fmla="*/ 94903 h 114200"/>
                  <a:gd name="connsiteX1002" fmla="*/ 37008 w 133350"/>
                  <a:gd name="connsiteY1002" fmla="*/ 95151 h 114200"/>
                  <a:gd name="connsiteX1003" fmla="*/ 35712 w 133350"/>
                  <a:gd name="connsiteY1003" fmla="*/ 95697 h 114200"/>
                  <a:gd name="connsiteX1004" fmla="*/ 35065 w 133350"/>
                  <a:gd name="connsiteY1004" fmla="*/ 96093 h 114200"/>
                  <a:gd name="connsiteX1005" fmla="*/ 34417 w 133350"/>
                  <a:gd name="connsiteY1005" fmla="*/ 96540 h 114200"/>
                  <a:gd name="connsiteX1006" fmla="*/ 34468 w 133350"/>
                  <a:gd name="connsiteY1006" fmla="*/ 96938 h 114200"/>
                  <a:gd name="connsiteX1007" fmla="*/ 35115 w 133350"/>
                  <a:gd name="connsiteY1007" fmla="*/ 97334 h 114200"/>
                  <a:gd name="connsiteX1008" fmla="*/ 35814 w 133350"/>
                  <a:gd name="connsiteY1008" fmla="*/ 97631 h 114200"/>
                  <a:gd name="connsiteX1009" fmla="*/ 37148 w 133350"/>
                  <a:gd name="connsiteY1009" fmla="*/ 98078 h 114200"/>
                  <a:gd name="connsiteX1010" fmla="*/ 37846 w 133350"/>
                  <a:gd name="connsiteY1010" fmla="*/ 98227 h 114200"/>
                  <a:gd name="connsiteX1011" fmla="*/ 38494 w 133350"/>
                  <a:gd name="connsiteY1011" fmla="*/ 98326 h 114200"/>
                  <a:gd name="connsiteX1012" fmla="*/ 39827 w 133350"/>
                  <a:gd name="connsiteY1012" fmla="*/ 98476 h 114200"/>
                  <a:gd name="connsiteX1013" fmla="*/ 41173 w 133350"/>
                  <a:gd name="connsiteY1013" fmla="*/ 98375 h 114200"/>
                  <a:gd name="connsiteX1014" fmla="*/ 42316 w 133350"/>
                  <a:gd name="connsiteY1014" fmla="*/ 98128 h 114200"/>
                  <a:gd name="connsiteX1015" fmla="*/ 41859 w 133350"/>
                  <a:gd name="connsiteY1015" fmla="*/ 98773 h 114200"/>
                  <a:gd name="connsiteX1016" fmla="*/ 40030 w 133350"/>
                  <a:gd name="connsiteY1016" fmla="*/ 101799 h 114200"/>
                  <a:gd name="connsiteX1017" fmla="*/ 38545 w 133350"/>
                  <a:gd name="connsiteY1017" fmla="*/ 104775 h 114200"/>
                  <a:gd name="connsiteX1018" fmla="*/ 37503 w 133350"/>
                  <a:gd name="connsiteY1018" fmla="*/ 107554 h 114200"/>
                  <a:gd name="connsiteX1019" fmla="*/ 36411 w 133350"/>
                  <a:gd name="connsiteY1019" fmla="*/ 111919 h 114200"/>
                  <a:gd name="connsiteX1020" fmla="*/ 36208 w 133350"/>
                  <a:gd name="connsiteY1020" fmla="*/ 113160 h 114200"/>
                  <a:gd name="connsiteX1021" fmla="*/ 36157 w 133350"/>
                  <a:gd name="connsiteY1021" fmla="*/ 113656 h 114200"/>
                  <a:gd name="connsiteX1022" fmla="*/ 36500 w 133350"/>
                  <a:gd name="connsiteY1022" fmla="*/ 113805 h 114200"/>
                  <a:gd name="connsiteX1023" fmla="*/ 36906 w 133350"/>
                  <a:gd name="connsiteY1023" fmla="*/ 113506 h 114200"/>
                  <a:gd name="connsiteX1024" fmla="*/ 37795 w 133350"/>
                  <a:gd name="connsiteY1024" fmla="*/ 112564 h 114200"/>
                  <a:gd name="connsiteX1025" fmla="*/ 40627 w 133350"/>
                  <a:gd name="connsiteY1025" fmla="*/ 108943 h 114200"/>
                  <a:gd name="connsiteX1026" fmla="*/ 42215 w 133350"/>
                  <a:gd name="connsiteY1026" fmla="*/ 106463 h 114200"/>
                  <a:gd name="connsiteX1027" fmla="*/ 43701 w 133350"/>
                  <a:gd name="connsiteY1027" fmla="*/ 103486 h 114200"/>
                  <a:gd name="connsiteX1028" fmla="*/ 44983 w 133350"/>
                  <a:gd name="connsiteY1028" fmla="*/ 100212 h 114200"/>
                  <a:gd name="connsiteX1029" fmla="*/ 45682 w 133350"/>
                  <a:gd name="connsiteY1029" fmla="*/ 97979 h 114200"/>
                  <a:gd name="connsiteX1030" fmla="*/ 46126 w 133350"/>
                  <a:gd name="connsiteY1030" fmla="*/ 98624 h 114200"/>
                  <a:gd name="connsiteX1031" fmla="*/ 46533 w 133350"/>
                  <a:gd name="connsiteY1031" fmla="*/ 99913 h 114200"/>
                  <a:gd name="connsiteX1032" fmla="*/ 46673 w 133350"/>
                  <a:gd name="connsiteY1032" fmla="*/ 100559 h 114200"/>
                  <a:gd name="connsiteX1033" fmla="*/ 46876 w 133350"/>
                  <a:gd name="connsiteY1033" fmla="*/ 101253 h 114200"/>
                  <a:gd name="connsiteX1034" fmla="*/ 47168 w 133350"/>
                  <a:gd name="connsiteY1034" fmla="*/ 101799 h 114200"/>
                  <a:gd name="connsiteX1035" fmla="*/ 47574 w 133350"/>
                  <a:gd name="connsiteY1035" fmla="*/ 102295 h 114200"/>
                  <a:gd name="connsiteX1036" fmla="*/ 48565 w 133350"/>
                  <a:gd name="connsiteY1036" fmla="*/ 103238 h 114200"/>
                  <a:gd name="connsiteX1037" fmla="*/ 49111 w 133350"/>
                  <a:gd name="connsiteY1037" fmla="*/ 103635 h 114200"/>
                  <a:gd name="connsiteX1038" fmla="*/ 49708 w 133350"/>
                  <a:gd name="connsiteY1038" fmla="*/ 103981 h 114200"/>
                  <a:gd name="connsiteX1039" fmla="*/ 51194 w 133350"/>
                  <a:gd name="connsiteY1039" fmla="*/ 104527 h 114200"/>
                  <a:gd name="connsiteX1040" fmla="*/ 51486 w 133350"/>
                  <a:gd name="connsiteY1040" fmla="*/ 104280 h 114200"/>
                  <a:gd name="connsiteX1041" fmla="*/ 51384 w 133350"/>
                  <a:gd name="connsiteY1041" fmla="*/ 102791 h 114200"/>
                  <a:gd name="connsiteX1042" fmla="*/ 51194 w 133350"/>
                  <a:gd name="connsiteY1042" fmla="*/ 102146 h 114200"/>
                  <a:gd name="connsiteX1043" fmla="*/ 50990 w 133350"/>
                  <a:gd name="connsiteY1043" fmla="*/ 101501 h 114200"/>
                  <a:gd name="connsiteX1044" fmla="*/ 50343 w 133350"/>
                  <a:gd name="connsiteY1044" fmla="*/ 100360 h 114200"/>
                  <a:gd name="connsiteX1045" fmla="*/ 50000 w 133350"/>
                  <a:gd name="connsiteY1045" fmla="*/ 99864 h 114200"/>
                  <a:gd name="connsiteX1046" fmla="*/ 49505 w 133350"/>
                  <a:gd name="connsiteY1046" fmla="*/ 99418 h 114200"/>
                  <a:gd name="connsiteX1047" fmla="*/ 48908 w 133350"/>
                  <a:gd name="connsiteY1047" fmla="*/ 99021 h 114200"/>
                  <a:gd name="connsiteX1048" fmla="*/ 48260 w 133350"/>
                  <a:gd name="connsiteY1048" fmla="*/ 98674 h 114200"/>
                  <a:gd name="connsiteX1049" fmla="*/ 47117 w 133350"/>
                  <a:gd name="connsiteY1049" fmla="*/ 97930 h 114200"/>
                  <a:gd name="connsiteX1050" fmla="*/ 46380 w 133350"/>
                  <a:gd name="connsiteY1050" fmla="*/ 96888 h 114200"/>
                  <a:gd name="connsiteX1051" fmla="*/ 46075 w 133350"/>
                  <a:gd name="connsiteY1051" fmla="*/ 96293 h 114200"/>
                  <a:gd name="connsiteX1052" fmla="*/ 47168 w 133350"/>
                  <a:gd name="connsiteY1052" fmla="*/ 93217 h 114200"/>
                  <a:gd name="connsiteX1053" fmla="*/ 49162 w 133350"/>
                  <a:gd name="connsiteY1053" fmla="*/ 90190 h 114200"/>
                  <a:gd name="connsiteX1054" fmla="*/ 51245 w 133350"/>
                  <a:gd name="connsiteY1054" fmla="*/ 87512 h 114200"/>
                  <a:gd name="connsiteX1055" fmla="*/ 51930 w 133350"/>
                  <a:gd name="connsiteY1055" fmla="*/ 86172 h 114200"/>
                  <a:gd name="connsiteX1056" fmla="*/ 52527 w 133350"/>
                  <a:gd name="connsiteY1056" fmla="*/ 84882 h 114200"/>
                  <a:gd name="connsiteX1057" fmla="*/ 52832 w 133350"/>
                  <a:gd name="connsiteY1057" fmla="*/ 83939 h 114200"/>
                  <a:gd name="connsiteX1058" fmla="*/ 52883 w 133350"/>
                  <a:gd name="connsiteY1058" fmla="*/ 83939 h 114200"/>
                  <a:gd name="connsiteX1059" fmla="*/ 54165 w 133350"/>
                  <a:gd name="connsiteY1059" fmla="*/ 85576 h 114200"/>
                  <a:gd name="connsiteX1060" fmla="*/ 54661 w 133350"/>
                  <a:gd name="connsiteY1060" fmla="*/ 86519 h 114200"/>
                  <a:gd name="connsiteX1061" fmla="*/ 55054 w 133350"/>
                  <a:gd name="connsiteY1061" fmla="*/ 87512 h 114200"/>
                  <a:gd name="connsiteX1062" fmla="*/ 55461 w 133350"/>
                  <a:gd name="connsiteY1062" fmla="*/ 88504 h 114200"/>
                  <a:gd name="connsiteX1063" fmla="*/ 55905 w 133350"/>
                  <a:gd name="connsiteY1063" fmla="*/ 89446 h 114200"/>
                  <a:gd name="connsiteX1064" fmla="*/ 56451 w 133350"/>
                  <a:gd name="connsiteY1064" fmla="*/ 90339 h 114200"/>
                  <a:gd name="connsiteX1065" fmla="*/ 57099 w 133350"/>
                  <a:gd name="connsiteY1065" fmla="*/ 91182 h 114200"/>
                  <a:gd name="connsiteX1066" fmla="*/ 58534 w 133350"/>
                  <a:gd name="connsiteY1066" fmla="*/ 92720 h 114200"/>
                  <a:gd name="connsiteX1067" fmla="*/ 59322 w 133350"/>
                  <a:gd name="connsiteY1067" fmla="*/ 93415 h 114200"/>
                  <a:gd name="connsiteX1068" fmla="*/ 60172 w 133350"/>
                  <a:gd name="connsiteY1068" fmla="*/ 94110 h 114200"/>
                  <a:gd name="connsiteX1069" fmla="*/ 62103 w 133350"/>
                  <a:gd name="connsiteY1069" fmla="*/ 95250 h 114200"/>
                  <a:gd name="connsiteX1070" fmla="*/ 62446 w 133350"/>
                  <a:gd name="connsiteY1070" fmla="*/ 95052 h 114200"/>
                  <a:gd name="connsiteX1071" fmla="*/ 61862 w 133350"/>
                  <a:gd name="connsiteY1071" fmla="*/ 92918 h 114200"/>
                  <a:gd name="connsiteX1072" fmla="*/ 61404 w 133350"/>
                  <a:gd name="connsiteY1072" fmla="*/ 91926 h 114200"/>
                  <a:gd name="connsiteX1073" fmla="*/ 60960 w 133350"/>
                  <a:gd name="connsiteY1073" fmla="*/ 90984 h 114200"/>
                  <a:gd name="connsiteX1074" fmla="*/ 59868 w 133350"/>
                  <a:gd name="connsiteY1074" fmla="*/ 89198 h 114200"/>
                  <a:gd name="connsiteX1075" fmla="*/ 59233 w 133350"/>
                  <a:gd name="connsiteY1075" fmla="*/ 88405 h 114200"/>
                  <a:gd name="connsiteX1076" fmla="*/ 58534 w 133350"/>
                  <a:gd name="connsiteY1076" fmla="*/ 87611 h 114200"/>
                  <a:gd name="connsiteX1077" fmla="*/ 57683 w 133350"/>
                  <a:gd name="connsiteY1077" fmla="*/ 86916 h 114200"/>
                  <a:gd name="connsiteX1078" fmla="*/ 56794 w 133350"/>
                  <a:gd name="connsiteY1078" fmla="*/ 86271 h 114200"/>
                  <a:gd name="connsiteX1079" fmla="*/ 55956 w 133350"/>
                  <a:gd name="connsiteY1079" fmla="*/ 85626 h 114200"/>
                  <a:gd name="connsiteX1080" fmla="*/ 55156 w 133350"/>
                  <a:gd name="connsiteY1080" fmla="*/ 84882 h 114200"/>
                  <a:gd name="connsiteX1081" fmla="*/ 53924 w 133350"/>
                  <a:gd name="connsiteY1081" fmla="*/ 83195 h 114200"/>
                  <a:gd name="connsiteX1082" fmla="*/ 53429 w 133350"/>
                  <a:gd name="connsiteY1082" fmla="*/ 82302 h 114200"/>
                  <a:gd name="connsiteX1083" fmla="*/ 53378 w 133350"/>
                  <a:gd name="connsiteY1083" fmla="*/ 82203 h 114200"/>
                  <a:gd name="connsiteX1084" fmla="*/ 53721 w 133350"/>
                  <a:gd name="connsiteY1084" fmla="*/ 80665 h 114200"/>
                  <a:gd name="connsiteX1085" fmla="*/ 53873 w 133350"/>
                  <a:gd name="connsiteY1085" fmla="*/ 80715 h 114200"/>
                  <a:gd name="connsiteX1086" fmla="*/ 54559 w 133350"/>
                  <a:gd name="connsiteY1086" fmla="*/ 81013 h 114200"/>
                  <a:gd name="connsiteX1087" fmla="*/ 55512 w 133350"/>
                  <a:gd name="connsiteY1087" fmla="*/ 81261 h 114200"/>
                  <a:gd name="connsiteX1088" fmla="*/ 56401 w 133350"/>
                  <a:gd name="connsiteY1088" fmla="*/ 81360 h 114200"/>
                  <a:gd name="connsiteX1089" fmla="*/ 58191 w 133350"/>
                  <a:gd name="connsiteY1089" fmla="*/ 81162 h 114200"/>
                  <a:gd name="connsiteX1090" fmla="*/ 59779 w 133350"/>
                  <a:gd name="connsiteY1090" fmla="*/ 80517 h 114200"/>
                  <a:gd name="connsiteX1091" fmla="*/ 61112 w 133350"/>
                  <a:gd name="connsiteY1091" fmla="*/ 79475 h 114200"/>
                  <a:gd name="connsiteX1092" fmla="*/ 61658 w 133350"/>
                  <a:gd name="connsiteY1092" fmla="*/ 78830 h 114200"/>
                  <a:gd name="connsiteX1093" fmla="*/ 61862 w 133350"/>
                  <a:gd name="connsiteY1093" fmla="*/ 78482 h 114200"/>
                  <a:gd name="connsiteX1094" fmla="*/ 62001 w 133350"/>
                  <a:gd name="connsiteY1094" fmla="*/ 78284 h 114200"/>
                  <a:gd name="connsiteX1095" fmla="*/ 62052 w 133350"/>
                  <a:gd name="connsiteY1095" fmla="*/ 78185 h 114200"/>
                  <a:gd name="connsiteX1096" fmla="*/ 63144 w 133350"/>
                  <a:gd name="connsiteY1096" fmla="*/ 76002 h 114200"/>
                  <a:gd name="connsiteX1097" fmla="*/ 64186 w 133350"/>
                  <a:gd name="connsiteY1097" fmla="*/ 73819 h 114200"/>
                  <a:gd name="connsiteX1098" fmla="*/ 65227 w 133350"/>
                  <a:gd name="connsiteY1098" fmla="*/ 71637 h 114200"/>
                  <a:gd name="connsiteX1099" fmla="*/ 66269 w 133350"/>
                  <a:gd name="connsiteY1099" fmla="*/ 69404 h 114200"/>
                  <a:gd name="connsiteX1100" fmla="*/ 67069 w 133350"/>
                  <a:gd name="connsiteY1100" fmla="*/ 67569 h 114200"/>
                  <a:gd name="connsiteX1101" fmla="*/ 68898 w 133350"/>
                  <a:gd name="connsiteY1101" fmla="*/ 71686 h 114200"/>
                  <a:gd name="connsiteX1102" fmla="*/ 69939 w 133350"/>
                  <a:gd name="connsiteY1102" fmla="*/ 73969 h 114200"/>
                  <a:gd name="connsiteX1103" fmla="*/ 71082 w 133350"/>
                  <a:gd name="connsiteY1103" fmla="*/ 76200 h 114200"/>
                  <a:gd name="connsiteX1104" fmla="*/ 71679 w 133350"/>
                  <a:gd name="connsiteY1104" fmla="*/ 77342 h 114200"/>
                  <a:gd name="connsiteX1105" fmla="*/ 71971 w 133350"/>
                  <a:gd name="connsiteY1105" fmla="*/ 77888 h 114200"/>
                  <a:gd name="connsiteX1106" fmla="*/ 72123 w 133350"/>
                  <a:gd name="connsiteY1106" fmla="*/ 78185 h 114200"/>
                  <a:gd name="connsiteX1107" fmla="*/ 72123 w 133350"/>
                  <a:gd name="connsiteY1107" fmla="*/ 78235 h 114200"/>
                  <a:gd name="connsiteX1108" fmla="*/ 72174 w 133350"/>
                  <a:gd name="connsiteY1108" fmla="*/ 78284 h 114200"/>
                  <a:gd name="connsiteX1109" fmla="*/ 72225 w 133350"/>
                  <a:gd name="connsiteY1109" fmla="*/ 78383 h 114200"/>
                  <a:gd name="connsiteX1110" fmla="*/ 72326 w 133350"/>
                  <a:gd name="connsiteY1110" fmla="*/ 78532 h 114200"/>
                  <a:gd name="connsiteX1111" fmla="*/ 72377 w 133350"/>
                  <a:gd name="connsiteY1111" fmla="*/ 78682 h 114200"/>
                  <a:gd name="connsiteX1112" fmla="*/ 72428 w 133350"/>
                  <a:gd name="connsiteY1112" fmla="*/ 78731 h 114200"/>
                  <a:gd name="connsiteX1113" fmla="*/ 72479 w 133350"/>
                  <a:gd name="connsiteY1113" fmla="*/ 78830 h 114200"/>
                  <a:gd name="connsiteX1114" fmla="*/ 72822 w 133350"/>
                  <a:gd name="connsiteY1114" fmla="*/ 79226 h 114200"/>
                  <a:gd name="connsiteX1115" fmla="*/ 73419 w 133350"/>
                  <a:gd name="connsiteY1115" fmla="*/ 79822 h 114200"/>
                  <a:gd name="connsiteX1116" fmla="*/ 74155 w 133350"/>
                  <a:gd name="connsiteY1116" fmla="*/ 80368 h 114200"/>
                  <a:gd name="connsiteX1117" fmla="*/ 74955 w 133350"/>
                  <a:gd name="connsiteY1117" fmla="*/ 80814 h 114200"/>
                  <a:gd name="connsiteX1118" fmla="*/ 78524 w 133350"/>
                  <a:gd name="connsiteY1118" fmla="*/ 81211 h 114200"/>
                  <a:gd name="connsiteX1119" fmla="*/ 80315 w 133350"/>
                  <a:gd name="connsiteY1119" fmla="*/ 80616 h 114200"/>
                  <a:gd name="connsiteX1120" fmla="*/ 81204 w 133350"/>
                  <a:gd name="connsiteY1120" fmla="*/ 80169 h 114200"/>
                  <a:gd name="connsiteX1121" fmla="*/ 81305 w 133350"/>
                  <a:gd name="connsiteY1121" fmla="*/ 80963 h 114200"/>
                  <a:gd name="connsiteX1122" fmla="*/ 81648 w 133350"/>
                  <a:gd name="connsiteY1122" fmla="*/ 82601 h 114200"/>
                  <a:gd name="connsiteX1123" fmla="*/ 81598 w 133350"/>
                  <a:gd name="connsiteY1123" fmla="*/ 82700 h 114200"/>
                  <a:gd name="connsiteX1124" fmla="*/ 81102 w 133350"/>
                  <a:gd name="connsiteY1124" fmla="*/ 83642 h 114200"/>
                  <a:gd name="connsiteX1125" fmla="*/ 79870 w 133350"/>
                  <a:gd name="connsiteY1125" fmla="*/ 85279 h 114200"/>
                  <a:gd name="connsiteX1126" fmla="*/ 79070 w 133350"/>
                  <a:gd name="connsiteY1126" fmla="*/ 86023 h 114200"/>
                  <a:gd name="connsiteX1127" fmla="*/ 78232 w 133350"/>
                  <a:gd name="connsiteY1127" fmla="*/ 86718 h 114200"/>
                  <a:gd name="connsiteX1128" fmla="*/ 77381 w 133350"/>
                  <a:gd name="connsiteY1128" fmla="*/ 87363 h 114200"/>
                  <a:gd name="connsiteX1129" fmla="*/ 76543 w 133350"/>
                  <a:gd name="connsiteY1129" fmla="*/ 88057 h 114200"/>
                  <a:gd name="connsiteX1130" fmla="*/ 75794 w 133350"/>
                  <a:gd name="connsiteY1130" fmla="*/ 88801 h 114200"/>
                  <a:gd name="connsiteX1131" fmla="*/ 75146 w 133350"/>
                  <a:gd name="connsiteY1131" fmla="*/ 89644 h 114200"/>
                  <a:gd name="connsiteX1132" fmla="*/ 74066 w 133350"/>
                  <a:gd name="connsiteY1132" fmla="*/ 91382 h 114200"/>
                  <a:gd name="connsiteX1133" fmla="*/ 73609 w 133350"/>
                  <a:gd name="connsiteY1133" fmla="*/ 92324 h 114200"/>
                  <a:gd name="connsiteX1134" fmla="*/ 73215 w 133350"/>
                  <a:gd name="connsiteY1134" fmla="*/ 93316 h 114200"/>
                  <a:gd name="connsiteX1135" fmla="*/ 72619 w 133350"/>
                  <a:gd name="connsiteY1135" fmla="*/ 95449 h 114200"/>
                  <a:gd name="connsiteX1136" fmla="*/ 72923 w 133350"/>
                  <a:gd name="connsiteY1136" fmla="*/ 95648 h 114200"/>
                  <a:gd name="connsiteX1137" fmla="*/ 74854 w 133350"/>
                  <a:gd name="connsiteY1137" fmla="*/ 94506 h 114200"/>
                  <a:gd name="connsiteX1138" fmla="*/ 75692 w 133350"/>
                  <a:gd name="connsiteY1138" fmla="*/ 93812 h 114200"/>
                  <a:gd name="connsiteX1139" fmla="*/ 76492 w 133350"/>
                  <a:gd name="connsiteY1139" fmla="*/ 93118 h 114200"/>
                  <a:gd name="connsiteX1140" fmla="*/ 77978 w 133350"/>
                  <a:gd name="connsiteY1140" fmla="*/ 91580 h 114200"/>
                  <a:gd name="connsiteX1141" fmla="*/ 78575 w 133350"/>
                  <a:gd name="connsiteY1141" fmla="*/ 90786 h 114200"/>
                  <a:gd name="connsiteX1142" fmla="*/ 79121 w 133350"/>
                  <a:gd name="connsiteY1142" fmla="*/ 89893 h 114200"/>
                  <a:gd name="connsiteX1143" fmla="*/ 79565 w 133350"/>
                  <a:gd name="connsiteY1143" fmla="*/ 88900 h 114200"/>
                  <a:gd name="connsiteX1144" fmla="*/ 79959 w 133350"/>
                  <a:gd name="connsiteY1144" fmla="*/ 87908 h 114200"/>
                  <a:gd name="connsiteX1145" fmla="*/ 80366 w 133350"/>
                  <a:gd name="connsiteY1145" fmla="*/ 86916 h 114200"/>
                  <a:gd name="connsiteX1146" fmla="*/ 80861 w 133350"/>
                  <a:gd name="connsiteY1146" fmla="*/ 86023 h 114200"/>
                  <a:gd name="connsiteX1147" fmla="*/ 82144 w 133350"/>
                  <a:gd name="connsiteY1147" fmla="*/ 84386 h 114200"/>
                  <a:gd name="connsiteX1148" fmla="*/ 82194 w 133350"/>
                  <a:gd name="connsiteY1148" fmla="*/ 84337 h 114200"/>
                  <a:gd name="connsiteX1149" fmla="*/ 82550 w 133350"/>
                  <a:gd name="connsiteY1149" fmla="*/ 85279 h 114200"/>
                  <a:gd name="connsiteX1150" fmla="*/ 83083 w 133350"/>
                  <a:gd name="connsiteY1150" fmla="*/ 86568 h 114200"/>
                  <a:gd name="connsiteX1151" fmla="*/ 83782 w 133350"/>
                  <a:gd name="connsiteY1151" fmla="*/ 87958 h 114200"/>
                  <a:gd name="connsiteX1152" fmla="*/ 85865 w 133350"/>
                  <a:gd name="connsiteY1152" fmla="*/ 90637 h 114200"/>
                  <a:gd name="connsiteX1153" fmla="*/ 87846 w 133350"/>
                  <a:gd name="connsiteY1153" fmla="*/ 93613 h 114200"/>
                  <a:gd name="connsiteX1154" fmla="*/ 88938 w 133350"/>
                  <a:gd name="connsiteY1154" fmla="*/ 96689 h 114200"/>
                  <a:gd name="connsiteX1155" fmla="*/ 88697 w 133350"/>
                  <a:gd name="connsiteY1155" fmla="*/ 97285 h 114200"/>
                  <a:gd name="connsiteX1156" fmla="*/ 87897 w 133350"/>
                  <a:gd name="connsiteY1156" fmla="*/ 98326 h 114200"/>
                  <a:gd name="connsiteX1157" fmla="*/ 86766 w 133350"/>
                  <a:gd name="connsiteY1157" fmla="*/ 99120 h 114200"/>
                  <a:gd name="connsiteX1158" fmla="*/ 86119 w 133350"/>
                  <a:gd name="connsiteY1158" fmla="*/ 99418 h 114200"/>
                  <a:gd name="connsiteX1159" fmla="*/ 85572 w 133350"/>
                  <a:gd name="connsiteY1159" fmla="*/ 99814 h 114200"/>
                  <a:gd name="connsiteX1160" fmla="*/ 85077 w 133350"/>
                  <a:gd name="connsiteY1160" fmla="*/ 100261 h 114200"/>
                  <a:gd name="connsiteX1161" fmla="*/ 84671 w 133350"/>
                  <a:gd name="connsiteY1161" fmla="*/ 100757 h 114200"/>
                  <a:gd name="connsiteX1162" fmla="*/ 84087 w 133350"/>
                  <a:gd name="connsiteY1162" fmla="*/ 101898 h 114200"/>
                  <a:gd name="connsiteX1163" fmla="*/ 83833 w 133350"/>
                  <a:gd name="connsiteY1163" fmla="*/ 102544 h 114200"/>
                  <a:gd name="connsiteX1164" fmla="*/ 83629 w 133350"/>
                  <a:gd name="connsiteY1164" fmla="*/ 103188 h 114200"/>
                  <a:gd name="connsiteX1165" fmla="*/ 83541 w 133350"/>
                  <a:gd name="connsiteY1165" fmla="*/ 104725 h 114200"/>
                  <a:gd name="connsiteX1166" fmla="*/ 83883 w 133350"/>
                  <a:gd name="connsiteY1166" fmla="*/ 104925 h 114200"/>
                  <a:gd name="connsiteX1167" fmla="*/ 85319 w 133350"/>
                  <a:gd name="connsiteY1167" fmla="*/ 104379 h 114200"/>
                  <a:gd name="connsiteX1168" fmla="*/ 85966 w 133350"/>
                  <a:gd name="connsiteY1168" fmla="*/ 104031 h 114200"/>
                  <a:gd name="connsiteX1169" fmla="*/ 86512 w 133350"/>
                  <a:gd name="connsiteY1169" fmla="*/ 103635 h 114200"/>
                  <a:gd name="connsiteX1170" fmla="*/ 87452 w 133350"/>
                  <a:gd name="connsiteY1170" fmla="*/ 102742 h 114200"/>
                  <a:gd name="connsiteX1171" fmla="*/ 87846 w 133350"/>
                  <a:gd name="connsiteY1171" fmla="*/ 102196 h 114200"/>
                  <a:gd name="connsiteX1172" fmla="*/ 88151 w 133350"/>
                  <a:gd name="connsiteY1172" fmla="*/ 101651 h 114200"/>
                  <a:gd name="connsiteX1173" fmla="*/ 88354 w 133350"/>
                  <a:gd name="connsiteY1173" fmla="*/ 101006 h 114200"/>
                  <a:gd name="connsiteX1174" fmla="*/ 88494 w 133350"/>
                  <a:gd name="connsiteY1174" fmla="*/ 100311 h 114200"/>
                  <a:gd name="connsiteX1175" fmla="*/ 88938 w 133350"/>
                  <a:gd name="connsiteY1175" fmla="*/ 99021 h 114200"/>
                  <a:gd name="connsiteX1176" fmla="*/ 89395 w 133350"/>
                  <a:gd name="connsiteY1176" fmla="*/ 98375 h 114200"/>
                  <a:gd name="connsiteX1177" fmla="*/ 90081 w 133350"/>
                  <a:gd name="connsiteY1177" fmla="*/ 100608 h 114200"/>
                  <a:gd name="connsiteX1178" fmla="*/ 91376 w 133350"/>
                  <a:gd name="connsiteY1178" fmla="*/ 103882 h 11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</a:cxnLst>
                <a:rect l="l" t="t" r="r" b="b"/>
                <a:pathLst>
                  <a:path w="133350" h="114200">
                    <a:moveTo>
                      <a:pt x="76289" y="77738"/>
                    </a:moveTo>
                    <a:cubicBezTo>
                      <a:pt x="76149" y="77688"/>
                      <a:pt x="76047" y="77639"/>
                      <a:pt x="75895" y="77589"/>
                    </a:cubicBezTo>
                    <a:cubicBezTo>
                      <a:pt x="75794" y="77540"/>
                      <a:pt x="75654" y="77490"/>
                      <a:pt x="75552" y="77391"/>
                    </a:cubicBezTo>
                    <a:cubicBezTo>
                      <a:pt x="75451" y="77342"/>
                      <a:pt x="75349" y="77243"/>
                      <a:pt x="75248" y="77144"/>
                    </a:cubicBezTo>
                    <a:cubicBezTo>
                      <a:pt x="75197" y="77144"/>
                      <a:pt x="75197" y="77094"/>
                      <a:pt x="75146" y="77094"/>
                    </a:cubicBezTo>
                    <a:cubicBezTo>
                      <a:pt x="75146" y="77043"/>
                      <a:pt x="75146" y="77043"/>
                      <a:pt x="75108" y="77043"/>
                    </a:cubicBezTo>
                    <a:lnTo>
                      <a:pt x="75057" y="76994"/>
                    </a:lnTo>
                    <a:lnTo>
                      <a:pt x="74955" y="76845"/>
                    </a:lnTo>
                    <a:lnTo>
                      <a:pt x="74854" y="76746"/>
                    </a:lnTo>
                    <a:lnTo>
                      <a:pt x="74854" y="76697"/>
                    </a:lnTo>
                    <a:cubicBezTo>
                      <a:pt x="74955" y="76845"/>
                      <a:pt x="74905" y="76746"/>
                      <a:pt x="74905" y="76746"/>
                    </a:cubicBezTo>
                    <a:lnTo>
                      <a:pt x="74854" y="76746"/>
                    </a:lnTo>
                    <a:lnTo>
                      <a:pt x="74803" y="76647"/>
                    </a:lnTo>
                    <a:lnTo>
                      <a:pt x="74650" y="76399"/>
                    </a:lnTo>
                    <a:lnTo>
                      <a:pt x="74257" y="75903"/>
                    </a:lnTo>
                    <a:lnTo>
                      <a:pt x="73520" y="74861"/>
                    </a:lnTo>
                    <a:cubicBezTo>
                      <a:pt x="73025" y="74167"/>
                      <a:pt x="72517" y="73472"/>
                      <a:pt x="72022" y="72827"/>
                    </a:cubicBezTo>
                    <a:cubicBezTo>
                      <a:pt x="71526" y="72132"/>
                      <a:pt x="71031" y="71438"/>
                      <a:pt x="70485" y="70794"/>
                    </a:cubicBezTo>
                    <a:cubicBezTo>
                      <a:pt x="69444" y="69454"/>
                      <a:pt x="68351" y="68114"/>
                      <a:pt x="67259" y="66825"/>
                    </a:cubicBezTo>
                    <a:lnTo>
                      <a:pt x="66916" y="67023"/>
                    </a:lnTo>
                    <a:lnTo>
                      <a:pt x="66865" y="66973"/>
                    </a:lnTo>
                    <a:cubicBezTo>
                      <a:pt x="66319" y="67619"/>
                      <a:pt x="65773" y="68213"/>
                      <a:pt x="65278" y="68858"/>
                    </a:cubicBezTo>
                    <a:cubicBezTo>
                      <a:pt x="64783" y="69503"/>
                      <a:pt x="64287" y="70148"/>
                      <a:pt x="63792" y="70794"/>
                    </a:cubicBezTo>
                    <a:cubicBezTo>
                      <a:pt x="63246" y="71438"/>
                      <a:pt x="62751" y="72083"/>
                      <a:pt x="62306" y="72728"/>
                    </a:cubicBezTo>
                    <a:lnTo>
                      <a:pt x="60820" y="74713"/>
                    </a:lnTo>
                    <a:cubicBezTo>
                      <a:pt x="60325" y="75357"/>
                      <a:pt x="59868" y="76002"/>
                      <a:pt x="59373" y="76647"/>
                    </a:cubicBezTo>
                    <a:lnTo>
                      <a:pt x="59271" y="76796"/>
                    </a:lnTo>
                    <a:lnTo>
                      <a:pt x="59233" y="76845"/>
                    </a:lnTo>
                    <a:cubicBezTo>
                      <a:pt x="59182" y="76895"/>
                      <a:pt x="59131" y="76944"/>
                      <a:pt x="59080" y="76994"/>
                    </a:cubicBezTo>
                    <a:cubicBezTo>
                      <a:pt x="58979" y="77094"/>
                      <a:pt x="58928" y="77193"/>
                      <a:pt x="58826" y="77243"/>
                    </a:cubicBezTo>
                    <a:cubicBezTo>
                      <a:pt x="58725" y="77342"/>
                      <a:pt x="58585" y="77391"/>
                      <a:pt x="58483" y="77490"/>
                    </a:cubicBezTo>
                    <a:cubicBezTo>
                      <a:pt x="58382" y="77540"/>
                      <a:pt x="58280" y="77589"/>
                      <a:pt x="58141" y="77639"/>
                    </a:cubicBezTo>
                    <a:cubicBezTo>
                      <a:pt x="57937" y="77738"/>
                      <a:pt x="57683" y="77788"/>
                      <a:pt x="57442" y="77788"/>
                    </a:cubicBezTo>
                    <a:cubicBezTo>
                      <a:pt x="57188" y="77838"/>
                      <a:pt x="56947" y="77838"/>
                      <a:pt x="56693" y="77788"/>
                    </a:cubicBezTo>
                    <a:cubicBezTo>
                      <a:pt x="56604" y="77738"/>
                      <a:pt x="56502" y="77738"/>
                      <a:pt x="56350" y="77688"/>
                    </a:cubicBezTo>
                    <a:cubicBezTo>
                      <a:pt x="56248" y="77639"/>
                      <a:pt x="56147" y="77589"/>
                      <a:pt x="56096" y="77589"/>
                    </a:cubicBezTo>
                    <a:cubicBezTo>
                      <a:pt x="56058" y="77540"/>
                      <a:pt x="56058" y="77589"/>
                      <a:pt x="55956" y="77490"/>
                    </a:cubicBezTo>
                    <a:lnTo>
                      <a:pt x="55702" y="77342"/>
                    </a:lnTo>
                    <a:lnTo>
                      <a:pt x="55651" y="77342"/>
                    </a:lnTo>
                    <a:cubicBezTo>
                      <a:pt x="55855" y="77441"/>
                      <a:pt x="55702" y="77342"/>
                      <a:pt x="55753" y="77391"/>
                    </a:cubicBezTo>
                    <a:lnTo>
                      <a:pt x="55651" y="77292"/>
                    </a:lnTo>
                    <a:lnTo>
                      <a:pt x="55512" y="77243"/>
                    </a:lnTo>
                    <a:lnTo>
                      <a:pt x="55258" y="77043"/>
                    </a:lnTo>
                    <a:lnTo>
                      <a:pt x="54216" y="76399"/>
                    </a:lnTo>
                    <a:lnTo>
                      <a:pt x="54064" y="76350"/>
                    </a:lnTo>
                    <a:lnTo>
                      <a:pt x="54013" y="76300"/>
                    </a:lnTo>
                    <a:lnTo>
                      <a:pt x="53873" y="76200"/>
                    </a:lnTo>
                    <a:cubicBezTo>
                      <a:pt x="53822" y="76101"/>
                      <a:pt x="53721" y="76051"/>
                      <a:pt x="53670" y="75952"/>
                    </a:cubicBezTo>
                    <a:cubicBezTo>
                      <a:pt x="53569" y="75903"/>
                      <a:pt x="53518" y="75804"/>
                      <a:pt x="53467" y="75705"/>
                    </a:cubicBezTo>
                    <a:cubicBezTo>
                      <a:pt x="53429" y="75655"/>
                      <a:pt x="53378" y="75556"/>
                      <a:pt x="53327" y="75456"/>
                    </a:cubicBezTo>
                    <a:cubicBezTo>
                      <a:pt x="53276" y="75357"/>
                      <a:pt x="53226" y="75258"/>
                      <a:pt x="53226" y="75208"/>
                    </a:cubicBezTo>
                    <a:cubicBezTo>
                      <a:pt x="53175" y="75109"/>
                      <a:pt x="53175" y="75010"/>
                      <a:pt x="53175" y="74911"/>
                    </a:cubicBezTo>
                    <a:cubicBezTo>
                      <a:pt x="53124" y="74812"/>
                      <a:pt x="53124" y="74713"/>
                      <a:pt x="53124" y="74613"/>
                    </a:cubicBezTo>
                    <a:cubicBezTo>
                      <a:pt x="53124" y="74513"/>
                      <a:pt x="53124" y="74414"/>
                      <a:pt x="53175" y="74315"/>
                    </a:cubicBezTo>
                    <a:cubicBezTo>
                      <a:pt x="53175" y="74216"/>
                      <a:pt x="53175" y="74117"/>
                      <a:pt x="53226" y="74068"/>
                    </a:cubicBezTo>
                    <a:cubicBezTo>
                      <a:pt x="53226" y="73969"/>
                      <a:pt x="53276" y="73868"/>
                      <a:pt x="53276" y="73819"/>
                    </a:cubicBezTo>
                    <a:cubicBezTo>
                      <a:pt x="53327" y="73819"/>
                      <a:pt x="53327" y="73819"/>
                      <a:pt x="53327" y="73819"/>
                    </a:cubicBezTo>
                    <a:cubicBezTo>
                      <a:pt x="53327" y="73819"/>
                      <a:pt x="53327" y="73819"/>
                      <a:pt x="53327" y="73769"/>
                    </a:cubicBezTo>
                    <a:lnTo>
                      <a:pt x="53378" y="73720"/>
                    </a:lnTo>
                    <a:lnTo>
                      <a:pt x="53518" y="73423"/>
                    </a:lnTo>
                    <a:lnTo>
                      <a:pt x="53619" y="73323"/>
                    </a:lnTo>
                    <a:lnTo>
                      <a:pt x="53772" y="73025"/>
                    </a:lnTo>
                    <a:lnTo>
                      <a:pt x="54420" y="72033"/>
                    </a:lnTo>
                    <a:cubicBezTo>
                      <a:pt x="54864" y="71338"/>
                      <a:pt x="55308" y="70644"/>
                      <a:pt x="55702" y="69950"/>
                    </a:cubicBezTo>
                    <a:cubicBezTo>
                      <a:pt x="56147" y="69305"/>
                      <a:pt x="56553" y="68610"/>
                      <a:pt x="56947" y="67916"/>
                    </a:cubicBezTo>
                    <a:cubicBezTo>
                      <a:pt x="57391" y="67221"/>
                      <a:pt x="57785" y="66526"/>
                      <a:pt x="58191" y="65832"/>
                    </a:cubicBezTo>
                    <a:lnTo>
                      <a:pt x="59423" y="63699"/>
                    </a:lnTo>
                    <a:lnTo>
                      <a:pt x="61404" y="60325"/>
                    </a:lnTo>
                    <a:lnTo>
                      <a:pt x="57442" y="60425"/>
                    </a:lnTo>
                    <a:lnTo>
                      <a:pt x="52286" y="60574"/>
                    </a:lnTo>
                    <a:lnTo>
                      <a:pt x="47079" y="60772"/>
                    </a:lnTo>
                    <a:cubicBezTo>
                      <a:pt x="46673" y="60772"/>
                      <a:pt x="46228" y="60772"/>
                      <a:pt x="45783" y="60822"/>
                    </a:cubicBezTo>
                    <a:lnTo>
                      <a:pt x="44640" y="60871"/>
                    </a:lnTo>
                    <a:cubicBezTo>
                      <a:pt x="44145" y="60871"/>
                      <a:pt x="43599" y="60723"/>
                      <a:pt x="43155" y="60475"/>
                    </a:cubicBezTo>
                    <a:cubicBezTo>
                      <a:pt x="42951" y="60325"/>
                      <a:pt x="42761" y="60176"/>
                      <a:pt x="42558" y="59978"/>
                    </a:cubicBezTo>
                    <a:cubicBezTo>
                      <a:pt x="42354" y="59780"/>
                      <a:pt x="42215" y="59531"/>
                      <a:pt x="42113" y="59284"/>
                    </a:cubicBezTo>
                    <a:lnTo>
                      <a:pt x="42012" y="59085"/>
                    </a:lnTo>
                    <a:cubicBezTo>
                      <a:pt x="42012" y="59036"/>
                      <a:pt x="42012" y="58986"/>
                      <a:pt x="41961" y="58937"/>
                    </a:cubicBezTo>
                    <a:cubicBezTo>
                      <a:pt x="41910" y="58887"/>
                      <a:pt x="41910" y="58490"/>
                      <a:pt x="41859" y="58490"/>
                    </a:cubicBezTo>
                    <a:lnTo>
                      <a:pt x="41770" y="57250"/>
                    </a:lnTo>
                    <a:lnTo>
                      <a:pt x="41720" y="56605"/>
                    </a:lnTo>
                    <a:lnTo>
                      <a:pt x="41720" y="56356"/>
                    </a:lnTo>
                    <a:cubicBezTo>
                      <a:pt x="41720" y="56307"/>
                      <a:pt x="41720" y="56208"/>
                      <a:pt x="41720" y="56158"/>
                    </a:cubicBezTo>
                    <a:cubicBezTo>
                      <a:pt x="41720" y="55861"/>
                      <a:pt x="41770" y="55563"/>
                      <a:pt x="41910" y="55265"/>
                    </a:cubicBezTo>
                    <a:cubicBezTo>
                      <a:pt x="42012" y="54968"/>
                      <a:pt x="42164" y="54670"/>
                      <a:pt x="42354" y="54422"/>
                    </a:cubicBezTo>
                    <a:cubicBezTo>
                      <a:pt x="42558" y="54174"/>
                      <a:pt x="42812" y="53925"/>
                      <a:pt x="43104" y="53777"/>
                    </a:cubicBezTo>
                    <a:cubicBezTo>
                      <a:pt x="43396" y="53579"/>
                      <a:pt x="43701" y="53430"/>
                      <a:pt x="44044" y="53331"/>
                    </a:cubicBezTo>
                    <a:cubicBezTo>
                      <a:pt x="44094" y="53282"/>
                      <a:pt x="44196" y="53282"/>
                      <a:pt x="44247" y="53282"/>
                    </a:cubicBezTo>
                    <a:cubicBezTo>
                      <a:pt x="44348" y="53282"/>
                      <a:pt x="44399" y="53231"/>
                      <a:pt x="44539" y="53231"/>
                    </a:cubicBezTo>
                    <a:lnTo>
                      <a:pt x="44844" y="53181"/>
                    </a:lnTo>
                    <a:lnTo>
                      <a:pt x="45136" y="53181"/>
                    </a:lnTo>
                    <a:cubicBezTo>
                      <a:pt x="45987" y="53132"/>
                      <a:pt x="46876" y="53132"/>
                      <a:pt x="47714" y="53132"/>
                    </a:cubicBezTo>
                    <a:cubicBezTo>
                      <a:pt x="48616" y="53082"/>
                      <a:pt x="49454" y="53082"/>
                      <a:pt x="50292" y="53082"/>
                    </a:cubicBezTo>
                    <a:cubicBezTo>
                      <a:pt x="51194" y="53082"/>
                      <a:pt x="52032" y="53082"/>
                      <a:pt x="52921" y="53132"/>
                    </a:cubicBezTo>
                    <a:cubicBezTo>
                      <a:pt x="53772" y="53132"/>
                      <a:pt x="54610" y="53181"/>
                      <a:pt x="55512" y="53181"/>
                    </a:cubicBezTo>
                    <a:cubicBezTo>
                      <a:pt x="56350" y="53231"/>
                      <a:pt x="57239" y="53282"/>
                      <a:pt x="58090" y="53381"/>
                    </a:cubicBezTo>
                    <a:lnTo>
                      <a:pt x="59677" y="53480"/>
                    </a:lnTo>
                    <a:lnTo>
                      <a:pt x="58928" y="51991"/>
                    </a:lnTo>
                    <a:cubicBezTo>
                      <a:pt x="58534" y="51247"/>
                      <a:pt x="58141" y="50503"/>
                      <a:pt x="57785" y="49709"/>
                    </a:cubicBezTo>
                    <a:lnTo>
                      <a:pt x="56693" y="47476"/>
                    </a:lnTo>
                    <a:lnTo>
                      <a:pt x="55550" y="45194"/>
                    </a:lnTo>
                    <a:cubicBezTo>
                      <a:pt x="55156" y="44450"/>
                      <a:pt x="54813" y="43706"/>
                      <a:pt x="54420" y="42963"/>
                    </a:cubicBezTo>
                    <a:cubicBezTo>
                      <a:pt x="54013" y="42219"/>
                      <a:pt x="53619" y="41474"/>
                      <a:pt x="53175" y="40730"/>
                    </a:cubicBezTo>
                    <a:lnTo>
                      <a:pt x="53124" y="40631"/>
                    </a:lnTo>
                    <a:cubicBezTo>
                      <a:pt x="53073" y="40582"/>
                      <a:pt x="53073" y="40531"/>
                      <a:pt x="53023" y="40481"/>
                    </a:cubicBezTo>
                    <a:cubicBezTo>
                      <a:pt x="53023" y="40432"/>
                      <a:pt x="53023" y="40382"/>
                      <a:pt x="52972" y="40333"/>
                    </a:cubicBezTo>
                    <a:cubicBezTo>
                      <a:pt x="52921" y="40283"/>
                      <a:pt x="52921" y="40234"/>
                      <a:pt x="52921" y="40184"/>
                    </a:cubicBezTo>
                    <a:cubicBezTo>
                      <a:pt x="52883" y="40135"/>
                      <a:pt x="52883" y="40085"/>
                      <a:pt x="52883" y="40035"/>
                    </a:cubicBezTo>
                    <a:cubicBezTo>
                      <a:pt x="52781" y="39788"/>
                      <a:pt x="52781" y="39588"/>
                      <a:pt x="52781" y="39341"/>
                    </a:cubicBezTo>
                    <a:cubicBezTo>
                      <a:pt x="52781" y="39143"/>
                      <a:pt x="52832" y="38894"/>
                      <a:pt x="52883" y="38696"/>
                    </a:cubicBezTo>
                    <a:cubicBezTo>
                      <a:pt x="52972" y="38498"/>
                      <a:pt x="53073" y="38299"/>
                      <a:pt x="53175" y="38100"/>
                    </a:cubicBezTo>
                    <a:cubicBezTo>
                      <a:pt x="53226" y="38050"/>
                      <a:pt x="53276" y="38001"/>
                      <a:pt x="53327" y="37951"/>
                    </a:cubicBezTo>
                    <a:cubicBezTo>
                      <a:pt x="53327" y="37902"/>
                      <a:pt x="53378" y="37852"/>
                      <a:pt x="53429" y="37852"/>
                    </a:cubicBezTo>
                    <a:lnTo>
                      <a:pt x="53518" y="37704"/>
                    </a:lnTo>
                    <a:cubicBezTo>
                      <a:pt x="53569" y="37704"/>
                      <a:pt x="53569" y="37654"/>
                      <a:pt x="53619" y="37654"/>
                    </a:cubicBezTo>
                    <a:lnTo>
                      <a:pt x="53619" y="37605"/>
                    </a:lnTo>
                    <a:lnTo>
                      <a:pt x="53670" y="37555"/>
                    </a:lnTo>
                    <a:lnTo>
                      <a:pt x="53822" y="37506"/>
                    </a:lnTo>
                    <a:lnTo>
                      <a:pt x="53975" y="37407"/>
                    </a:lnTo>
                    <a:cubicBezTo>
                      <a:pt x="54013" y="37356"/>
                      <a:pt x="53822" y="37456"/>
                      <a:pt x="53924" y="37456"/>
                    </a:cubicBezTo>
                    <a:lnTo>
                      <a:pt x="54013" y="37356"/>
                    </a:lnTo>
                    <a:lnTo>
                      <a:pt x="54559" y="37059"/>
                    </a:lnTo>
                    <a:lnTo>
                      <a:pt x="55651" y="36413"/>
                    </a:lnTo>
                    <a:cubicBezTo>
                      <a:pt x="55855" y="36265"/>
                      <a:pt x="56096" y="36166"/>
                      <a:pt x="56299" y="36116"/>
                    </a:cubicBezTo>
                    <a:cubicBezTo>
                      <a:pt x="56794" y="35968"/>
                      <a:pt x="57340" y="36017"/>
                      <a:pt x="57836" y="36166"/>
                    </a:cubicBezTo>
                    <a:cubicBezTo>
                      <a:pt x="57937" y="36166"/>
                      <a:pt x="58090" y="36215"/>
                      <a:pt x="58191" y="36265"/>
                    </a:cubicBezTo>
                    <a:cubicBezTo>
                      <a:pt x="58280" y="36364"/>
                      <a:pt x="58433" y="36413"/>
                      <a:pt x="58534" y="36463"/>
                    </a:cubicBezTo>
                    <a:cubicBezTo>
                      <a:pt x="58636" y="36563"/>
                      <a:pt x="58725" y="36662"/>
                      <a:pt x="58826" y="36712"/>
                    </a:cubicBezTo>
                    <a:cubicBezTo>
                      <a:pt x="58877" y="36761"/>
                      <a:pt x="58877" y="36761"/>
                      <a:pt x="58928" y="36811"/>
                    </a:cubicBezTo>
                    <a:cubicBezTo>
                      <a:pt x="58979" y="36811"/>
                      <a:pt x="58979" y="36811"/>
                      <a:pt x="58979" y="36811"/>
                    </a:cubicBezTo>
                    <a:lnTo>
                      <a:pt x="59030" y="36910"/>
                    </a:lnTo>
                    <a:lnTo>
                      <a:pt x="59131" y="37009"/>
                    </a:lnTo>
                    <a:lnTo>
                      <a:pt x="59233" y="37158"/>
                    </a:lnTo>
                    <a:cubicBezTo>
                      <a:pt x="59131" y="37059"/>
                      <a:pt x="59233" y="37108"/>
                      <a:pt x="59182" y="37108"/>
                    </a:cubicBezTo>
                    <a:lnTo>
                      <a:pt x="59233" y="37108"/>
                    </a:lnTo>
                    <a:lnTo>
                      <a:pt x="59233" y="37158"/>
                    </a:lnTo>
                    <a:lnTo>
                      <a:pt x="59271" y="37207"/>
                    </a:lnTo>
                    <a:lnTo>
                      <a:pt x="59474" y="37456"/>
                    </a:lnTo>
                    <a:lnTo>
                      <a:pt x="59817" y="38001"/>
                    </a:lnTo>
                    <a:lnTo>
                      <a:pt x="60566" y="38994"/>
                    </a:lnTo>
                    <a:cubicBezTo>
                      <a:pt x="61062" y="39688"/>
                      <a:pt x="61557" y="40382"/>
                      <a:pt x="62052" y="41077"/>
                    </a:cubicBezTo>
                    <a:cubicBezTo>
                      <a:pt x="62548" y="41722"/>
                      <a:pt x="63094" y="42417"/>
                      <a:pt x="63589" y="43062"/>
                    </a:cubicBezTo>
                    <a:cubicBezTo>
                      <a:pt x="64630" y="44450"/>
                      <a:pt x="65723" y="45740"/>
                      <a:pt x="66865" y="47031"/>
                    </a:cubicBezTo>
                    <a:lnTo>
                      <a:pt x="67170" y="46881"/>
                    </a:lnTo>
                    <a:lnTo>
                      <a:pt x="67259" y="46881"/>
                    </a:lnTo>
                    <a:cubicBezTo>
                      <a:pt x="67754" y="46286"/>
                      <a:pt x="68300" y="45641"/>
                      <a:pt x="68796" y="44996"/>
                    </a:cubicBezTo>
                    <a:cubicBezTo>
                      <a:pt x="69304" y="44351"/>
                      <a:pt x="69850" y="43706"/>
                      <a:pt x="70345" y="43062"/>
                    </a:cubicBezTo>
                    <a:cubicBezTo>
                      <a:pt x="70841" y="42417"/>
                      <a:pt x="71336" y="41772"/>
                      <a:pt x="71831" y="41126"/>
                    </a:cubicBezTo>
                    <a:lnTo>
                      <a:pt x="73266" y="39192"/>
                    </a:lnTo>
                    <a:cubicBezTo>
                      <a:pt x="73762" y="38498"/>
                      <a:pt x="74257" y="37852"/>
                      <a:pt x="74701" y="37207"/>
                    </a:cubicBezTo>
                    <a:lnTo>
                      <a:pt x="74803" y="37059"/>
                    </a:lnTo>
                    <a:lnTo>
                      <a:pt x="74854" y="37009"/>
                    </a:lnTo>
                    <a:cubicBezTo>
                      <a:pt x="74905" y="36960"/>
                      <a:pt x="74955" y="36910"/>
                      <a:pt x="75006" y="36860"/>
                    </a:cubicBezTo>
                    <a:cubicBezTo>
                      <a:pt x="75108" y="36761"/>
                      <a:pt x="75197" y="36662"/>
                      <a:pt x="75298" y="36613"/>
                    </a:cubicBezTo>
                    <a:cubicBezTo>
                      <a:pt x="75400" y="36513"/>
                      <a:pt x="75501" y="36463"/>
                      <a:pt x="75603" y="36413"/>
                    </a:cubicBezTo>
                    <a:cubicBezTo>
                      <a:pt x="75692" y="36364"/>
                      <a:pt x="75794" y="36265"/>
                      <a:pt x="75946" y="36265"/>
                    </a:cubicBezTo>
                    <a:cubicBezTo>
                      <a:pt x="76200" y="36166"/>
                      <a:pt x="76441" y="36116"/>
                      <a:pt x="76645" y="36067"/>
                    </a:cubicBezTo>
                    <a:cubicBezTo>
                      <a:pt x="76886" y="36067"/>
                      <a:pt x="77140" y="36067"/>
                      <a:pt x="77381" y="36116"/>
                    </a:cubicBezTo>
                    <a:cubicBezTo>
                      <a:pt x="77483" y="36116"/>
                      <a:pt x="77584" y="36166"/>
                      <a:pt x="77737" y="36166"/>
                    </a:cubicBezTo>
                    <a:cubicBezTo>
                      <a:pt x="77825" y="36215"/>
                      <a:pt x="77927" y="36265"/>
                      <a:pt x="77978" y="36314"/>
                    </a:cubicBezTo>
                    <a:cubicBezTo>
                      <a:pt x="78029" y="36314"/>
                      <a:pt x="78029" y="36314"/>
                      <a:pt x="78130" y="36364"/>
                    </a:cubicBezTo>
                    <a:lnTo>
                      <a:pt x="78423" y="36513"/>
                    </a:lnTo>
                    <a:lnTo>
                      <a:pt x="78423" y="36563"/>
                    </a:lnTo>
                    <a:cubicBezTo>
                      <a:pt x="78283" y="36463"/>
                      <a:pt x="78372" y="36513"/>
                      <a:pt x="78372" y="36513"/>
                    </a:cubicBezTo>
                    <a:lnTo>
                      <a:pt x="78423" y="36563"/>
                    </a:lnTo>
                    <a:lnTo>
                      <a:pt x="78575" y="36662"/>
                    </a:lnTo>
                    <a:lnTo>
                      <a:pt x="78829" y="36811"/>
                    </a:lnTo>
                    <a:lnTo>
                      <a:pt x="79908" y="37456"/>
                    </a:lnTo>
                    <a:lnTo>
                      <a:pt x="80010" y="37555"/>
                    </a:lnTo>
                    <a:lnTo>
                      <a:pt x="80112" y="37605"/>
                    </a:lnTo>
                    <a:lnTo>
                      <a:pt x="80213" y="37704"/>
                    </a:lnTo>
                    <a:cubicBezTo>
                      <a:pt x="80315" y="37753"/>
                      <a:pt x="80366" y="37852"/>
                      <a:pt x="80454" y="37902"/>
                    </a:cubicBezTo>
                    <a:cubicBezTo>
                      <a:pt x="80505" y="38001"/>
                      <a:pt x="80556" y="38050"/>
                      <a:pt x="80607" y="38151"/>
                    </a:cubicBezTo>
                    <a:cubicBezTo>
                      <a:pt x="80658" y="38250"/>
                      <a:pt x="80759" y="38299"/>
                      <a:pt x="80759" y="38398"/>
                    </a:cubicBezTo>
                    <a:cubicBezTo>
                      <a:pt x="80810" y="38498"/>
                      <a:pt x="80861" y="38597"/>
                      <a:pt x="80861" y="38696"/>
                    </a:cubicBezTo>
                    <a:cubicBezTo>
                      <a:pt x="80912" y="38795"/>
                      <a:pt x="80950" y="38894"/>
                      <a:pt x="80950" y="38994"/>
                    </a:cubicBezTo>
                    <a:cubicBezTo>
                      <a:pt x="80950" y="39093"/>
                      <a:pt x="80950" y="39192"/>
                      <a:pt x="80950" y="39291"/>
                    </a:cubicBezTo>
                    <a:cubicBezTo>
                      <a:pt x="80950" y="39341"/>
                      <a:pt x="80950" y="39440"/>
                      <a:pt x="80950" y="39539"/>
                    </a:cubicBezTo>
                    <a:cubicBezTo>
                      <a:pt x="80950" y="39638"/>
                      <a:pt x="80912" y="39738"/>
                      <a:pt x="80912" y="39837"/>
                    </a:cubicBezTo>
                    <a:cubicBezTo>
                      <a:pt x="80861" y="39887"/>
                      <a:pt x="80810" y="40035"/>
                      <a:pt x="80810" y="40035"/>
                    </a:cubicBezTo>
                    <a:cubicBezTo>
                      <a:pt x="80810" y="40035"/>
                      <a:pt x="80810" y="40035"/>
                      <a:pt x="80810" y="40085"/>
                    </a:cubicBezTo>
                    <a:cubicBezTo>
                      <a:pt x="80759" y="40085"/>
                      <a:pt x="80810" y="40085"/>
                      <a:pt x="80759" y="40085"/>
                    </a:cubicBezTo>
                    <a:lnTo>
                      <a:pt x="80759" y="40135"/>
                    </a:lnTo>
                    <a:lnTo>
                      <a:pt x="80607" y="40333"/>
                    </a:lnTo>
                    <a:lnTo>
                      <a:pt x="80607" y="40382"/>
                    </a:lnTo>
                    <a:lnTo>
                      <a:pt x="80556" y="40432"/>
                    </a:lnTo>
                    <a:lnTo>
                      <a:pt x="80454" y="40582"/>
                    </a:lnTo>
                    <a:lnTo>
                      <a:pt x="80315" y="40829"/>
                    </a:lnTo>
                    <a:lnTo>
                      <a:pt x="79667" y="41871"/>
                    </a:lnTo>
                    <a:cubicBezTo>
                      <a:pt x="79222" y="42516"/>
                      <a:pt x="78829" y="43210"/>
                      <a:pt x="78372" y="43905"/>
                    </a:cubicBezTo>
                    <a:cubicBezTo>
                      <a:pt x="77978" y="44600"/>
                      <a:pt x="77533" y="45293"/>
                      <a:pt x="77140" y="45988"/>
                    </a:cubicBezTo>
                    <a:cubicBezTo>
                      <a:pt x="76695" y="46683"/>
                      <a:pt x="76289" y="47377"/>
                      <a:pt x="75895" y="48072"/>
                    </a:cubicBezTo>
                    <a:lnTo>
                      <a:pt x="74650" y="50156"/>
                    </a:lnTo>
                    <a:lnTo>
                      <a:pt x="72720" y="53579"/>
                    </a:lnTo>
                    <a:lnTo>
                      <a:pt x="76645" y="53430"/>
                    </a:lnTo>
                    <a:lnTo>
                      <a:pt x="81851" y="53282"/>
                    </a:lnTo>
                    <a:lnTo>
                      <a:pt x="87008" y="53132"/>
                    </a:lnTo>
                    <a:cubicBezTo>
                      <a:pt x="87452" y="53082"/>
                      <a:pt x="87846" y="53082"/>
                      <a:pt x="88303" y="53082"/>
                    </a:cubicBezTo>
                    <a:lnTo>
                      <a:pt x="89484" y="53033"/>
                    </a:lnTo>
                    <a:cubicBezTo>
                      <a:pt x="89979" y="52983"/>
                      <a:pt x="90475" y="53132"/>
                      <a:pt x="90932" y="53430"/>
                    </a:cubicBezTo>
                    <a:cubicBezTo>
                      <a:pt x="91123" y="53529"/>
                      <a:pt x="91376" y="53727"/>
                      <a:pt x="91529" y="53925"/>
                    </a:cubicBezTo>
                    <a:cubicBezTo>
                      <a:pt x="91719" y="54125"/>
                      <a:pt x="91872" y="54323"/>
                      <a:pt x="91973" y="54571"/>
                    </a:cubicBezTo>
                    <a:lnTo>
                      <a:pt x="92075" y="54769"/>
                    </a:lnTo>
                    <a:cubicBezTo>
                      <a:pt x="92075" y="54869"/>
                      <a:pt x="92113" y="54869"/>
                      <a:pt x="92113" y="54968"/>
                    </a:cubicBezTo>
                    <a:cubicBezTo>
                      <a:pt x="92164" y="54968"/>
                      <a:pt x="92164" y="55364"/>
                      <a:pt x="92215" y="55414"/>
                    </a:cubicBezTo>
                    <a:lnTo>
                      <a:pt x="92316" y="56655"/>
                    </a:lnTo>
                    <a:lnTo>
                      <a:pt x="92367" y="57250"/>
                    </a:lnTo>
                    <a:lnTo>
                      <a:pt x="92367" y="57498"/>
                    </a:lnTo>
                    <a:cubicBezTo>
                      <a:pt x="92367" y="57597"/>
                      <a:pt x="92367" y="57647"/>
                      <a:pt x="92367" y="57746"/>
                    </a:cubicBezTo>
                    <a:cubicBezTo>
                      <a:pt x="92367" y="58044"/>
                      <a:pt x="92316" y="58341"/>
                      <a:pt x="92215" y="58638"/>
                    </a:cubicBezTo>
                    <a:cubicBezTo>
                      <a:pt x="92075" y="58937"/>
                      <a:pt x="91922" y="59185"/>
                      <a:pt x="91719" y="59432"/>
                    </a:cubicBezTo>
                    <a:cubicBezTo>
                      <a:pt x="91529" y="59681"/>
                      <a:pt x="91275" y="59929"/>
                      <a:pt x="90983" y="60127"/>
                    </a:cubicBezTo>
                    <a:cubicBezTo>
                      <a:pt x="90729" y="60275"/>
                      <a:pt x="90386" y="60475"/>
                      <a:pt x="90081" y="60524"/>
                    </a:cubicBezTo>
                    <a:cubicBezTo>
                      <a:pt x="89979" y="60574"/>
                      <a:pt x="89891" y="60574"/>
                      <a:pt x="89840" y="60623"/>
                    </a:cubicBezTo>
                    <a:cubicBezTo>
                      <a:pt x="89738" y="60623"/>
                      <a:pt x="89687" y="60623"/>
                      <a:pt x="89586" y="60623"/>
                    </a:cubicBezTo>
                    <a:lnTo>
                      <a:pt x="89243" y="60673"/>
                    </a:lnTo>
                    <a:lnTo>
                      <a:pt x="88938" y="60673"/>
                    </a:lnTo>
                    <a:cubicBezTo>
                      <a:pt x="88100" y="60723"/>
                      <a:pt x="87211" y="60772"/>
                      <a:pt x="86360" y="60772"/>
                    </a:cubicBezTo>
                    <a:cubicBezTo>
                      <a:pt x="85522" y="60772"/>
                      <a:pt x="84633" y="60772"/>
                      <a:pt x="83782" y="60772"/>
                    </a:cubicBezTo>
                    <a:cubicBezTo>
                      <a:pt x="82893" y="60772"/>
                      <a:pt x="82042" y="60772"/>
                      <a:pt x="81204" y="60772"/>
                    </a:cubicBezTo>
                    <a:cubicBezTo>
                      <a:pt x="80315" y="60723"/>
                      <a:pt x="79464" y="60723"/>
                      <a:pt x="78575" y="60673"/>
                    </a:cubicBezTo>
                    <a:cubicBezTo>
                      <a:pt x="77737" y="60623"/>
                      <a:pt x="76886" y="60574"/>
                      <a:pt x="75997" y="60524"/>
                    </a:cubicBezTo>
                    <a:lnTo>
                      <a:pt x="74409" y="60376"/>
                    </a:lnTo>
                    <a:lnTo>
                      <a:pt x="75197" y="61863"/>
                    </a:lnTo>
                    <a:cubicBezTo>
                      <a:pt x="75552" y="62657"/>
                      <a:pt x="75946" y="63401"/>
                      <a:pt x="76289" y="64145"/>
                    </a:cubicBezTo>
                    <a:lnTo>
                      <a:pt x="77432" y="66427"/>
                    </a:lnTo>
                    <a:lnTo>
                      <a:pt x="78524" y="68660"/>
                    </a:lnTo>
                    <a:cubicBezTo>
                      <a:pt x="78918" y="69404"/>
                      <a:pt x="79324" y="70148"/>
                      <a:pt x="79718" y="70893"/>
                    </a:cubicBezTo>
                    <a:cubicBezTo>
                      <a:pt x="80112" y="71637"/>
                      <a:pt x="80505" y="72381"/>
                      <a:pt x="80912" y="73125"/>
                    </a:cubicBezTo>
                    <a:lnTo>
                      <a:pt x="81000" y="73274"/>
                    </a:lnTo>
                    <a:cubicBezTo>
                      <a:pt x="81000" y="73323"/>
                      <a:pt x="81051" y="73373"/>
                      <a:pt x="81051" y="73373"/>
                    </a:cubicBezTo>
                    <a:cubicBezTo>
                      <a:pt x="81051" y="73423"/>
                      <a:pt x="81102" y="73472"/>
                      <a:pt x="81102" y="73522"/>
                    </a:cubicBezTo>
                    <a:cubicBezTo>
                      <a:pt x="81153" y="73571"/>
                      <a:pt x="81153" y="73621"/>
                      <a:pt x="81153" y="73670"/>
                    </a:cubicBezTo>
                    <a:cubicBezTo>
                      <a:pt x="81204" y="73720"/>
                      <a:pt x="81204" y="73819"/>
                      <a:pt x="81255" y="73868"/>
                    </a:cubicBezTo>
                    <a:cubicBezTo>
                      <a:pt x="81305" y="74068"/>
                      <a:pt x="81305" y="74315"/>
                      <a:pt x="81305" y="74513"/>
                    </a:cubicBezTo>
                    <a:cubicBezTo>
                      <a:pt x="81305" y="74713"/>
                      <a:pt x="81255" y="74960"/>
                      <a:pt x="81204" y="75159"/>
                    </a:cubicBezTo>
                    <a:cubicBezTo>
                      <a:pt x="81102" y="75406"/>
                      <a:pt x="81051" y="75606"/>
                      <a:pt x="80912" y="75804"/>
                    </a:cubicBezTo>
                    <a:cubicBezTo>
                      <a:pt x="80861" y="75853"/>
                      <a:pt x="80810" y="75853"/>
                      <a:pt x="80810" y="75903"/>
                    </a:cubicBezTo>
                    <a:cubicBezTo>
                      <a:pt x="80759" y="75952"/>
                      <a:pt x="80708" y="76002"/>
                      <a:pt x="80658" y="76051"/>
                    </a:cubicBezTo>
                    <a:lnTo>
                      <a:pt x="80556" y="76150"/>
                    </a:lnTo>
                    <a:cubicBezTo>
                      <a:pt x="80505" y="76200"/>
                      <a:pt x="80505" y="76200"/>
                      <a:pt x="80505" y="76251"/>
                    </a:cubicBezTo>
                    <a:lnTo>
                      <a:pt x="80454" y="76251"/>
                    </a:lnTo>
                    <a:lnTo>
                      <a:pt x="80416" y="76300"/>
                    </a:lnTo>
                    <a:lnTo>
                      <a:pt x="80264" y="76399"/>
                    </a:lnTo>
                    <a:lnTo>
                      <a:pt x="80112" y="76449"/>
                    </a:lnTo>
                    <a:lnTo>
                      <a:pt x="80112" y="76498"/>
                    </a:lnTo>
                    <a:cubicBezTo>
                      <a:pt x="80061" y="76498"/>
                      <a:pt x="80264" y="76399"/>
                      <a:pt x="80162" y="76449"/>
                    </a:cubicBezTo>
                    <a:lnTo>
                      <a:pt x="80061" y="76498"/>
                    </a:lnTo>
                    <a:lnTo>
                      <a:pt x="79515" y="76845"/>
                    </a:lnTo>
                    <a:lnTo>
                      <a:pt x="78423" y="77490"/>
                    </a:lnTo>
                    <a:cubicBezTo>
                      <a:pt x="78232" y="77589"/>
                      <a:pt x="78029" y="77688"/>
                      <a:pt x="77775" y="77738"/>
                    </a:cubicBezTo>
                    <a:cubicBezTo>
                      <a:pt x="77279" y="77888"/>
                      <a:pt x="76784" y="77888"/>
                      <a:pt x="76289" y="77738"/>
                    </a:cubicBezTo>
                    <a:close/>
                    <a:moveTo>
                      <a:pt x="91376" y="103882"/>
                    </a:moveTo>
                    <a:cubicBezTo>
                      <a:pt x="91821" y="104925"/>
                      <a:pt x="92265" y="105966"/>
                      <a:pt x="92812" y="106859"/>
                    </a:cubicBezTo>
                    <a:cubicBezTo>
                      <a:pt x="93358" y="107752"/>
                      <a:pt x="93904" y="108595"/>
                      <a:pt x="94399" y="109389"/>
                    </a:cubicBezTo>
                    <a:cubicBezTo>
                      <a:pt x="95440" y="110927"/>
                      <a:pt x="96482" y="112118"/>
                      <a:pt x="97231" y="112961"/>
                    </a:cubicBezTo>
                    <a:cubicBezTo>
                      <a:pt x="97625" y="113358"/>
                      <a:pt x="97917" y="113706"/>
                      <a:pt x="98171" y="113904"/>
                    </a:cubicBezTo>
                    <a:cubicBezTo>
                      <a:pt x="98374" y="114102"/>
                      <a:pt x="98514" y="114201"/>
                      <a:pt x="98514" y="114201"/>
                    </a:cubicBezTo>
                    <a:lnTo>
                      <a:pt x="98870" y="114052"/>
                    </a:lnTo>
                    <a:cubicBezTo>
                      <a:pt x="98870" y="114052"/>
                      <a:pt x="98870" y="113904"/>
                      <a:pt x="98819" y="113607"/>
                    </a:cubicBezTo>
                    <a:cubicBezTo>
                      <a:pt x="98768" y="113308"/>
                      <a:pt x="98717" y="112862"/>
                      <a:pt x="98666" y="112316"/>
                    </a:cubicBezTo>
                    <a:cubicBezTo>
                      <a:pt x="98463" y="111225"/>
                      <a:pt x="98120" y="109687"/>
                      <a:pt x="97523" y="107950"/>
                    </a:cubicBezTo>
                    <a:cubicBezTo>
                      <a:pt x="97231" y="107107"/>
                      <a:pt x="96875" y="106164"/>
                      <a:pt x="96482" y="105173"/>
                    </a:cubicBezTo>
                    <a:cubicBezTo>
                      <a:pt x="96088" y="104230"/>
                      <a:pt x="95593" y="103238"/>
                      <a:pt x="94996" y="102245"/>
                    </a:cubicBezTo>
                    <a:cubicBezTo>
                      <a:pt x="94450" y="101253"/>
                      <a:pt x="93802" y="100212"/>
                      <a:pt x="93154" y="99169"/>
                    </a:cubicBezTo>
                    <a:cubicBezTo>
                      <a:pt x="93015" y="98971"/>
                      <a:pt x="92913" y="98773"/>
                      <a:pt x="92761" y="98525"/>
                    </a:cubicBezTo>
                    <a:cubicBezTo>
                      <a:pt x="93116" y="98624"/>
                      <a:pt x="93510" y="98723"/>
                      <a:pt x="93853" y="98773"/>
                    </a:cubicBezTo>
                    <a:cubicBezTo>
                      <a:pt x="94298" y="98823"/>
                      <a:pt x="94742" y="98872"/>
                      <a:pt x="95199" y="98872"/>
                    </a:cubicBezTo>
                    <a:cubicBezTo>
                      <a:pt x="95644" y="98872"/>
                      <a:pt x="96088" y="98823"/>
                      <a:pt x="96533" y="98773"/>
                    </a:cubicBezTo>
                    <a:cubicBezTo>
                      <a:pt x="96736" y="98723"/>
                      <a:pt x="96977" y="98674"/>
                      <a:pt x="97180" y="98624"/>
                    </a:cubicBezTo>
                    <a:cubicBezTo>
                      <a:pt x="97422" y="98575"/>
                      <a:pt x="97625" y="98525"/>
                      <a:pt x="97879" y="98476"/>
                    </a:cubicBezTo>
                    <a:cubicBezTo>
                      <a:pt x="98323" y="98375"/>
                      <a:pt x="98768" y="98227"/>
                      <a:pt x="99212" y="98029"/>
                    </a:cubicBezTo>
                    <a:cubicBezTo>
                      <a:pt x="99466" y="97930"/>
                      <a:pt x="99657" y="97831"/>
                      <a:pt x="99911" y="97732"/>
                    </a:cubicBezTo>
                    <a:cubicBezTo>
                      <a:pt x="100101" y="97631"/>
                      <a:pt x="100355" y="97483"/>
                      <a:pt x="100597" y="97334"/>
                    </a:cubicBezTo>
                    <a:lnTo>
                      <a:pt x="100597" y="96987"/>
                    </a:lnTo>
                    <a:cubicBezTo>
                      <a:pt x="100406" y="96788"/>
                      <a:pt x="100203" y="96639"/>
                      <a:pt x="99962" y="96491"/>
                    </a:cubicBezTo>
                    <a:cubicBezTo>
                      <a:pt x="99758" y="96392"/>
                      <a:pt x="99555" y="96243"/>
                      <a:pt x="99314" y="96144"/>
                    </a:cubicBezTo>
                    <a:cubicBezTo>
                      <a:pt x="98920" y="95895"/>
                      <a:pt x="98463" y="95697"/>
                      <a:pt x="98019" y="95548"/>
                    </a:cubicBezTo>
                    <a:cubicBezTo>
                      <a:pt x="97828" y="95449"/>
                      <a:pt x="97574" y="95400"/>
                      <a:pt x="97371" y="95350"/>
                    </a:cubicBezTo>
                    <a:cubicBezTo>
                      <a:pt x="97130" y="95250"/>
                      <a:pt x="96926" y="95200"/>
                      <a:pt x="96736" y="95151"/>
                    </a:cubicBezTo>
                    <a:cubicBezTo>
                      <a:pt x="96291" y="95052"/>
                      <a:pt x="95834" y="94953"/>
                      <a:pt x="95390" y="94903"/>
                    </a:cubicBezTo>
                    <a:cubicBezTo>
                      <a:pt x="94945" y="94854"/>
                      <a:pt x="94501" y="94854"/>
                      <a:pt x="94056" y="94903"/>
                    </a:cubicBezTo>
                    <a:cubicBezTo>
                      <a:pt x="93612" y="94903"/>
                      <a:pt x="93154" y="94953"/>
                      <a:pt x="92710" y="95002"/>
                    </a:cubicBezTo>
                    <a:cubicBezTo>
                      <a:pt x="92520" y="95052"/>
                      <a:pt x="92316" y="95052"/>
                      <a:pt x="92075" y="95101"/>
                    </a:cubicBezTo>
                    <a:cubicBezTo>
                      <a:pt x="91872" y="95101"/>
                      <a:pt x="91618" y="95151"/>
                      <a:pt x="91376" y="95200"/>
                    </a:cubicBezTo>
                    <a:cubicBezTo>
                      <a:pt x="91072" y="95301"/>
                      <a:pt x="90729" y="95400"/>
                      <a:pt x="90437" y="95499"/>
                    </a:cubicBezTo>
                    <a:cubicBezTo>
                      <a:pt x="89840" y="94755"/>
                      <a:pt x="89345" y="93961"/>
                      <a:pt x="88900" y="93118"/>
                    </a:cubicBezTo>
                    <a:cubicBezTo>
                      <a:pt x="88354" y="92075"/>
                      <a:pt x="87998" y="90935"/>
                      <a:pt x="87757" y="89794"/>
                    </a:cubicBezTo>
                    <a:cubicBezTo>
                      <a:pt x="87452" y="88652"/>
                      <a:pt x="87262" y="87512"/>
                      <a:pt x="86855" y="86568"/>
                    </a:cubicBezTo>
                    <a:cubicBezTo>
                      <a:pt x="86665" y="86073"/>
                      <a:pt x="86462" y="85576"/>
                      <a:pt x="86220" y="85180"/>
                    </a:cubicBezTo>
                    <a:cubicBezTo>
                      <a:pt x="86017" y="84783"/>
                      <a:pt x="85814" y="84436"/>
                      <a:pt x="85623" y="84088"/>
                    </a:cubicBezTo>
                    <a:cubicBezTo>
                      <a:pt x="85725" y="84088"/>
                      <a:pt x="85865" y="84138"/>
                      <a:pt x="86017" y="84138"/>
                    </a:cubicBezTo>
                    <a:lnTo>
                      <a:pt x="87109" y="84287"/>
                    </a:lnTo>
                    <a:cubicBezTo>
                      <a:pt x="87808" y="84386"/>
                      <a:pt x="88494" y="84535"/>
                      <a:pt x="89243" y="84585"/>
                    </a:cubicBezTo>
                    <a:cubicBezTo>
                      <a:pt x="89941" y="84684"/>
                      <a:pt x="90627" y="84733"/>
                      <a:pt x="91376" y="84733"/>
                    </a:cubicBezTo>
                    <a:cubicBezTo>
                      <a:pt x="92075" y="84733"/>
                      <a:pt x="92761" y="84733"/>
                      <a:pt x="93510" y="84684"/>
                    </a:cubicBezTo>
                    <a:cubicBezTo>
                      <a:pt x="93853" y="84634"/>
                      <a:pt x="94196" y="84585"/>
                      <a:pt x="94602" y="84585"/>
                    </a:cubicBezTo>
                    <a:cubicBezTo>
                      <a:pt x="94945" y="84535"/>
                      <a:pt x="95288" y="84485"/>
                      <a:pt x="95644" y="84436"/>
                    </a:cubicBezTo>
                    <a:cubicBezTo>
                      <a:pt x="96380" y="84337"/>
                      <a:pt x="97079" y="84188"/>
                      <a:pt x="97828" y="84038"/>
                    </a:cubicBezTo>
                    <a:cubicBezTo>
                      <a:pt x="98171" y="83939"/>
                      <a:pt x="98565" y="83840"/>
                      <a:pt x="98920" y="83741"/>
                    </a:cubicBezTo>
                    <a:cubicBezTo>
                      <a:pt x="99263" y="83642"/>
                      <a:pt x="99657" y="83494"/>
                      <a:pt x="100000" y="83344"/>
                    </a:cubicBezTo>
                    <a:lnTo>
                      <a:pt x="100000" y="82997"/>
                    </a:lnTo>
                    <a:cubicBezTo>
                      <a:pt x="99657" y="82799"/>
                      <a:pt x="99314" y="82650"/>
                      <a:pt x="98958" y="82500"/>
                    </a:cubicBezTo>
                    <a:cubicBezTo>
                      <a:pt x="98615" y="82352"/>
                      <a:pt x="98272" y="82253"/>
                      <a:pt x="97917" y="82104"/>
                    </a:cubicBezTo>
                    <a:cubicBezTo>
                      <a:pt x="97231" y="81906"/>
                      <a:pt x="96533" y="81707"/>
                      <a:pt x="95834" y="81509"/>
                    </a:cubicBezTo>
                    <a:cubicBezTo>
                      <a:pt x="95440" y="81410"/>
                      <a:pt x="95097" y="81360"/>
                      <a:pt x="94742" y="81261"/>
                    </a:cubicBezTo>
                    <a:cubicBezTo>
                      <a:pt x="94399" y="81211"/>
                      <a:pt x="94056" y="81112"/>
                      <a:pt x="93700" y="81063"/>
                    </a:cubicBezTo>
                    <a:cubicBezTo>
                      <a:pt x="93015" y="80963"/>
                      <a:pt x="92265" y="80863"/>
                      <a:pt x="91567" y="80764"/>
                    </a:cubicBezTo>
                    <a:cubicBezTo>
                      <a:pt x="90881" y="80715"/>
                      <a:pt x="90132" y="80715"/>
                      <a:pt x="89433" y="80715"/>
                    </a:cubicBezTo>
                    <a:cubicBezTo>
                      <a:pt x="88697" y="80715"/>
                      <a:pt x="87998" y="80764"/>
                      <a:pt x="87262" y="80814"/>
                    </a:cubicBezTo>
                    <a:lnTo>
                      <a:pt x="86220" y="80863"/>
                    </a:lnTo>
                    <a:cubicBezTo>
                      <a:pt x="85814" y="80863"/>
                      <a:pt x="85471" y="80913"/>
                      <a:pt x="85128" y="80963"/>
                    </a:cubicBezTo>
                    <a:cubicBezTo>
                      <a:pt x="84633" y="81013"/>
                      <a:pt x="84125" y="81112"/>
                      <a:pt x="83591" y="81211"/>
                    </a:cubicBezTo>
                    <a:cubicBezTo>
                      <a:pt x="83337" y="80863"/>
                      <a:pt x="83045" y="80566"/>
                      <a:pt x="82791" y="80269"/>
                    </a:cubicBezTo>
                    <a:cubicBezTo>
                      <a:pt x="82550" y="80020"/>
                      <a:pt x="82347" y="79822"/>
                      <a:pt x="82144" y="79624"/>
                    </a:cubicBezTo>
                    <a:lnTo>
                      <a:pt x="82245" y="79574"/>
                    </a:lnTo>
                    <a:lnTo>
                      <a:pt x="82397" y="79525"/>
                    </a:lnTo>
                    <a:lnTo>
                      <a:pt x="82550" y="79426"/>
                    </a:lnTo>
                    <a:lnTo>
                      <a:pt x="82588" y="79375"/>
                    </a:lnTo>
                    <a:lnTo>
                      <a:pt x="82740" y="79276"/>
                    </a:lnTo>
                    <a:cubicBezTo>
                      <a:pt x="82842" y="79177"/>
                      <a:pt x="82995" y="79078"/>
                      <a:pt x="83134" y="78979"/>
                    </a:cubicBezTo>
                    <a:cubicBezTo>
                      <a:pt x="83287" y="78880"/>
                      <a:pt x="83388" y="78781"/>
                      <a:pt x="83490" y="78682"/>
                    </a:cubicBezTo>
                    <a:cubicBezTo>
                      <a:pt x="83629" y="78532"/>
                      <a:pt x="83731" y="78433"/>
                      <a:pt x="83833" y="78334"/>
                    </a:cubicBezTo>
                    <a:cubicBezTo>
                      <a:pt x="83934" y="78185"/>
                      <a:pt x="84036" y="78086"/>
                      <a:pt x="84125" y="77987"/>
                    </a:cubicBezTo>
                    <a:cubicBezTo>
                      <a:pt x="84874" y="76994"/>
                      <a:pt x="85268" y="75804"/>
                      <a:pt x="85268" y="74563"/>
                    </a:cubicBezTo>
                    <a:cubicBezTo>
                      <a:pt x="85319" y="73969"/>
                      <a:pt x="85217" y="73373"/>
                      <a:pt x="85026" y="72777"/>
                    </a:cubicBezTo>
                    <a:cubicBezTo>
                      <a:pt x="84976" y="72629"/>
                      <a:pt x="84925" y="72480"/>
                      <a:pt x="84874" y="72332"/>
                    </a:cubicBezTo>
                    <a:cubicBezTo>
                      <a:pt x="84773" y="72182"/>
                      <a:pt x="84722" y="72083"/>
                      <a:pt x="84671" y="71934"/>
                    </a:cubicBezTo>
                    <a:cubicBezTo>
                      <a:pt x="84582" y="71785"/>
                      <a:pt x="84531" y="71686"/>
                      <a:pt x="84430" y="71538"/>
                    </a:cubicBezTo>
                    <a:cubicBezTo>
                      <a:pt x="84379" y="71438"/>
                      <a:pt x="84379" y="71438"/>
                      <a:pt x="84328" y="71388"/>
                    </a:cubicBezTo>
                    <a:lnTo>
                      <a:pt x="84226" y="71239"/>
                    </a:lnTo>
                    <a:cubicBezTo>
                      <a:pt x="83782" y="70545"/>
                      <a:pt x="83337" y="69850"/>
                      <a:pt x="82842" y="69157"/>
                    </a:cubicBezTo>
                    <a:cubicBezTo>
                      <a:pt x="82347" y="68462"/>
                      <a:pt x="81851" y="67767"/>
                      <a:pt x="81356" y="67073"/>
                    </a:cubicBezTo>
                    <a:lnTo>
                      <a:pt x="79870" y="65038"/>
                    </a:lnTo>
                    <a:lnTo>
                      <a:pt x="78321" y="63005"/>
                    </a:lnTo>
                    <a:cubicBezTo>
                      <a:pt x="78130" y="62756"/>
                      <a:pt x="77927" y="62508"/>
                      <a:pt x="77737" y="62211"/>
                    </a:cubicBezTo>
                    <a:cubicBezTo>
                      <a:pt x="78029" y="62211"/>
                      <a:pt x="78321" y="62211"/>
                      <a:pt x="78575" y="62161"/>
                    </a:cubicBezTo>
                    <a:cubicBezTo>
                      <a:pt x="79464" y="62161"/>
                      <a:pt x="80315" y="62112"/>
                      <a:pt x="81204" y="62112"/>
                    </a:cubicBezTo>
                    <a:cubicBezTo>
                      <a:pt x="82042" y="62062"/>
                      <a:pt x="82893" y="62062"/>
                      <a:pt x="83782" y="62062"/>
                    </a:cubicBezTo>
                    <a:cubicBezTo>
                      <a:pt x="84633" y="62062"/>
                      <a:pt x="85522" y="62062"/>
                      <a:pt x="86360" y="62112"/>
                    </a:cubicBezTo>
                    <a:cubicBezTo>
                      <a:pt x="87211" y="62112"/>
                      <a:pt x="88100" y="62112"/>
                      <a:pt x="88938" y="62161"/>
                    </a:cubicBezTo>
                    <a:lnTo>
                      <a:pt x="89637" y="62161"/>
                    </a:lnTo>
                    <a:cubicBezTo>
                      <a:pt x="89738" y="62161"/>
                      <a:pt x="89891" y="62161"/>
                      <a:pt x="90030" y="62161"/>
                    </a:cubicBezTo>
                    <a:cubicBezTo>
                      <a:pt x="90183" y="62112"/>
                      <a:pt x="90335" y="62112"/>
                      <a:pt x="90437" y="62112"/>
                    </a:cubicBezTo>
                    <a:cubicBezTo>
                      <a:pt x="90932" y="62013"/>
                      <a:pt x="91427" y="61813"/>
                      <a:pt x="91922" y="61615"/>
                    </a:cubicBezTo>
                    <a:cubicBezTo>
                      <a:pt x="92367" y="61368"/>
                      <a:pt x="92812" y="61069"/>
                      <a:pt x="93154" y="60723"/>
                    </a:cubicBezTo>
                    <a:cubicBezTo>
                      <a:pt x="93358" y="60574"/>
                      <a:pt x="93561" y="60376"/>
                      <a:pt x="93700" y="60176"/>
                    </a:cubicBezTo>
                    <a:cubicBezTo>
                      <a:pt x="93853" y="59929"/>
                      <a:pt x="94005" y="59731"/>
                      <a:pt x="94158" y="59531"/>
                    </a:cubicBezTo>
                    <a:cubicBezTo>
                      <a:pt x="94399" y="59036"/>
                      <a:pt x="94602" y="58539"/>
                      <a:pt x="94704" y="58044"/>
                    </a:cubicBezTo>
                    <a:cubicBezTo>
                      <a:pt x="94742" y="57944"/>
                      <a:pt x="94742" y="57894"/>
                      <a:pt x="94742" y="57795"/>
                    </a:cubicBezTo>
                    <a:cubicBezTo>
                      <a:pt x="95199" y="57894"/>
                      <a:pt x="95695" y="57993"/>
                      <a:pt x="96241" y="58143"/>
                    </a:cubicBezTo>
                    <a:cubicBezTo>
                      <a:pt x="96291" y="58143"/>
                      <a:pt x="96291" y="58193"/>
                      <a:pt x="96329" y="58193"/>
                    </a:cubicBezTo>
                    <a:cubicBezTo>
                      <a:pt x="96533" y="58490"/>
                      <a:pt x="96787" y="58738"/>
                      <a:pt x="96977" y="59036"/>
                    </a:cubicBezTo>
                    <a:cubicBezTo>
                      <a:pt x="97371" y="59581"/>
                      <a:pt x="97726" y="60176"/>
                      <a:pt x="98019" y="60822"/>
                    </a:cubicBezTo>
                    <a:cubicBezTo>
                      <a:pt x="98171" y="61119"/>
                      <a:pt x="98272" y="61467"/>
                      <a:pt x="98374" y="61813"/>
                    </a:cubicBezTo>
                    <a:cubicBezTo>
                      <a:pt x="98463" y="62161"/>
                      <a:pt x="98565" y="62508"/>
                      <a:pt x="98615" y="62856"/>
                    </a:cubicBezTo>
                    <a:lnTo>
                      <a:pt x="98870" y="63898"/>
                    </a:lnTo>
                    <a:cubicBezTo>
                      <a:pt x="98958" y="64244"/>
                      <a:pt x="99060" y="64543"/>
                      <a:pt x="99162" y="64889"/>
                    </a:cubicBezTo>
                    <a:cubicBezTo>
                      <a:pt x="99314" y="65237"/>
                      <a:pt x="99416" y="65535"/>
                      <a:pt x="99555" y="65832"/>
                    </a:cubicBezTo>
                    <a:cubicBezTo>
                      <a:pt x="99708" y="66130"/>
                      <a:pt x="99911" y="66427"/>
                      <a:pt x="100101" y="66726"/>
                    </a:cubicBezTo>
                    <a:cubicBezTo>
                      <a:pt x="100457" y="67320"/>
                      <a:pt x="100851" y="67916"/>
                      <a:pt x="101295" y="68462"/>
                    </a:cubicBezTo>
                    <a:cubicBezTo>
                      <a:pt x="101498" y="68710"/>
                      <a:pt x="101740" y="69007"/>
                      <a:pt x="101994" y="69256"/>
                    </a:cubicBezTo>
                    <a:cubicBezTo>
                      <a:pt x="102235" y="69503"/>
                      <a:pt x="102489" y="69800"/>
                      <a:pt x="102730" y="70049"/>
                    </a:cubicBezTo>
                    <a:cubicBezTo>
                      <a:pt x="103276" y="70545"/>
                      <a:pt x="103823" y="71041"/>
                      <a:pt x="104470" y="71438"/>
                    </a:cubicBezTo>
                    <a:lnTo>
                      <a:pt x="104813" y="71289"/>
                    </a:lnTo>
                    <a:cubicBezTo>
                      <a:pt x="104813" y="70495"/>
                      <a:pt x="104724" y="69800"/>
                      <a:pt x="104572" y="69106"/>
                    </a:cubicBezTo>
                    <a:cubicBezTo>
                      <a:pt x="104470" y="68759"/>
                      <a:pt x="104369" y="68412"/>
                      <a:pt x="104267" y="68064"/>
                    </a:cubicBezTo>
                    <a:cubicBezTo>
                      <a:pt x="104178" y="67718"/>
                      <a:pt x="104076" y="67419"/>
                      <a:pt x="103975" y="67073"/>
                    </a:cubicBezTo>
                    <a:cubicBezTo>
                      <a:pt x="103721" y="66427"/>
                      <a:pt x="103429" y="65782"/>
                      <a:pt x="103137" y="65188"/>
                    </a:cubicBezTo>
                    <a:cubicBezTo>
                      <a:pt x="102984" y="64889"/>
                      <a:pt x="102832" y="64543"/>
                      <a:pt x="102641" y="64244"/>
                    </a:cubicBezTo>
                    <a:cubicBezTo>
                      <a:pt x="102438" y="63997"/>
                      <a:pt x="102235" y="63699"/>
                      <a:pt x="102045" y="63401"/>
                    </a:cubicBezTo>
                    <a:cubicBezTo>
                      <a:pt x="101790" y="63153"/>
                      <a:pt x="101549" y="62906"/>
                      <a:pt x="101295" y="62607"/>
                    </a:cubicBezTo>
                    <a:lnTo>
                      <a:pt x="100508" y="61863"/>
                    </a:lnTo>
                    <a:cubicBezTo>
                      <a:pt x="100254" y="61615"/>
                      <a:pt x="100000" y="61368"/>
                      <a:pt x="99758" y="61069"/>
                    </a:cubicBezTo>
                    <a:cubicBezTo>
                      <a:pt x="99555" y="60822"/>
                      <a:pt x="99314" y="60574"/>
                      <a:pt x="99111" y="60275"/>
                    </a:cubicBezTo>
                    <a:cubicBezTo>
                      <a:pt x="98717" y="59681"/>
                      <a:pt x="98374" y="59085"/>
                      <a:pt x="98120" y="58440"/>
                    </a:cubicBezTo>
                    <a:cubicBezTo>
                      <a:pt x="98120" y="58440"/>
                      <a:pt x="98120" y="58440"/>
                      <a:pt x="98120" y="58391"/>
                    </a:cubicBezTo>
                    <a:cubicBezTo>
                      <a:pt x="98425" y="58440"/>
                      <a:pt x="98768" y="58490"/>
                      <a:pt x="99111" y="58490"/>
                    </a:cubicBezTo>
                    <a:cubicBezTo>
                      <a:pt x="99606" y="58539"/>
                      <a:pt x="100101" y="58589"/>
                      <a:pt x="100597" y="58589"/>
                    </a:cubicBezTo>
                    <a:cubicBezTo>
                      <a:pt x="101143" y="58638"/>
                      <a:pt x="101638" y="58589"/>
                      <a:pt x="102184" y="58589"/>
                    </a:cubicBezTo>
                    <a:cubicBezTo>
                      <a:pt x="103276" y="58490"/>
                      <a:pt x="104419" y="58193"/>
                      <a:pt x="105613" y="57944"/>
                    </a:cubicBezTo>
                    <a:cubicBezTo>
                      <a:pt x="106807" y="57647"/>
                      <a:pt x="108039" y="57448"/>
                      <a:pt x="109283" y="57498"/>
                    </a:cubicBezTo>
                    <a:cubicBezTo>
                      <a:pt x="110426" y="57498"/>
                      <a:pt x="111519" y="57647"/>
                      <a:pt x="112662" y="57894"/>
                    </a:cubicBezTo>
                    <a:cubicBezTo>
                      <a:pt x="112801" y="58044"/>
                      <a:pt x="113005" y="58193"/>
                      <a:pt x="113106" y="58341"/>
                    </a:cubicBezTo>
                    <a:cubicBezTo>
                      <a:pt x="113398" y="58688"/>
                      <a:pt x="113652" y="59036"/>
                      <a:pt x="113792" y="59432"/>
                    </a:cubicBezTo>
                    <a:cubicBezTo>
                      <a:pt x="113944" y="59879"/>
                      <a:pt x="113995" y="60325"/>
                      <a:pt x="113995" y="60772"/>
                    </a:cubicBezTo>
                    <a:lnTo>
                      <a:pt x="114046" y="61467"/>
                    </a:lnTo>
                    <a:cubicBezTo>
                      <a:pt x="114097" y="61714"/>
                      <a:pt x="114097" y="61913"/>
                      <a:pt x="114147" y="62161"/>
                    </a:cubicBezTo>
                    <a:cubicBezTo>
                      <a:pt x="114198" y="62360"/>
                      <a:pt x="114300" y="62558"/>
                      <a:pt x="114389" y="62756"/>
                    </a:cubicBezTo>
                    <a:cubicBezTo>
                      <a:pt x="114440" y="62955"/>
                      <a:pt x="114592" y="63153"/>
                      <a:pt x="114694" y="63302"/>
                    </a:cubicBezTo>
                    <a:cubicBezTo>
                      <a:pt x="114935" y="63650"/>
                      <a:pt x="115189" y="63997"/>
                      <a:pt x="115532" y="64343"/>
                    </a:cubicBezTo>
                    <a:cubicBezTo>
                      <a:pt x="115684" y="64493"/>
                      <a:pt x="115837" y="64642"/>
                      <a:pt x="115976" y="64790"/>
                    </a:cubicBezTo>
                    <a:cubicBezTo>
                      <a:pt x="116180" y="64939"/>
                      <a:pt x="116383" y="65088"/>
                      <a:pt x="116573" y="65237"/>
                    </a:cubicBezTo>
                    <a:cubicBezTo>
                      <a:pt x="116967" y="65485"/>
                      <a:pt x="117373" y="65782"/>
                      <a:pt x="117920" y="65982"/>
                    </a:cubicBezTo>
                    <a:lnTo>
                      <a:pt x="118262" y="65782"/>
                    </a:lnTo>
                    <a:cubicBezTo>
                      <a:pt x="118415" y="65237"/>
                      <a:pt x="118415" y="64741"/>
                      <a:pt x="118364" y="64294"/>
                    </a:cubicBezTo>
                    <a:cubicBezTo>
                      <a:pt x="118364" y="64046"/>
                      <a:pt x="118364" y="63848"/>
                      <a:pt x="118313" y="63600"/>
                    </a:cubicBezTo>
                    <a:cubicBezTo>
                      <a:pt x="118262" y="63401"/>
                      <a:pt x="118212" y="63153"/>
                      <a:pt x="118161" y="62955"/>
                    </a:cubicBezTo>
                    <a:cubicBezTo>
                      <a:pt x="118059" y="62558"/>
                      <a:pt x="117920" y="62112"/>
                      <a:pt x="117716" y="61764"/>
                    </a:cubicBezTo>
                    <a:cubicBezTo>
                      <a:pt x="117615" y="61566"/>
                      <a:pt x="117564" y="61368"/>
                      <a:pt x="117424" y="61168"/>
                    </a:cubicBezTo>
                    <a:cubicBezTo>
                      <a:pt x="117322" y="61020"/>
                      <a:pt x="117170" y="60822"/>
                      <a:pt x="117018" y="60673"/>
                    </a:cubicBezTo>
                    <a:cubicBezTo>
                      <a:pt x="116827" y="60524"/>
                      <a:pt x="116675" y="60376"/>
                      <a:pt x="116472" y="60226"/>
                    </a:cubicBezTo>
                    <a:lnTo>
                      <a:pt x="115875" y="59830"/>
                    </a:lnTo>
                    <a:cubicBezTo>
                      <a:pt x="115481" y="59531"/>
                      <a:pt x="115138" y="59234"/>
                      <a:pt x="114884" y="58887"/>
                    </a:cubicBezTo>
                    <a:cubicBezTo>
                      <a:pt x="114694" y="58688"/>
                      <a:pt x="114592" y="58440"/>
                      <a:pt x="114440" y="58242"/>
                    </a:cubicBezTo>
                    <a:cubicBezTo>
                      <a:pt x="115240" y="58391"/>
                      <a:pt x="116078" y="58490"/>
                      <a:pt x="116827" y="58589"/>
                    </a:cubicBezTo>
                    <a:cubicBezTo>
                      <a:pt x="118110" y="58688"/>
                      <a:pt x="119304" y="58788"/>
                      <a:pt x="120497" y="58887"/>
                    </a:cubicBezTo>
                    <a:cubicBezTo>
                      <a:pt x="121691" y="58937"/>
                      <a:pt x="122822" y="58937"/>
                      <a:pt x="123914" y="58887"/>
                    </a:cubicBezTo>
                    <a:cubicBezTo>
                      <a:pt x="125006" y="58838"/>
                      <a:pt x="126048" y="58738"/>
                      <a:pt x="127000" y="58589"/>
                    </a:cubicBezTo>
                    <a:cubicBezTo>
                      <a:pt x="128880" y="58341"/>
                      <a:pt x="130467" y="57993"/>
                      <a:pt x="131610" y="57696"/>
                    </a:cubicBezTo>
                    <a:cubicBezTo>
                      <a:pt x="132156" y="57548"/>
                      <a:pt x="132550" y="57399"/>
                      <a:pt x="132842" y="57300"/>
                    </a:cubicBezTo>
                    <a:cubicBezTo>
                      <a:pt x="133147" y="57201"/>
                      <a:pt x="133350" y="57100"/>
                      <a:pt x="133350" y="57100"/>
                    </a:cubicBezTo>
                    <a:lnTo>
                      <a:pt x="133350" y="56754"/>
                    </a:lnTo>
                    <a:cubicBezTo>
                      <a:pt x="133350" y="56754"/>
                      <a:pt x="133147" y="56704"/>
                      <a:pt x="132842" y="56605"/>
                    </a:cubicBezTo>
                    <a:cubicBezTo>
                      <a:pt x="132550" y="56506"/>
                      <a:pt x="132156" y="56356"/>
                      <a:pt x="131610" y="56208"/>
                    </a:cubicBezTo>
                    <a:cubicBezTo>
                      <a:pt x="130467" y="55861"/>
                      <a:pt x="128880" y="55513"/>
                      <a:pt x="127000" y="55265"/>
                    </a:cubicBezTo>
                    <a:cubicBezTo>
                      <a:pt x="126048" y="55166"/>
                      <a:pt x="125006" y="55067"/>
                      <a:pt x="123914" y="54968"/>
                    </a:cubicBezTo>
                    <a:cubicBezTo>
                      <a:pt x="122822" y="54919"/>
                      <a:pt x="121691" y="54919"/>
                      <a:pt x="120497" y="55018"/>
                    </a:cubicBezTo>
                    <a:cubicBezTo>
                      <a:pt x="119304" y="55067"/>
                      <a:pt x="118110" y="55166"/>
                      <a:pt x="116827" y="55315"/>
                    </a:cubicBezTo>
                    <a:cubicBezTo>
                      <a:pt x="116573" y="55315"/>
                      <a:pt x="116332" y="55364"/>
                      <a:pt x="116027" y="55364"/>
                    </a:cubicBezTo>
                    <a:cubicBezTo>
                      <a:pt x="116281" y="55117"/>
                      <a:pt x="116523" y="54818"/>
                      <a:pt x="116726" y="54521"/>
                    </a:cubicBezTo>
                    <a:cubicBezTo>
                      <a:pt x="116967" y="54174"/>
                      <a:pt x="117221" y="53777"/>
                      <a:pt x="117424" y="53381"/>
                    </a:cubicBezTo>
                    <a:cubicBezTo>
                      <a:pt x="117564" y="53033"/>
                      <a:pt x="117767" y="52636"/>
                      <a:pt x="117869" y="52189"/>
                    </a:cubicBezTo>
                    <a:cubicBezTo>
                      <a:pt x="117920" y="51991"/>
                      <a:pt x="118008" y="51793"/>
                      <a:pt x="118059" y="51594"/>
                    </a:cubicBezTo>
                    <a:cubicBezTo>
                      <a:pt x="118110" y="51346"/>
                      <a:pt x="118161" y="51148"/>
                      <a:pt x="118161" y="50950"/>
                    </a:cubicBezTo>
                    <a:cubicBezTo>
                      <a:pt x="118262" y="50503"/>
                      <a:pt x="118313" y="50056"/>
                      <a:pt x="118364" y="49560"/>
                    </a:cubicBezTo>
                    <a:cubicBezTo>
                      <a:pt x="118364" y="49313"/>
                      <a:pt x="118364" y="49113"/>
                      <a:pt x="118364" y="48866"/>
                    </a:cubicBezTo>
                    <a:cubicBezTo>
                      <a:pt x="118313" y="48618"/>
                      <a:pt x="118313" y="48369"/>
                      <a:pt x="118262" y="48072"/>
                    </a:cubicBezTo>
                    <a:lnTo>
                      <a:pt x="117920" y="47923"/>
                    </a:lnTo>
                    <a:cubicBezTo>
                      <a:pt x="117665" y="48023"/>
                      <a:pt x="117475" y="48122"/>
                      <a:pt x="117221" y="48270"/>
                    </a:cubicBezTo>
                    <a:cubicBezTo>
                      <a:pt x="117018" y="48369"/>
                      <a:pt x="116776" y="48519"/>
                      <a:pt x="116573" y="48668"/>
                    </a:cubicBezTo>
                    <a:cubicBezTo>
                      <a:pt x="116180" y="48915"/>
                      <a:pt x="115837" y="49213"/>
                      <a:pt x="115481" y="49511"/>
                    </a:cubicBezTo>
                    <a:cubicBezTo>
                      <a:pt x="115341" y="49709"/>
                      <a:pt x="115189" y="49858"/>
                      <a:pt x="114986" y="50006"/>
                    </a:cubicBezTo>
                    <a:cubicBezTo>
                      <a:pt x="114833" y="50156"/>
                      <a:pt x="114694" y="50305"/>
                      <a:pt x="114541" y="50503"/>
                    </a:cubicBezTo>
                    <a:cubicBezTo>
                      <a:pt x="114249" y="50800"/>
                      <a:pt x="113995" y="51148"/>
                      <a:pt x="113754" y="51544"/>
                    </a:cubicBezTo>
                    <a:cubicBezTo>
                      <a:pt x="113500" y="51892"/>
                      <a:pt x="113348" y="52288"/>
                      <a:pt x="113157" y="52686"/>
                    </a:cubicBezTo>
                    <a:cubicBezTo>
                      <a:pt x="113005" y="53082"/>
                      <a:pt x="112852" y="53480"/>
                      <a:pt x="112700" y="53876"/>
                    </a:cubicBezTo>
                    <a:cubicBezTo>
                      <a:pt x="112662" y="54075"/>
                      <a:pt x="112560" y="54273"/>
                      <a:pt x="112509" y="54472"/>
                    </a:cubicBezTo>
                    <a:cubicBezTo>
                      <a:pt x="112408" y="54670"/>
                      <a:pt x="112357" y="54919"/>
                      <a:pt x="112306" y="55117"/>
                    </a:cubicBezTo>
                    <a:cubicBezTo>
                      <a:pt x="112255" y="55414"/>
                      <a:pt x="112204" y="55762"/>
                      <a:pt x="112166" y="56109"/>
                    </a:cubicBezTo>
                    <a:cubicBezTo>
                      <a:pt x="111214" y="56257"/>
                      <a:pt x="110223" y="56356"/>
                      <a:pt x="109283" y="56356"/>
                    </a:cubicBezTo>
                    <a:cubicBezTo>
                      <a:pt x="108039" y="56406"/>
                      <a:pt x="106807" y="56257"/>
                      <a:pt x="105613" y="55960"/>
                    </a:cubicBezTo>
                    <a:cubicBezTo>
                      <a:pt x="104419" y="55663"/>
                      <a:pt x="103276" y="55364"/>
                      <a:pt x="102184" y="55315"/>
                    </a:cubicBezTo>
                    <a:cubicBezTo>
                      <a:pt x="101638" y="55265"/>
                      <a:pt x="101143" y="55265"/>
                      <a:pt x="100597" y="55265"/>
                    </a:cubicBezTo>
                    <a:cubicBezTo>
                      <a:pt x="100152" y="55315"/>
                      <a:pt x="99758" y="55315"/>
                      <a:pt x="99314" y="55364"/>
                    </a:cubicBezTo>
                    <a:cubicBezTo>
                      <a:pt x="99416" y="55216"/>
                      <a:pt x="99504" y="55117"/>
                      <a:pt x="99555" y="55018"/>
                    </a:cubicBezTo>
                    <a:lnTo>
                      <a:pt x="100152" y="54174"/>
                    </a:lnTo>
                    <a:cubicBezTo>
                      <a:pt x="100597" y="53579"/>
                      <a:pt x="101003" y="53033"/>
                      <a:pt x="101346" y="52438"/>
                    </a:cubicBezTo>
                    <a:cubicBezTo>
                      <a:pt x="101740" y="51843"/>
                      <a:pt x="102095" y="51297"/>
                      <a:pt x="102438" y="50651"/>
                    </a:cubicBezTo>
                    <a:cubicBezTo>
                      <a:pt x="102730" y="50056"/>
                      <a:pt x="103035" y="49412"/>
                      <a:pt x="103276" y="48767"/>
                    </a:cubicBezTo>
                    <a:cubicBezTo>
                      <a:pt x="103378" y="48468"/>
                      <a:pt x="103530" y="48122"/>
                      <a:pt x="103632" y="47775"/>
                    </a:cubicBezTo>
                    <a:cubicBezTo>
                      <a:pt x="103772" y="47476"/>
                      <a:pt x="103873" y="47130"/>
                      <a:pt x="103975" y="46782"/>
                    </a:cubicBezTo>
                    <a:cubicBezTo>
                      <a:pt x="104178" y="46138"/>
                      <a:pt x="104369" y="45443"/>
                      <a:pt x="104521" y="44748"/>
                    </a:cubicBezTo>
                    <a:cubicBezTo>
                      <a:pt x="104622" y="44400"/>
                      <a:pt x="104673" y="44054"/>
                      <a:pt x="104724" y="43706"/>
                    </a:cubicBezTo>
                    <a:cubicBezTo>
                      <a:pt x="104775" y="43310"/>
                      <a:pt x="104813" y="42963"/>
                      <a:pt x="104813" y="42615"/>
                    </a:cubicBezTo>
                    <a:lnTo>
                      <a:pt x="104470" y="42417"/>
                    </a:lnTo>
                    <a:cubicBezTo>
                      <a:pt x="104178" y="42615"/>
                      <a:pt x="103873" y="42863"/>
                      <a:pt x="103581" y="43111"/>
                    </a:cubicBezTo>
                    <a:cubicBezTo>
                      <a:pt x="103327" y="43359"/>
                      <a:pt x="103035" y="43607"/>
                      <a:pt x="102781" y="43856"/>
                    </a:cubicBezTo>
                    <a:cubicBezTo>
                      <a:pt x="102235" y="44351"/>
                      <a:pt x="101740" y="44897"/>
                      <a:pt x="101295" y="45394"/>
                    </a:cubicBezTo>
                    <a:cubicBezTo>
                      <a:pt x="101054" y="45691"/>
                      <a:pt x="100851" y="45938"/>
                      <a:pt x="100597" y="46237"/>
                    </a:cubicBezTo>
                    <a:cubicBezTo>
                      <a:pt x="100406" y="46485"/>
                      <a:pt x="100152" y="46782"/>
                      <a:pt x="99962" y="47080"/>
                    </a:cubicBezTo>
                    <a:cubicBezTo>
                      <a:pt x="99504" y="47625"/>
                      <a:pt x="99162" y="48171"/>
                      <a:pt x="98768" y="48767"/>
                    </a:cubicBezTo>
                    <a:cubicBezTo>
                      <a:pt x="98425" y="49362"/>
                      <a:pt x="98069" y="49957"/>
                      <a:pt x="97777" y="50602"/>
                    </a:cubicBezTo>
                    <a:cubicBezTo>
                      <a:pt x="97523" y="51247"/>
                      <a:pt x="97231" y="51843"/>
                      <a:pt x="96926" y="52488"/>
                    </a:cubicBezTo>
                    <a:lnTo>
                      <a:pt x="96533" y="53430"/>
                    </a:lnTo>
                    <a:cubicBezTo>
                      <a:pt x="96380" y="53777"/>
                      <a:pt x="96291" y="54075"/>
                      <a:pt x="96190" y="54422"/>
                    </a:cubicBezTo>
                    <a:cubicBezTo>
                      <a:pt x="96037" y="54869"/>
                      <a:pt x="95885" y="55364"/>
                      <a:pt x="95745" y="55861"/>
                    </a:cubicBezTo>
                    <a:cubicBezTo>
                      <a:pt x="95440" y="55910"/>
                      <a:pt x="95199" y="55960"/>
                      <a:pt x="94894" y="56059"/>
                    </a:cubicBezTo>
                    <a:lnTo>
                      <a:pt x="94945" y="55414"/>
                    </a:lnTo>
                    <a:lnTo>
                      <a:pt x="94996" y="55018"/>
                    </a:lnTo>
                    <a:cubicBezTo>
                      <a:pt x="94996" y="54968"/>
                      <a:pt x="94996" y="54919"/>
                      <a:pt x="94996" y="54869"/>
                    </a:cubicBezTo>
                    <a:lnTo>
                      <a:pt x="94945" y="54620"/>
                    </a:lnTo>
                    <a:cubicBezTo>
                      <a:pt x="94945" y="54472"/>
                      <a:pt x="94945" y="54323"/>
                      <a:pt x="94894" y="54174"/>
                    </a:cubicBezTo>
                    <a:lnTo>
                      <a:pt x="94793" y="53777"/>
                    </a:lnTo>
                    <a:cubicBezTo>
                      <a:pt x="94704" y="53231"/>
                      <a:pt x="94450" y="52735"/>
                      <a:pt x="94158" y="52239"/>
                    </a:cubicBezTo>
                    <a:cubicBezTo>
                      <a:pt x="93853" y="51744"/>
                      <a:pt x="93459" y="51297"/>
                      <a:pt x="93015" y="50900"/>
                    </a:cubicBezTo>
                    <a:cubicBezTo>
                      <a:pt x="92113" y="50156"/>
                      <a:pt x="90983" y="49660"/>
                      <a:pt x="89738" y="49511"/>
                    </a:cubicBezTo>
                    <a:lnTo>
                      <a:pt x="89294" y="49461"/>
                    </a:lnTo>
                    <a:lnTo>
                      <a:pt x="88303" y="49461"/>
                    </a:lnTo>
                    <a:cubicBezTo>
                      <a:pt x="87846" y="49412"/>
                      <a:pt x="87452" y="49412"/>
                      <a:pt x="87008" y="49412"/>
                    </a:cubicBezTo>
                    <a:lnTo>
                      <a:pt x="81851" y="49213"/>
                    </a:lnTo>
                    <a:lnTo>
                      <a:pt x="80658" y="49213"/>
                    </a:lnTo>
                    <a:cubicBezTo>
                      <a:pt x="80861" y="48866"/>
                      <a:pt x="81000" y="48569"/>
                      <a:pt x="81204" y="48270"/>
                    </a:cubicBezTo>
                    <a:cubicBezTo>
                      <a:pt x="81648" y="47575"/>
                      <a:pt x="82042" y="46881"/>
                      <a:pt x="82499" y="46187"/>
                    </a:cubicBezTo>
                    <a:cubicBezTo>
                      <a:pt x="82893" y="45493"/>
                      <a:pt x="83337" y="44798"/>
                      <a:pt x="83731" y="44103"/>
                    </a:cubicBezTo>
                    <a:lnTo>
                      <a:pt x="84328" y="43062"/>
                    </a:lnTo>
                    <a:lnTo>
                      <a:pt x="84722" y="42466"/>
                    </a:lnTo>
                    <a:lnTo>
                      <a:pt x="84823" y="42169"/>
                    </a:lnTo>
                    <a:lnTo>
                      <a:pt x="84874" y="42118"/>
                    </a:lnTo>
                    <a:lnTo>
                      <a:pt x="84925" y="42019"/>
                    </a:lnTo>
                    <a:lnTo>
                      <a:pt x="85026" y="41722"/>
                    </a:lnTo>
                    <a:cubicBezTo>
                      <a:pt x="85179" y="41375"/>
                      <a:pt x="85217" y="41126"/>
                      <a:pt x="85319" y="40829"/>
                    </a:cubicBezTo>
                    <a:cubicBezTo>
                      <a:pt x="85369" y="40531"/>
                      <a:pt x="85420" y="40234"/>
                      <a:pt x="85471" y="39887"/>
                    </a:cubicBezTo>
                    <a:cubicBezTo>
                      <a:pt x="85471" y="39588"/>
                      <a:pt x="85471" y="39291"/>
                      <a:pt x="85471" y="38994"/>
                    </a:cubicBezTo>
                    <a:cubicBezTo>
                      <a:pt x="85420" y="38696"/>
                      <a:pt x="85369" y="38398"/>
                      <a:pt x="85268" y="38100"/>
                    </a:cubicBezTo>
                    <a:cubicBezTo>
                      <a:pt x="85217" y="37803"/>
                      <a:pt x="85128" y="37506"/>
                      <a:pt x="85026" y="37257"/>
                    </a:cubicBezTo>
                    <a:cubicBezTo>
                      <a:pt x="84874" y="36960"/>
                      <a:pt x="84773" y="36662"/>
                      <a:pt x="84582" y="36413"/>
                    </a:cubicBezTo>
                    <a:cubicBezTo>
                      <a:pt x="84430" y="36166"/>
                      <a:pt x="84277" y="35918"/>
                      <a:pt x="84087" y="35669"/>
                    </a:cubicBezTo>
                    <a:cubicBezTo>
                      <a:pt x="83883" y="35471"/>
                      <a:pt x="83680" y="35223"/>
                      <a:pt x="83439" y="35025"/>
                    </a:cubicBezTo>
                    <a:cubicBezTo>
                      <a:pt x="83236" y="34826"/>
                      <a:pt x="82944" y="34628"/>
                      <a:pt x="82690" y="34479"/>
                    </a:cubicBezTo>
                    <a:cubicBezTo>
                      <a:pt x="82639" y="34380"/>
                      <a:pt x="82550" y="34331"/>
                      <a:pt x="82448" y="34281"/>
                    </a:cubicBezTo>
                    <a:cubicBezTo>
                      <a:pt x="82550" y="34181"/>
                      <a:pt x="82690" y="34082"/>
                      <a:pt x="82791" y="33933"/>
                    </a:cubicBezTo>
                    <a:cubicBezTo>
                      <a:pt x="83045" y="33685"/>
                      <a:pt x="83337" y="33338"/>
                      <a:pt x="83591" y="32991"/>
                    </a:cubicBezTo>
                    <a:cubicBezTo>
                      <a:pt x="84125" y="33090"/>
                      <a:pt x="84633" y="33189"/>
                      <a:pt x="85128" y="33238"/>
                    </a:cubicBezTo>
                    <a:cubicBezTo>
                      <a:pt x="85471" y="33288"/>
                      <a:pt x="85814" y="33338"/>
                      <a:pt x="86220" y="33338"/>
                    </a:cubicBezTo>
                    <a:lnTo>
                      <a:pt x="87262" y="33438"/>
                    </a:lnTo>
                    <a:cubicBezTo>
                      <a:pt x="87998" y="33438"/>
                      <a:pt x="88697" y="33487"/>
                      <a:pt x="89433" y="33487"/>
                    </a:cubicBezTo>
                    <a:cubicBezTo>
                      <a:pt x="90132" y="33537"/>
                      <a:pt x="90881" y="33487"/>
                      <a:pt x="91567" y="33438"/>
                    </a:cubicBezTo>
                    <a:cubicBezTo>
                      <a:pt x="92265" y="33388"/>
                      <a:pt x="93015" y="33288"/>
                      <a:pt x="93700" y="33139"/>
                    </a:cubicBezTo>
                    <a:cubicBezTo>
                      <a:pt x="94056" y="33090"/>
                      <a:pt x="94399" y="33040"/>
                      <a:pt x="94742" y="32941"/>
                    </a:cubicBezTo>
                    <a:cubicBezTo>
                      <a:pt x="95097" y="32892"/>
                      <a:pt x="95440" y="32793"/>
                      <a:pt x="95834" y="32694"/>
                    </a:cubicBezTo>
                    <a:cubicBezTo>
                      <a:pt x="96533" y="32544"/>
                      <a:pt x="97231" y="32346"/>
                      <a:pt x="97917" y="32098"/>
                    </a:cubicBezTo>
                    <a:cubicBezTo>
                      <a:pt x="98272" y="31999"/>
                      <a:pt x="98615" y="31850"/>
                      <a:pt x="98958" y="31700"/>
                    </a:cubicBezTo>
                    <a:cubicBezTo>
                      <a:pt x="99314" y="31552"/>
                      <a:pt x="99657" y="31403"/>
                      <a:pt x="100000" y="31205"/>
                    </a:cubicBezTo>
                    <a:lnTo>
                      <a:pt x="100000" y="30857"/>
                    </a:lnTo>
                    <a:cubicBezTo>
                      <a:pt x="99657" y="30709"/>
                      <a:pt x="99263" y="30610"/>
                      <a:pt x="98920" y="30461"/>
                    </a:cubicBezTo>
                    <a:cubicBezTo>
                      <a:pt x="98565" y="30362"/>
                      <a:pt x="98171" y="30263"/>
                      <a:pt x="97828" y="30213"/>
                    </a:cubicBezTo>
                    <a:cubicBezTo>
                      <a:pt x="97079" y="30014"/>
                      <a:pt x="96380" y="29915"/>
                      <a:pt x="95644" y="29766"/>
                    </a:cubicBezTo>
                    <a:cubicBezTo>
                      <a:pt x="95288" y="29717"/>
                      <a:pt x="94945" y="29717"/>
                      <a:pt x="94602" y="29667"/>
                    </a:cubicBezTo>
                    <a:cubicBezTo>
                      <a:pt x="94196" y="29618"/>
                      <a:pt x="93853" y="29568"/>
                      <a:pt x="93510" y="29568"/>
                    </a:cubicBezTo>
                    <a:cubicBezTo>
                      <a:pt x="92761" y="29519"/>
                      <a:pt x="92075" y="29469"/>
                      <a:pt x="91376" y="29469"/>
                    </a:cubicBezTo>
                    <a:cubicBezTo>
                      <a:pt x="90627" y="29469"/>
                      <a:pt x="89941" y="29519"/>
                      <a:pt x="89243" y="29618"/>
                    </a:cubicBezTo>
                    <a:cubicBezTo>
                      <a:pt x="88494" y="29717"/>
                      <a:pt x="87808" y="29816"/>
                      <a:pt x="87109" y="29915"/>
                    </a:cubicBezTo>
                    <a:lnTo>
                      <a:pt x="86017" y="30063"/>
                    </a:lnTo>
                    <a:cubicBezTo>
                      <a:pt x="85865" y="30113"/>
                      <a:pt x="85725" y="30113"/>
                      <a:pt x="85623" y="30163"/>
                    </a:cubicBezTo>
                    <a:cubicBezTo>
                      <a:pt x="85814" y="29816"/>
                      <a:pt x="86017" y="29418"/>
                      <a:pt x="86220" y="29072"/>
                    </a:cubicBezTo>
                    <a:cubicBezTo>
                      <a:pt x="86462" y="28626"/>
                      <a:pt x="86665" y="28179"/>
                      <a:pt x="86855" y="27682"/>
                    </a:cubicBezTo>
                    <a:cubicBezTo>
                      <a:pt x="87262" y="26690"/>
                      <a:pt x="87452" y="25599"/>
                      <a:pt x="87757" y="24458"/>
                    </a:cubicBezTo>
                    <a:cubicBezTo>
                      <a:pt x="87998" y="23317"/>
                      <a:pt x="88354" y="22175"/>
                      <a:pt x="88900" y="21085"/>
                    </a:cubicBezTo>
                    <a:cubicBezTo>
                      <a:pt x="89345" y="20291"/>
                      <a:pt x="89840" y="19497"/>
                      <a:pt x="90437" y="18703"/>
                    </a:cubicBezTo>
                    <a:cubicBezTo>
                      <a:pt x="90729" y="18852"/>
                      <a:pt x="91072" y="18951"/>
                      <a:pt x="91376" y="19000"/>
                    </a:cubicBezTo>
                    <a:cubicBezTo>
                      <a:pt x="91618" y="19050"/>
                      <a:pt x="91872" y="19101"/>
                      <a:pt x="92075" y="19150"/>
                    </a:cubicBezTo>
                    <a:cubicBezTo>
                      <a:pt x="92316" y="19150"/>
                      <a:pt x="92520" y="19200"/>
                      <a:pt x="92710" y="19200"/>
                    </a:cubicBezTo>
                    <a:cubicBezTo>
                      <a:pt x="93154" y="19249"/>
                      <a:pt x="93612" y="19299"/>
                      <a:pt x="94056" y="19348"/>
                    </a:cubicBezTo>
                    <a:cubicBezTo>
                      <a:pt x="94501" y="19348"/>
                      <a:pt x="94945" y="19348"/>
                      <a:pt x="95390" y="19299"/>
                    </a:cubicBezTo>
                    <a:cubicBezTo>
                      <a:pt x="95834" y="19249"/>
                      <a:pt x="96291" y="19200"/>
                      <a:pt x="96736" y="19050"/>
                    </a:cubicBezTo>
                    <a:cubicBezTo>
                      <a:pt x="96926" y="19000"/>
                      <a:pt x="97130" y="18951"/>
                      <a:pt x="97371" y="18901"/>
                    </a:cubicBezTo>
                    <a:cubicBezTo>
                      <a:pt x="97574" y="18802"/>
                      <a:pt x="97828" y="18753"/>
                      <a:pt x="98019" y="18654"/>
                    </a:cubicBezTo>
                    <a:cubicBezTo>
                      <a:pt x="98463" y="18505"/>
                      <a:pt x="98920" y="18306"/>
                      <a:pt x="99314" y="18108"/>
                    </a:cubicBezTo>
                    <a:cubicBezTo>
                      <a:pt x="99555" y="17959"/>
                      <a:pt x="99758" y="17860"/>
                      <a:pt x="99962" y="17711"/>
                    </a:cubicBezTo>
                    <a:cubicBezTo>
                      <a:pt x="100203" y="17563"/>
                      <a:pt x="100406" y="17413"/>
                      <a:pt x="100597" y="17264"/>
                    </a:cubicBezTo>
                    <a:lnTo>
                      <a:pt x="100597" y="16868"/>
                    </a:lnTo>
                    <a:cubicBezTo>
                      <a:pt x="100355" y="16718"/>
                      <a:pt x="100101" y="16619"/>
                      <a:pt x="99911" y="16471"/>
                    </a:cubicBezTo>
                    <a:cubicBezTo>
                      <a:pt x="99657" y="16372"/>
                      <a:pt x="99466" y="16273"/>
                      <a:pt x="99212" y="16173"/>
                    </a:cubicBezTo>
                    <a:cubicBezTo>
                      <a:pt x="98768" y="16025"/>
                      <a:pt x="98323" y="15875"/>
                      <a:pt x="97879" y="15726"/>
                    </a:cubicBezTo>
                    <a:cubicBezTo>
                      <a:pt x="97625" y="15677"/>
                      <a:pt x="97422" y="15627"/>
                      <a:pt x="97180" y="15578"/>
                    </a:cubicBezTo>
                    <a:cubicBezTo>
                      <a:pt x="96977" y="15528"/>
                      <a:pt x="96736" y="15479"/>
                      <a:pt x="96533" y="15479"/>
                    </a:cubicBezTo>
                    <a:cubicBezTo>
                      <a:pt x="96088" y="15380"/>
                      <a:pt x="95644" y="15380"/>
                      <a:pt x="95199" y="15380"/>
                    </a:cubicBezTo>
                    <a:cubicBezTo>
                      <a:pt x="94742" y="15330"/>
                      <a:pt x="94298" y="15380"/>
                      <a:pt x="93853" y="15479"/>
                    </a:cubicBezTo>
                    <a:cubicBezTo>
                      <a:pt x="93510" y="15528"/>
                      <a:pt x="93116" y="15578"/>
                      <a:pt x="92761" y="15677"/>
                    </a:cubicBezTo>
                    <a:cubicBezTo>
                      <a:pt x="92913" y="15479"/>
                      <a:pt x="93015" y="15231"/>
                      <a:pt x="93154" y="15032"/>
                    </a:cubicBezTo>
                    <a:cubicBezTo>
                      <a:pt x="93802" y="13990"/>
                      <a:pt x="94450" y="12998"/>
                      <a:pt x="94996" y="12007"/>
                    </a:cubicBezTo>
                    <a:cubicBezTo>
                      <a:pt x="95593" y="11013"/>
                      <a:pt x="96088" y="10022"/>
                      <a:pt x="96482" y="9030"/>
                    </a:cubicBezTo>
                    <a:cubicBezTo>
                      <a:pt x="96875" y="8087"/>
                      <a:pt x="97231" y="7144"/>
                      <a:pt x="97523" y="6251"/>
                    </a:cubicBezTo>
                    <a:cubicBezTo>
                      <a:pt x="98120" y="4515"/>
                      <a:pt x="98463" y="2977"/>
                      <a:pt x="98666" y="1886"/>
                    </a:cubicBezTo>
                    <a:cubicBezTo>
                      <a:pt x="98717" y="1340"/>
                      <a:pt x="98768" y="944"/>
                      <a:pt x="98819" y="645"/>
                    </a:cubicBezTo>
                    <a:cubicBezTo>
                      <a:pt x="98870" y="348"/>
                      <a:pt x="98870" y="150"/>
                      <a:pt x="98870" y="150"/>
                    </a:cubicBezTo>
                    <a:lnTo>
                      <a:pt x="98514" y="0"/>
                    </a:lnTo>
                    <a:cubicBezTo>
                      <a:pt x="98514" y="0"/>
                      <a:pt x="98374" y="100"/>
                      <a:pt x="98171" y="348"/>
                    </a:cubicBezTo>
                    <a:cubicBezTo>
                      <a:pt x="97917" y="546"/>
                      <a:pt x="97625" y="843"/>
                      <a:pt x="97231" y="1241"/>
                    </a:cubicBezTo>
                    <a:cubicBezTo>
                      <a:pt x="96482" y="2084"/>
                      <a:pt x="95440" y="3325"/>
                      <a:pt x="94399" y="4863"/>
                    </a:cubicBezTo>
                    <a:cubicBezTo>
                      <a:pt x="93904" y="5606"/>
                      <a:pt x="93358" y="6450"/>
                      <a:pt x="92812" y="7393"/>
                    </a:cubicBezTo>
                    <a:cubicBezTo>
                      <a:pt x="92265" y="8285"/>
                      <a:pt x="91821" y="9277"/>
                      <a:pt x="91376" y="10319"/>
                    </a:cubicBezTo>
                    <a:cubicBezTo>
                      <a:pt x="90932" y="11411"/>
                      <a:pt x="90475" y="12502"/>
                      <a:pt x="90081" y="13644"/>
                    </a:cubicBezTo>
                    <a:cubicBezTo>
                      <a:pt x="89789" y="14338"/>
                      <a:pt x="89586" y="15081"/>
                      <a:pt x="89395" y="15825"/>
                    </a:cubicBezTo>
                    <a:cubicBezTo>
                      <a:pt x="89192" y="15627"/>
                      <a:pt x="89040" y="15429"/>
                      <a:pt x="88938" y="15182"/>
                    </a:cubicBezTo>
                    <a:cubicBezTo>
                      <a:pt x="88697" y="14834"/>
                      <a:pt x="88595" y="14388"/>
                      <a:pt x="88494" y="13891"/>
                    </a:cubicBezTo>
                    <a:lnTo>
                      <a:pt x="88354" y="13246"/>
                    </a:lnTo>
                    <a:cubicBezTo>
                      <a:pt x="88303" y="12998"/>
                      <a:pt x="88252" y="12800"/>
                      <a:pt x="88151" y="12601"/>
                    </a:cubicBezTo>
                    <a:cubicBezTo>
                      <a:pt x="88049" y="12353"/>
                      <a:pt x="87998" y="12205"/>
                      <a:pt x="87846" y="12007"/>
                    </a:cubicBezTo>
                    <a:cubicBezTo>
                      <a:pt x="87757" y="11807"/>
                      <a:pt x="87605" y="11659"/>
                      <a:pt x="87452" y="11510"/>
                    </a:cubicBezTo>
                    <a:cubicBezTo>
                      <a:pt x="87160" y="11163"/>
                      <a:pt x="86855" y="10865"/>
                      <a:pt x="86512" y="10617"/>
                    </a:cubicBezTo>
                    <a:cubicBezTo>
                      <a:pt x="86309" y="10469"/>
                      <a:pt x="86119" y="10319"/>
                      <a:pt x="85966" y="10220"/>
                    </a:cubicBezTo>
                    <a:cubicBezTo>
                      <a:pt x="85763" y="10071"/>
                      <a:pt x="85572" y="9972"/>
                      <a:pt x="85319" y="9823"/>
                    </a:cubicBezTo>
                    <a:cubicBezTo>
                      <a:pt x="84874" y="9625"/>
                      <a:pt x="84430" y="9426"/>
                      <a:pt x="83883" y="9277"/>
                    </a:cubicBezTo>
                    <a:lnTo>
                      <a:pt x="83541" y="9525"/>
                    </a:lnTo>
                    <a:cubicBezTo>
                      <a:pt x="83490" y="10071"/>
                      <a:pt x="83591" y="10568"/>
                      <a:pt x="83629" y="11013"/>
                    </a:cubicBezTo>
                    <a:cubicBezTo>
                      <a:pt x="83680" y="11262"/>
                      <a:pt x="83782" y="11460"/>
                      <a:pt x="83833" y="11659"/>
                    </a:cubicBezTo>
                    <a:cubicBezTo>
                      <a:pt x="83883" y="11906"/>
                      <a:pt x="83985" y="12106"/>
                      <a:pt x="84087" y="12304"/>
                    </a:cubicBezTo>
                    <a:cubicBezTo>
                      <a:pt x="84226" y="12700"/>
                      <a:pt x="84430" y="13098"/>
                      <a:pt x="84671" y="13444"/>
                    </a:cubicBezTo>
                    <a:cubicBezTo>
                      <a:pt x="84773" y="13644"/>
                      <a:pt x="84925" y="13792"/>
                      <a:pt x="85077" y="13990"/>
                    </a:cubicBezTo>
                    <a:cubicBezTo>
                      <a:pt x="85217" y="14139"/>
                      <a:pt x="85369" y="14288"/>
                      <a:pt x="85572" y="14388"/>
                    </a:cubicBezTo>
                    <a:cubicBezTo>
                      <a:pt x="85725" y="14536"/>
                      <a:pt x="85915" y="14685"/>
                      <a:pt x="86119" y="14784"/>
                    </a:cubicBezTo>
                    <a:lnTo>
                      <a:pt x="86766" y="15131"/>
                    </a:lnTo>
                    <a:cubicBezTo>
                      <a:pt x="87211" y="15330"/>
                      <a:pt x="87605" y="15578"/>
                      <a:pt x="87897" y="15875"/>
                    </a:cubicBezTo>
                    <a:cubicBezTo>
                      <a:pt x="88252" y="16223"/>
                      <a:pt x="88494" y="16570"/>
                      <a:pt x="88697" y="16918"/>
                    </a:cubicBezTo>
                    <a:cubicBezTo>
                      <a:pt x="88798" y="17116"/>
                      <a:pt x="88849" y="17314"/>
                      <a:pt x="88938" y="17513"/>
                    </a:cubicBezTo>
                    <a:cubicBezTo>
                      <a:pt x="88646" y="18604"/>
                      <a:pt x="88303" y="19646"/>
                      <a:pt x="87846" y="20638"/>
                    </a:cubicBezTo>
                    <a:cubicBezTo>
                      <a:pt x="87350" y="21730"/>
                      <a:pt x="86665" y="22672"/>
                      <a:pt x="85865" y="23614"/>
                    </a:cubicBezTo>
                    <a:cubicBezTo>
                      <a:pt x="85128" y="24507"/>
                      <a:pt x="84328" y="25350"/>
                      <a:pt x="83782" y="26294"/>
                    </a:cubicBezTo>
                    <a:cubicBezTo>
                      <a:pt x="83541" y="26740"/>
                      <a:pt x="83287" y="27187"/>
                      <a:pt x="83083" y="27633"/>
                    </a:cubicBezTo>
                    <a:cubicBezTo>
                      <a:pt x="82893" y="28080"/>
                      <a:pt x="82690" y="28525"/>
                      <a:pt x="82550" y="28973"/>
                    </a:cubicBezTo>
                    <a:cubicBezTo>
                      <a:pt x="82397" y="29270"/>
                      <a:pt x="82296" y="29568"/>
                      <a:pt x="82194" y="29865"/>
                    </a:cubicBezTo>
                    <a:cubicBezTo>
                      <a:pt x="82194" y="29865"/>
                      <a:pt x="82144" y="29865"/>
                      <a:pt x="82144" y="29865"/>
                    </a:cubicBezTo>
                    <a:cubicBezTo>
                      <a:pt x="81648" y="29369"/>
                      <a:pt x="81255" y="28824"/>
                      <a:pt x="80861" y="28228"/>
                    </a:cubicBezTo>
                    <a:cubicBezTo>
                      <a:pt x="80708" y="27931"/>
                      <a:pt x="80505" y="27633"/>
                      <a:pt x="80366" y="27286"/>
                    </a:cubicBezTo>
                    <a:cubicBezTo>
                      <a:pt x="80213" y="26988"/>
                      <a:pt x="80112" y="26641"/>
                      <a:pt x="79959" y="26294"/>
                    </a:cubicBezTo>
                    <a:lnTo>
                      <a:pt x="79565" y="25301"/>
                    </a:lnTo>
                    <a:cubicBezTo>
                      <a:pt x="79413" y="25004"/>
                      <a:pt x="79324" y="24656"/>
                      <a:pt x="79121" y="24359"/>
                    </a:cubicBezTo>
                    <a:cubicBezTo>
                      <a:pt x="78969" y="24061"/>
                      <a:pt x="78778" y="23763"/>
                      <a:pt x="78575" y="23466"/>
                    </a:cubicBezTo>
                    <a:cubicBezTo>
                      <a:pt x="78423" y="23169"/>
                      <a:pt x="78181" y="22920"/>
                      <a:pt x="77978" y="22623"/>
                    </a:cubicBezTo>
                    <a:cubicBezTo>
                      <a:pt x="77483" y="22126"/>
                      <a:pt x="77038" y="21581"/>
                      <a:pt x="76492" y="21134"/>
                    </a:cubicBezTo>
                    <a:cubicBezTo>
                      <a:pt x="76238" y="20886"/>
                      <a:pt x="75997" y="20638"/>
                      <a:pt x="75692" y="20390"/>
                    </a:cubicBezTo>
                    <a:cubicBezTo>
                      <a:pt x="75451" y="20192"/>
                      <a:pt x="75146" y="19944"/>
                      <a:pt x="74854" y="19745"/>
                    </a:cubicBezTo>
                    <a:cubicBezTo>
                      <a:pt x="74257" y="19299"/>
                      <a:pt x="73660" y="18901"/>
                      <a:pt x="72923" y="18555"/>
                    </a:cubicBezTo>
                    <a:lnTo>
                      <a:pt x="72619" y="18753"/>
                    </a:lnTo>
                    <a:cubicBezTo>
                      <a:pt x="72720" y="19547"/>
                      <a:pt x="72923" y="20241"/>
                      <a:pt x="73215" y="20886"/>
                    </a:cubicBezTo>
                    <a:cubicBezTo>
                      <a:pt x="73317" y="21233"/>
                      <a:pt x="73470" y="21581"/>
                      <a:pt x="73609" y="21878"/>
                    </a:cubicBezTo>
                    <a:cubicBezTo>
                      <a:pt x="73762" y="22175"/>
                      <a:pt x="73914" y="22523"/>
                      <a:pt x="74066" y="22821"/>
                    </a:cubicBezTo>
                    <a:cubicBezTo>
                      <a:pt x="74409" y="23416"/>
                      <a:pt x="74752" y="24012"/>
                      <a:pt x="75146" y="24606"/>
                    </a:cubicBezTo>
                    <a:cubicBezTo>
                      <a:pt x="75349" y="24855"/>
                      <a:pt x="75552" y="25152"/>
                      <a:pt x="75794" y="25400"/>
                    </a:cubicBezTo>
                    <a:cubicBezTo>
                      <a:pt x="76047" y="25698"/>
                      <a:pt x="76238" y="25946"/>
                      <a:pt x="76543" y="26194"/>
                    </a:cubicBezTo>
                    <a:cubicBezTo>
                      <a:pt x="76784" y="26443"/>
                      <a:pt x="77089" y="26641"/>
                      <a:pt x="77381" y="26888"/>
                    </a:cubicBezTo>
                    <a:lnTo>
                      <a:pt x="78232" y="27534"/>
                    </a:lnTo>
                    <a:cubicBezTo>
                      <a:pt x="78524" y="27732"/>
                      <a:pt x="78829" y="27981"/>
                      <a:pt x="79070" y="28179"/>
                    </a:cubicBezTo>
                    <a:cubicBezTo>
                      <a:pt x="79375" y="28426"/>
                      <a:pt x="79616" y="28675"/>
                      <a:pt x="79870" y="28923"/>
                    </a:cubicBezTo>
                    <a:cubicBezTo>
                      <a:pt x="80366" y="29418"/>
                      <a:pt x="80759" y="30014"/>
                      <a:pt x="81102" y="30610"/>
                    </a:cubicBezTo>
                    <a:cubicBezTo>
                      <a:pt x="81305" y="30907"/>
                      <a:pt x="81458" y="31205"/>
                      <a:pt x="81598" y="31502"/>
                    </a:cubicBezTo>
                    <a:cubicBezTo>
                      <a:pt x="81648" y="31552"/>
                      <a:pt x="81648" y="31601"/>
                      <a:pt x="81648" y="31601"/>
                    </a:cubicBezTo>
                    <a:cubicBezTo>
                      <a:pt x="81496" y="32247"/>
                      <a:pt x="81407" y="32793"/>
                      <a:pt x="81305" y="33238"/>
                    </a:cubicBezTo>
                    <a:cubicBezTo>
                      <a:pt x="81305" y="33388"/>
                      <a:pt x="81255" y="33537"/>
                      <a:pt x="81255" y="33685"/>
                    </a:cubicBezTo>
                    <a:lnTo>
                      <a:pt x="80861" y="33487"/>
                    </a:lnTo>
                    <a:lnTo>
                      <a:pt x="80213" y="33139"/>
                    </a:lnTo>
                    <a:cubicBezTo>
                      <a:pt x="80010" y="33090"/>
                      <a:pt x="79908" y="32991"/>
                      <a:pt x="79515" y="32892"/>
                    </a:cubicBezTo>
                    <a:cubicBezTo>
                      <a:pt x="79172" y="32743"/>
                      <a:pt x="78918" y="32694"/>
                      <a:pt x="78626" y="32644"/>
                    </a:cubicBezTo>
                    <a:cubicBezTo>
                      <a:pt x="78321" y="32593"/>
                      <a:pt x="77978" y="32544"/>
                      <a:pt x="77686" y="32544"/>
                    </a:cubicBezTo>
                    <a:cubicBezTo>
                      <a:pt x="77089" y="32494"/>
                      <a:pt x="76492" y="32544"/>
                      <a:pt x="75946" y="32694"/>
                    </a:cubicBezTo>
                    <a:cubicBezTo>
                      <a:pt x="75349" y="32842"/>
                      <a:pt x="74803" y="33040"/>
                      <a:pt x="74308" y="33338"/>
                    </a:cubicBezTo>
                    <a:cubicBezTo>
                      <a:pt x="73812" y="33636"/>
                      <a:pt x="73368" y="33983"/>
                      <a:pt x="72974" y="34380"/>
                    </a:cubicBezTo>
                    <a:cubicBezTo>
                      <a:pt x="72771" y="34578"/>
                      <a:pt x="72619" y="34826"/>
                      <a:pt x="72428" y="35025"/>
                    </a:cubicBezTo>
                    <a:cubicBezTo>
                      <a:pt x="72377" y="35174"/>
                      <a:pt x="72276" y="35273"/>
                      <a:pt x="72225" y="35372"/>
                    </a:cubicBezTo>
                    <a:lnTo>
                      <a:pt x="72123" y="35570"/>
                    </a:lnTo>
                    <a:lnTo>
                      <a:pt x="72022" y="35719"/>
                    </a:lnTo>
                    <a:cubicBezTo>
                      <a:pt x="71679" y="36413"/>
                      <a:pt x="71336" y="37158"/>
                      <a:pt x="70929" y="37852"/>
                    </a:cubicBezTo>
                    <a:lnTo>
                      <a:pt x="69888" y="40035"/>
                    </a:lnTo>
                    <a:cubicBezTo>
                      <a:pt x="69545" y="40780"/>
                      <a:pt x="69202" y="41524"/>
                      <a:pt x="68847" y="42268"/>
                    </a:cubicBezTo>
                    <a:cubicBezTo>
                      <a:pt x="68504" y="42963"/>
                      <a:pt x="68161" y="43706"/>
                      <a:pt x="67805" y="44450"/>
                    </a:cubicBezTo>
                    <a:cubicBezTo>
                      <a:pt x="67564" y="45046"/>
                      <a:pt x="67259" y="45691"/>
                      <a:pt x="67018" y="46286"/>
                    </a:cubicBezTo>
                    <a:cubicBezTo>
                      <a:pt x="66472" y="44897"/>
                      <a:pt x="65824" y="43557"/>
                      <a:pt x="65227" y="42169"/>
                    </a:cubicBezTo>
                    <a:cubicBezTo>
                      <a:pt x="64884" y="41425"/>
                      <a:pt x="64491" y="40681"/>
                      <a:pt x="64135" y="39887"/>
                    </a:cubicBezTo>
                    <a:cubicBezTo>
                      <a:pt x="63741" y="39143"/>
                      <a:pt x="63398" y="38398"/>
                      <a:pt x="62992" y="37654"/>
                    </a:cubicBezTo>
                    <a:lnTo>
                      <a:pt x="62408" y="36513"/>
                    </a:lnTo>
                    <a:lnTo>
                      <a:pt x="62154" y="35968"/>
                    </a:lnTo>
                    <a:lnTo>
                      <a:pt x="62001" y="35669"/>
                    </a:lnTo>
                    <a:lnTo>
                      <a:pt x="61900" y="35570"/>
                    </a:lnTo>
                    <a:cubicBezTo>
                      <a:pt x="61900" y="35570"/>
                      <a:pt x="61950" y="35620"/>
                      <a:pt x="61862" y="35521"/>
                    </a:cubicBezTo>
                    <a:lnTo>
                      <a:pt x="61862" y="35471"/>
                    </a:lnTo>
                    <a:lnTo>
                      <a:pt x="61811" y="35372"/>
                    </a:lnTo>
                    <a:lnTo>
                      <a:pt x="61709" y="35223"/>
                    </a:lnTo>
                    <a:lnTo>
                      <a:pt x="61658" y="35124"/>
                    </a:lnTo>
                    <a:cubicBezTo>
                      <a:pt x="61658" y="35124"/>
                      <a:pt x="61608" y="35075"/>
                      <a:pt x="61608" y="35075"/>
                    </a:cubicBezTo>
                    <a:cubicBezTo>
                      <a:pt x="61506" y="34925"/>
                      <a:pt x="61404" y="34776"/>
                      <a:pt x="61316" y="34677"/>
                    </a:cubicBezTo>
                    <a:cubicBezTo>
                      <a:pt x="61112" y="34430"/>
                      <a:pt x="60909" y="34232"/>
                      <a:pt x="60668" y="34032"/>
                    </a:cubicBezTo>
                    <a:cubicBezTo>
                      <a:pt x="60465" y="33834"/>
                      <a:pt x="60223" y="33685"/>
                      <a:pt x="59969" y="33487"/>
                    </a:cubicBezTo>
                    <a:cubicBezTo>
                      <a:pt x="59677" y="33338"/>
                      <a:pt x="59423" y="33189"/>
                      <a:pt x="59182" y="33090"/>
                    </a:cubicBezTo>
                    <a:cubicBezTo>
                      <a:pt x="58039" y="32593"/>
                      <a:pt x="56744" y="32445"/>
                      <a:pt x="55550" y="32644"/>
                    </a:cubicBezTo>
                    <a:cubicBezTo>
                      <a:pt x="54966" y="32793"/>
                      <a:pt x="54318" y="32941"/>
                      <a:pt x="53772" y="33238"/>
                    </a:cubicBezTo>
                    <a:lnTo>
                      <a:pt x="53670" y="33338"/>
                    </a:lnTo>
                    <a:cubicBezTo>
                      <a:pt x="53619" y="32941"/>
                      <a:pt x="53518" y="32494"/>
                      <a:pt x="53378" y="32048"/>
                    </a:cubicBezTo>
                    <a:cubicBezTo>
                      <a:pt x="53378" y="31999"/>
                      <a:pt x="53429" y="31949"/>
                      <a:pt x="53429" y="31949"/>
                    </a:cubicBezTo>
                    <a:cubicBezTo>
                      <a:pt x="53569" y="31601"/>
                      <a:pt x="53772" y="31304"/>
                      <a:pt x="53924" y="31006"/>
                    </a:cubicBezTo>
                    <a:cubicBezTo>
                      <a:pt x="54267" y="30411"/>
                      <a:pt x="54712" y="29865"/>
                      <a:pt x="55156" y="29319"/>
                    </a:cubicBezTo>
                    <a:cubicBezTo>
                      <a:pt x="55410" y="29072"/>
                      <a:pt x="55651" y="28824"/>
                      <a:pt x="55956" y="28626"/>
                    </a:cubicBezTo>
                    <a:cubicBezTo>
                      <a:pt x="56198" y="28377"/>
                      <a:pt x="56502" y="28179"/>
                      <a:pt x="56794" y="27931"/>
                    </a:cubicBezTo>
                    <a:lnTo>
                      <a:pt x="57683" y="27286"/>
                    </a:lnTo>
                    <a:cubicBezTo>
                      <a:pt x="57988" y="27088"/>
                      <a:pt x="58229" y="26839"/>
                      <a:pt x="58534" y="26591"/>
                    </a:cubicBezTo>
                    <a:cubicBezTo>
                      <a:pt x="58775" y="26344"/>
                      <a:pt x="59030" y="26095"/>
                      <a:pt x="59233" y="25847"/>
                    </a:cubicBezTo>
                    <a:cubicBezTo>
                      <a:pt x="59474" y="25550"/>
                      <a:pt x="59677" y="25301"/>
                      <a:pt x="59868" y="25004"/>
                    </a:cubicBezTo>
                    <a:cubicBezTo>
                      <a:pt x="60274" y="24458"/>
                      <a:pt x="60617" y="23863"/>
                      <a:pt x="60960" y="23218"/>
                    </a:cubicBezTo>
                    <a:cubicBezTo>
                      <a:pt x="61112" y="22920"/>
                      <a:pt x="61265" y="22623"/>
                      <a:pt x="61404" y="22276"/>
                    </a:cubicBezTo>
                    <a:cubicBezTo>
                      <a:pt x="61557" y="21977"/>
                      <a:pt x="61709" y="21631"/>
                      <a:pt x="61862" y="21332"/>
                    </a:cubicBezTo>
                    <a:cubicBezTo>
                      <a:pt x="62103" y="20638"/>
                      <a:pt x="62306" y="19944"/>
                      <a:pt x="62446" y="19200"/>
                    </a:cubicBezTo>
                    <a:lnTo>
                      <a:pt x="62103" y="18951"/>
                    </a:lnTo>
                    <a:cubicBezTo>
                      <a:pt x="61404" y="19299"/>
                      <a:pt x="60770" y="19695"/>
                      <a:pt x="60172" y="20142"/>
                    </a:cubicBezTo>
                    <a:cubicBezTo>
                      <a:pt x="59868" y="20340"/>
                      <a:pt x="59576" y="20588"/>
                      <a:pt x="59322" y="20787"/>
                    </a:cubicBezTo>
                    <a:cubicBezTo>
                      <a:pt x="59030" y="21035"/>
                      <a:pt x="58775" y="21283"/>
                      <a:pt x="58534" y="21532"/>
                    </a:cubicBezTo>
                    <a:cubicBezTo>
                      <a:pt x="58039" y="22027"/>
                      <a:pt x="57544" y="22523"/>
                      <a:pt x="57099" y="23068"/>
                    </a:cubicBezTo>
                    <a:cubicBezTo>
                      <a:pt x="56845" y="23317"/>
                      <a:pt x="56642" y="23565"/>
                      <a:pt x="56451" y="23863"/>
                    </a:cubicBezTo>
                    <a:cubicBezTo>
                      <a:pt x="56248" y="24160"/>
                      <a:pt x="56058" y="24458"/>
                      <a:pt x="55905" y="24756"/>
                    </a:cubicBezTo>
                    <a:cubicBezTo>
                      <a:pt x="55753" y="25053"/>
                      <a:pt x="55600" y="25400"/>
                      <a:pt x="55461" y="25748"/>
                    </a:cubicBezTo>
                    <a:lnTo>
                      <a:pt x="55054" y="26740"/>
                    </a:lnTo>
                    <a:cubicBezTo>
                      <a:pt x="54966" y="27088"/>
                      <a:pt x="54813" y="27385"/>
                      <a:pt x="54661" y="27732"/>
                    </a:cubicBezTo>
                    <a:cubicBezTo>
                      <a:pt x="54508" y="28030"/>
                      <a:pt x="54369" y="28327"/>
                      <a:pt x="54165" y="28626"/>
                    </a:cubicBezTo>
                    <a:cubicBezTo>
                      <a:pt x="53822" y="29220"/>
                      <a:pt x="53378" y="29766"/>
                      <a:pt x="52883" y="30263"/>
                    </a:cubicBezTo>
                    <a:cubicBezTo>
                      <a:pt x="52883" y="30263"/>
                      <a:pt x="52883" y="30263"/>
                      <a:pt x="52832" y="30312"/>
                    </a:cubicBezTo>
                    <a:cubicBezTo>
                      <a:pt x="52730" y="30014"/>
                      <a:pt x="52629" y="29667"/>
                      <a:pt x="52527" y="29369"/>
                    </a:cubicBezTo>
                    <a:cubicBezTo>
                      <a:pt x="52337" y="28923"/>
                      <a:pt x="52133" y="28476"/>
                      <a:pt x="51930" y="28030"/>
                    </a:cubicBezTo>
                    <a:cubicBezTo>
                      <a:pt x="51740" y="27583"/>
                      <a:pt x="51537" y="27137"/>
                      <a:pt x="51245" y="26690"/>
                    </a:cubicBezTo>
                    <a:cubicBezTo>
                      <a:pt x="50698" y="25798"/>
                      <a:pt x="49949" y="24905"/>
                      <a:pt x="49162" y="24012"/>
                    </a:cubicBezTo>
                    <a:cubicBezTo>
                      <a:pt x="48412" y="23119"/>
                      <a:pt x="47714" y="22126"/>
                      <a:pt x="47168" y="21035"/>
                    </a:cubicBezTo>
                    <a:cubicBezTo>
                      <a:pt x="46723" y="20043"/>
                      <a:pt x="46380" y="19000"/>
                      <a:pt x="46075" y="17959"/>
                    </a:cubicBezTo>
                    <a:cubicBezTo>
                      <a:pt x="46177" y="17711"/>
                      <a:pt x="46279" y="17513"/>
                      <a:pt x="46380" y="17363"/>
                    </a:cubicBezTo>
                    <a:cubicBezTo>
                      <a:pt x="46571" y="16967"/>
                      <a:pt x="46825" y="16619"/>
                      <a:pt x="47117" y="16322"/>
                    </a:cubicBezTo>
                    <a:cubicBezTo>
                      <a:pt x="47422" y="16025"/>
                      <a:pt x="47815" y="15776"/>
                      <a:pt x="48260" y="15528"/>
                    </a:cubicBezTo>
                    <a:lnTo>
                      <a:pt x="48908" y="15182"/>
                    </a:lnTo>
                    <a:cubicBezTo>
                      <a:pt x="49111" y="15081"/>
                      <a:pt x="49301" y="14982"/>
                      <a:pt x="49505" y="14834"/>
                    </a:cubicBezTo>
                    <a:cubicBezTo>
                      <a:pt x="49657" y="14685"/>
                      <a:pt x="49848" y="14536"/>
                      <a:pt x="50000" y="14388"/>
                    </a:cubicBezTo>
                    <a:cubicBezTo>
                      <a:pt x="50152" y="14238"/>
                      <a:pt x="50254" y="14040"/>
                      <a:pt x="50343" y="13842"/>
                    </a:cubicBezTo>
                    <a:cubicBezTo>
                      <a:pt x="50597" y="13494"/>
                      <a:pt x="50800" y="13098"/>
                      <a:pt x="50990" y="12700"/>
                    </a:cubicBezTo>
                    <a:cubicBezTo>
                      <a:pt x="51041" y="12502"/>
                      <a:pt x="51143" y="12304"/>
                      <a:pt x="51194" y="12106"/>
                    </a:cubicBezTo>
                    <a:cubicBezTo>
                      <a:pt x="51295" y="11857"/>
                      <a:pt x="51333" y="11659"/>
                      <a:pt x="51384" y="11411"/>
                    </a:cubicBezTo>
                    <a:cubicBezTo>
                      <a:pt x="51486" y="10964"/>
                      <a:pt x="51537" y="10469"/>
                      <a:pt x="51486" y="9923"/>
                    </a:cubicBezTo>
                    <a:lnTo>
                      <a:pt x="51194" y="9724"/>
                    </a:lnTo>
                    <a:cubicBezTo>
                      <a:pt x="50597" y="9823"/>
                      <a:pt x="50152" y="10022"/>
                      <a:pt x="49708" y="10269"/>
                    </a:cubicBezTo>
                    <a:cubicBezTo>
                      <a:pt x="49505" y="10368"/>
                      <a:pt x="49301" y="10469"/>
                      <a:pt x="49111" y="10617"/>
                    </a:cubicBezTo>
                    <a:cubicBezTo>
                      <a:pt x="48908" y="10716"/>
                      <a:pt x="48704" y="10865"/>
                      <a:pt x="48565" y="11013"/>
                    </a:cubicBezTo>
                    <a:cubicBezTo>
                      <a:pt x="48158" y="11262"/>
                      <a:pt x="47866" y="11609"/>
                      <a:pt x="47574" y="11906"/>
                    </a:cubicBezTo>
                    <a:cubicBezTo>
                      <a:pt x="47422" y="12056"/>
                      <a:pt x="47269" y="12254"/>
                      <a:pt x="47168" y="12403"/>
                    </a:cubicBezTo>
                    <a:cubicBezTo>
                      <a:pt x="47079" y="12601"/>
                      <a:pt x="46977" y="12800"/>
                      <a:pt x="46876" y="12998"/>
                    </a:cubicBezTo>
                    <a:cubicBezTo>
                      <a:pt x="46825" y="13197"/>
                      <a:pt x="46723" y="13395"/>
                      <a:pt x="46673" y="13644"/>
                    </a:cubicBezTo>
                    <a:lnTo>
                      <a:pt x="46533" y="14338"/>
                    </a:lnTo>
                    <a:cubicBezTo>
                      <a:pt x="46431" y="14784"/>
                      <a:pt x="46330" y="15231"/>
                      <a:pt x="46126" y="15627"/>
                    </a:cubicBezTo>
                    <a:cubicBezTo>
                      <a:pt x="45987" y="15825"/>
                      <a:pt x="45834" y="16025"/>
                      <a:pt x="45682" y="16223"/>
                    </a:cubicBezTo>
                    <a:cubicBezTo>
                      <a:pt x="45491" y="15479"/>
                      <a:pt x="45237" y="14735"/>
                      <a:pt x="44983" y="14040"/>
                    </a:cubicBezTo>
                    <a:cubicBezTo>
                      <a:pt x="44539" y="12899"/>
                      <a:pt x="44094" y="11807"/>
                      <a:pt x="43701" y="10766"/>
                    </a:cubicBezTo>
                    <a:cubicBezTo>
                      <a:pt x="43256" y="9675"/>
                      <a:pt x="42761" y="8682"/>
                      <a:pt x="42215" y="7789"/>
                    </a:cubicBezTo>
                    <a:cubicBezTo>
                      <a:pt x="41720" y="6847"/>
                      <a:pt x="41173" y="6003"/>
                      <a:pt x="40627" y="5259"/>
                    </a:cubicBezTo>
                    <a:cubicBezTo>
                      <a:pt x="39586" y="3721"/>
                      <a:pt x="38595" y="2482"/>
                      <a:pt x="37795" y="1688"/>
                    </a:cubicBezTo>
                    <a:cubicBezTo>
                      <a:pt x="37452" y="1241"/>
                      <a:pt x="37097" y="944"/>
                      <a:pt x="36906" y="744"/>
                    </a:cubicBezTo>
                    <a:cubicBezTo>
                      <a:pt x="36652" y="546"/>
                      <a:pt x="36500" y="398"/>
                      <a:pt x="36500" y="398"/>
                    </a:cubicBezTo>
                    <a:lnTo>
                      <a:pt x="36157" y="596"/>
                    </a:lnTo>
                    <a:cubicBezTo>
                      <a:pt x="36157" y="596"/>
                      <a:pt x="36208" y="744"/>
                      <a:pt x="36208" y="1043"/>
                    </a:cubicBezTo>
                    <a:cubicBezTo>
                      <a:pt x="36258" y="1340"/>
                      <a:pt x="36309" y="1787"/>
                      <a:pt x="36411" y="2332"/>
                    </a:cubicBezTo>
                    <a:cubicBezTo>
                      <a:pt x="36550" y="3424"/>
                      <a:pt x="36957" y="4912"/>
                      <a:pt x="37503" y="6698"/>
                    </a:cubicBezTo>
                    <a:cubicBezTo>
                      <a:pt x="37795" y="7541"/>
                      <a:pt x="38138" y="8484"/>
                      <a:pt x="38545" y="9475"/>
                    </a:cubicBezTo>
                    <a:cubicBezTo>
                      <a:pt x="38938" y="10419"/>
                      <a:pt x="39433" y="11411"/>
                      <a:pt x="40030" y="12403"/>
                    </a:cubicBezTo>
                    <a:cubicBezTo>
                      <a:pt x="40627" y="13395"/>
                      <a:pt x="41224" y="14388"/>
                      <a:pt x="41859" y="15429"/>
                    </a:cubicBezTo>
                    <a:cubicBezTo>
                      <a:pt x="42012" y="15677"/>
                      <a:pt x="42164" y="15875"/>
                      <a:pt x="42316" y="16074"/>
                    </a:cubicBezTo>
                    <a:cubicBezTo>
                      <a:pt x="41910" y="16025"/>
                      <a:pt x="41567" y="15926"/>
                      <a:pt x="41173" y="15875"/>
                    </a:cubicBezTo>
                    <a:cubicBezTo>
                      <a:pt x="40729" y="15776"/>
                      <a:pt x="40272" y="15776"/>
                      <a:pt x="39827" y="15776"/>
                    </a:cubicBezTo>
                    <a:cubicBezTo>
                      <a:pt x="39383" y="15776"/>
                      <a:pt x="38938" y="15825"/>
                      <a:pt x="38494" y="15875"/>
                    </a:cubicBezTo>
                    <a:cubicBezTo>
                      <a:pt x="38290" y="15926"/>
                      <a:pt x="38049" y="15975"/>
                      <a:pt x="37846" y="15975"/>
                    </a:cubicBezTo>
                    <a:cubicBezTo>
                      <a:pt x="37592" y="16025"/>
                      <a:pt x="37401" y="16074"/>
                      <a:pt x="37148" y="16173"/>
                    </a:cubicBezTo>
                    <a:cubicBezTo>
                      <a:pt x="36703" y="16273"/>
                      <a:pt x="36258" y="16421"/>
                      <a:pt x="35814" y="16619"/>
                    </a:cubicBezTo>
                    <a:cubicBezTo>
                      <a:pt x="35611" y="16669"/>
                      <a:pt x="35370" y="16769"/>
                      <a:pt x="35115" y="16918"/>
                    </a:cubicBezTo>
                    <a:cubicBezTo>
                      <a:pt x="34925" y="17017"/>
                      <a:pt x="34671" y="17165"/>
                      <a:pt x="34468" y="17314"/>
                    </a:cubicBezTo>
                    <a:lnTo>
                      <a:pt x="34417" y="17662"/>
                    </a:lnTo>
                    <a:cubicBezTo>
                      <a:pt x="34620" y="17860"/>
                      <a:pt x="34874" y="18009"/>
                      <a:pt x="35065" y="18108"/>
                    </a:cubicBezTo>
                    <a:cubicBezTo>
                      <a:pt x="35268" y="18256"/>
                      <a:pt x="35509" y="18406"/>
                      <a:pt x="35712" y="18505"/>
                    </a:cubicBezTo>
                    <a:cubicBezTo>
                      <a:pt x="36157" y="18753"/>
                      <a:pt x="36550" y="18901"/>
                      <a:pt x="37008" y="19101"/>
                    </a:cubicBezTo>
                    <a:cubicBezTo>
                      <a:pt x="37249" y="19150"/>
                      <a:pt x="37452" y="19249"/>
                      <a:pt x="37643" y="19299"/>
                    </a:cubicBezTo>
                    <a:cubicBezTo>
                      <a:pt x="37897" y="19348"/>
                      <a:pt x="38100" y="19448"/>
                      <a:pt x="38341" y="19497"/>
                    </a:cubicBezTo>
                    <a:cubicBezTo>
                      <a:pt x="38735" y="19596"/>
                      <a:pt x="39179" y="19695"/>
                      <a:pt x="39637" y="19745"/>
                    </a:cubicBezTo>
                    <a:cubicBezTo>
                      <a:pt x="40081" y="19794"/>
                      <a:pt x="40526" y="19794"/>
                      <a:pt x="40970" y="19745"/>
                    </a:cubicBezTo>
                    <a:cubicBezTo>
                      <a:pt x="41415" y="19745"/>
                      <a:pt x="41859" y="19695"/>
                      <a:pt x="42316" y="19646"/>
                    </a:cubicBezTo>
                    <a:cubicBezTo>
                      <a:pt x="42507" y="19596"/>
                      <a:pt x="42761" y="19596"/>
                      <a:pt x="42951" y="19547"/>
                    </a:cubicBezTo>
                    <a:cubicBezTo>
                      <a:pt x="43205" y="19497"/>
                      <a:pt x="43396" y="19497"/>
                      <a:pt x="43650" y="19448"/>
                    </a:cubicBezTo>
                    <a:cubicBezTo>
                      <a:pt x="43942" y="19348"/>
                      <a:pt x="44297" y="19249"/>
                      <a:pt x="44640" y="19150"/>
                    </a:cubicBezTo>
                    <a:cubicBezTo>
                      <a:pt x="45187" y="19893"/>
                      <a:pt x="45733" y="20688"/>
                      <a:pt x="46126" y="21532"/>
                    </a:cubicBezTo>
                    <a:cubicBezTo>
                      <a:pt x="46723" y="22573"/>
                      <a:pt x="47079" y="23713"/>
                      <a:pt x="47320" y="24855"/>
                    </a:cubicBezTo>
                    <a:cubicBezTo>
                      <a:pt x="47574" y="25996"/>
                      <a:pt x="47765" y="27137"/>
                      <a:pt x="48158" y="28080"/>
                    </a:cubicBezTo>
                    <a:cubicBezTo>
                      <a:pt x="48362" y="28575"/>
                      <a:pt x="48565" y="29022"/>
                      <a:pt x="48806" y="29469"/>
                    </a:cubicBezTo>
                    <a:cubicBezTo>
                      <a:pt x="49009" y="29865"/>
                      <a:pt x="49250" y="30213"/>
                      <a:pt x="49454" y="30560"/>
                    </a:cubicBezTo>
                    <a:cubicBezTo>
                      <a:pt x="49301" y="30560"/>
                      <a:pt x="49162" y="30510"/>
                      <a:pt x="49009" y="30510"/>
                    </a:cubicBezTo>
                    <a:lnTo>
                      <a:pt x="47968" y="30312"/>
                    </a:lnTo>
                    <a:cubicBezTo>
                      <a:pt x="47219" y="30213"/>
                      <a:pt x="46533" y="30113"/>
                      <a:pt x="45834" y="30014"/>
                    </a:cubicBezTo>
                    <a:cubicBezTo>
                      <a:pt x="45085" y="29964"/>
                      <a:pt x="44399" y="29915"/>
                      <a:pt x="43701" y="29915"/>
                    </a:cubicBezTo>
                    <a:cubicBezTo>
                      <a:pt x="42951" y="29865"/>
                      <a:pt x="42266" y="29915"/>
                      <a:pt x="41516" y="29964"/>
                    </a:cubicBezTo>
                    <a:cubicBezTo>
                      <a:pt x="41173" y="30014"/>
                      <a:pt x="40818" y="30014"/>
                      <a:pt x="40475" y="30063"/>
                    </a:cubicBezTo>
                    <a:cubicBezTo>
                      <a:pt x="40081" y="30113"/>
                      <a:pt x="39725" y="30163"/>
                      <a:pt x="39383" y="30213"/>
                    </a:cubicBezTo>
                    <a:cubicBezTo>
                      <a:pt x="38633" y="30312"/>
                      <a:pt x="37947" y="30461"/>
                      <a:pt x="37198" y="30610"/>
                    </a:cubicBezTo>
                    <a:cubicBezTo>
                      <a:pt x="36855" y="30709"/>
                      <a:pt x="36500" y="30808"/>
                      <a:pt x="36106" y="30907"/>
                    </a:cubicBezTo>
                    <a:cubicBezTo>
                      <a:pt x="35763" y="31006"/>
                      <a:pt x="35420" y="31106"/>
                      <a:pt x="35014" y="31255"/>
                    </a:cubicBezTo>
                    <a:lnTo>
                      <a:pt x="35014" y="31651"/>
                    </a:lnTo>
                    <a:cubicBezTo>
                      <a:pt x="35370" y="31801"/>
                      <a:pt x="35712" y="31949"/>
                      <a:pt x="36055" y="32098"/>
                    </a:cubicBezTo>
                    <a:cubicBezTo>
                      <a:pt x="36411" y="32247"/>
                      <a:pt x="36754" y="32395"/>
                      <a:pt x="37097" y="32494"/>
                    </a:cubicBezTo>
                    <a:cubicBezTo>
                      <a:pt x="37795" y="32743"/>
                      <a:pt x="38545" y="32941"/>
                      <a:pt x="39230" y="33139"/>
                    </a:cubicBezTo>
                    <a:cubicBezTo>
                      <a:pt x="39586" y="33238"/>
                      <a:pt x="39929" y="33288"/>
                      <a:pt x="40272" y="33388"/>
                    </a:cubicBezTo>
                    <a:cubicBezTo>
                      <a:pt x="40627" y="33438"/>
                      <a:pt x="40970" y="33487"/>
                      <a:pt x="41364" y="33586"/>
                    </a:cubicBezTo>
                    <a:cubicBezTo>
                      <a:pt x="42062" y="33685"/>
                      <a:pt x="42761" y="33785"/>
                      <a:pt x="43447" y="33834"/>
                    </a:cubicBezTo>
                    <a:cubicBezTo>
                      <a:pt x="44196" y="33933"/>
                      <a:pt x="44895" y="33933"/>
                      <a:pt x="45631" y="33933"/>
                    </a:cubicBezTo>
                    <a:cubicBezTo>
                      <a:pt x="46330" y="33884"/>
                      <a:pt x="47028" y="33884"/>
                      <a:pt x="47765" y="33834"/>
                    </a:cubicBezTo>
                    <a:lnTo>
                      <a:pt x="48857" y="33785"/>
                    </a:lnTo>
                    <a:cubicBezTo>
                      <a:pt x="49200" y="33735"/>
                      <a:pt x="49555" y="33735"/>
                      <a:pt x="49898" y="33685"/>
                    </a:cubicBezTo>
                    <a:cubicBezTo>
                      <a:pt x="50444" y="33636"/>
                      <a:pt x="50940" y="33537"/>
                      <a:pt x="51435" y="33438"/>
                    </a:cubicBezTo>
                    <a:cubicBezTo>
                      <a:pt x="51638" y="33685"/>
                      <a:pt x="51879" y="33933"/>
                      <a:pt x="52083" y="34131"/>
                    </a:cubicBezTo>
                    <a:lnTo>
                      <a:pt x="52032" y="34181"/>
                    </a:lnTo>
                    <a:lnTo>
                      <a:pt x="51841" y="34281"/>
                    </a:lnTo>
                    <a:lnTo>
                      <a:pt x="51537" y="34479"/>
                    </a:lnTo>
                    <a:lnTo>
                      <a:pt x="51486" y="34479"/>
                    </a:lnTo>
                    <a:lnTo>
                      <a:pt x="51384" y="34578"/>
                    </a:lnTo>
                    <a:cubicBezTo>
                      <a:pt x="51245" y="34677"/>
                      <a:pt x="51092" y="34776"/>
                      <a:pt x="50940" y="34875"/>
                    </a:cubicBezTo>
                    <a:cubicBezTo>
                      <a:pt x="50800" y="35025"/>
                      <a:pt x="50698" y="35124"/>
                      <a:pt x="50597" y="35223"/>
                    </a:cubicBezTo>
                    <a:cubicBezTo>
                      <a:pt x="50495" y="35323"/>
                      <a:pt x="50394" y="35422"/>
                      <a:pt x="50292" y="35570"/>
                    </a:cubicBezTo>
                    <a:cubicBezTo>
                      <a:pt x="50152" y="35669"/>
                      <a:pt x="50051" y="35768"/>
                      <a:pt x="50000" y="35918"/>
                    </a:cubicBezTo>
                    <a:cubicBezTo>
                      <a:pt x="49250" y="36910"/>
                      <a:pt x="48806" y="38100"/>
                      <a:pt x="48806" y="39291"/>
                    </a:cubicBezTo>
                    <a:cubicBezTo>
                      <a:pt x="48806" y="39936"/>
                      <a:pt x="48908" y="40531"/>
                      <a:pt x="49060" y="41077"/>
                    </a:cubicBezTo>
                    <a:cubicBezTo>
                      <a:pt x="49111" y="41225"/>
                      <a:pt x="49162" y="41375"/>
                      <a:pt x="49250" y="41524"/>
                    </a:cubicBezTo>
                    <a:cubicBezTo>
                      <a:pt x="49301" y="41673"/>
                      <a:pt x="49352" y="41821"/>
                      <a:pt x="49403" y="41920"/>
                    </a:cubicBezTo>
                    <a:cubicBezTo>
                      <a:pt x="49505" y="42069"/>
                      <a:pt x="49555" y="42219"/>
                      <a:pt x="49657" y="42318"/>
                    </a:cubicBezTo>
                    <a:cubicBezTo>
                      <a:pt x="49708" y="42417"/>
                      <a:pt x="49708" y="42466"/>
                      <a:pt x="49746" y="42516"/>
                    </a:cubicBezTo>
                    <a:lnTo>
                      <a:pt x="49848" y="42615"/>
                    </a:lnTo>
                    <a:cubicBezTo>
                      <a:pt x="50292" y="43310"/>
                      <a:pt x="50800" y="44004"/>
                      <a:pt x="51245" y="44699"/>
                    </a:cubicBezTo>
                    <a:cubicBezTo>
                      <a:pt x="51740" y="45394"/>
                      <a:pt x="52235" y="46088"/>
                      <a:pt x="52730" y="46782"/>
                    </a:cubicBezTo>
                    <a:lnTo>
                      <a:pt x="54267" y="48816"/>
                    </a:lnTo>
                    <a:lnTo>
                      <a:pt x="55753" y="50851"/>
                    </a:lnTo>
                    <a:cubicBezTo>
                      <a:pt x="55956" y="51098"/>
                      <a:pt x="56147" y="51396"/>
                      <a:pt x="56350" y="51643"/>
                    </a:cubicBezTo>
                    <a:cubicBezTo>
                      <a:pt x="56058" y="51643"/>
                      <a:pt x="55804" y="51694"/>
                      <a:pt x="55512" y="51694"/>
                    </a:cubicBezTo>
                    <a:cubicBezTo>
                      <a:pt x="54610" y="51744"/>
                      <a:pt x="53772" y="51744"/>
                      <a:pt x="52921" y="51793"/>
                    </a:cubicBezTo>
                    <a:cubicBezTo>
                      <a:pt x="52032" y="51793"/>
                      <a:pt x="51194" y="51793"/>
                      <a:pt x="50292" y="51793"/>
                    </a:cubicBezTo>
                    <a:cubicBezTo>
                      <a:pt x="49454" y="51793"/>
                      <a:pt x="48616" y="51793"/>
                      <a:pt x="47714" y="51793"/>
                    </a:cubicBezTo>
                    <a:cubicBezTo>
                      <a:pt x="46876" y="51793"/>
                      <a:pt x="45987" y="51744"/>
                      <a:pt x="45136" y="51694"/>
                    </a:cubicBezTo>
                    <a:lnTo>
                      <a:pt x="44450" y="51694"/>
                    </a:lnTo>
                    <a:cubicBezTo>
                      <a:pt x="44348" y="51694"/>
                      <a:pt x="44196" y="51694"/>
                      <a:pt x="44044" y="51744"/>
                    </a:cubicBezTo>
                    <a:cubicBezTo>
                      <a:pt x="43942" y="51744"/>
                      <a:pt x="43802" y="51744"/>
                      <a:pt x="43650" y="51793"/>
                    </a:cubicBezTo>
                    <a:cubicBezTo>
                      <a:pt x="43155" y="51843"/>
                      <a:pt x="42659" y="52041"/>
                      <a:pt x="42215" y="52288"/>
                    </a:cubicBezTo>
                    <a:cubicBezTo>
                      <a:pt x="41720" y="52488"/>
                      <a:pt x="41313" y="52785"/>
                      <a:pt x="40919" y="53132"/>
                    </a:cubicBezTo>
                    <a:cubicBezTo>
                      <a:pt x="40729" y="53331"/>
                      <a:pt x="40576" y="53529"/>
                      <a:pt x="40373" y="53727"/>
                    </a:cubicBezTo>
                    <a:cubicBezTo>
                      <a:pt x="40221" y="53925"/>
                      <a:pt x="40081" y="54125"/>
                      <a:pt x="39929" y="54373"/>
                    </a:cubicBezTo>
                    <a:cubicBezTo>
                      <a:pt x="39675" y="54818"/>
                      <a:pt x="39484" y="55315"/>
                      <a:pt x="39383" y="55811"/>
                    </a:cubicBezTo>
                    <a:cubicBezTo>
                      <a:pt x="39383" y="55861"/>
                      <a:pt x="39383" y="55861"/>
                      <a:pt x="39383" y="55861"/>
                    </a:cubicBezTo>
                    <a:cubicBezTo>
                      <a:pt x="39179" y="55811"/>
                      <a:pt x="38989" y="55762"/>
                      <a:pt x="38735" y="55712"/>
                    </a:cubicBezTo>
                    <a:cubicBezTo>
                      <a:pt x="38290" y="55563"/>
                      <a:pt x="37694" y="55414"/>
                      <a:pt x="37046" y="55315"/>
                    </a:cubicBezTo>
                    <a:cubicBezTo>
                      <a:pt x="37046" y="55265"/>
                      <a:pt x="37008" y="55216"/>
                      <a:pt x="37008" y="55216"/>
                    </a:cubicBezTo>
                    <a:cubicBezTo>
                      <a:pt x="36754" y="54919"/>
                      <a:pt x="36550" y="54670"/>
                      <a:pt x="36309" y="54373"/>
                    </a:cubicBezTo>
                    <a:cubicBezTo>
                      <a:pt x="35916" y="53826"/>
                      <a:pt x="35560" y="53231"/>
                      <a:pt x="35319" y="52587"/>
                    </a:cubicBezTo>
                    <a:cubicBezTo>
                      <a:pt x="35166" y="52288"/>
                      <a:pt x="35014" y="51942"/>
                      <a:pt x="34925" y="51594"/>
                    </a:cubicBezTo>
                    <a:cubicBezTo>
                      <a:pt x="34823" y="51297"/>
                      <a:pt x="34722" y="50950"/>
                      <a:pt x="34671" y="50602"/>
                    </a:cubicBezTo>
                    <a:lnTo>
                      <a:pt x="34417" y="49560"/>
                    </a:lnTo>
                    <a:cubicBezTo>
                      <a:pt x="34328" y="49213"/>
                      <a:pt x="34226" y="48866"/>
                      <a:pt x="34125" y="48519"/>
                    </a:cubicBezTo>
                    <a:cubicBezTo>
                      <a:pt x="34023" y="48221"/>
                      <a:pt x="33871" y="47874"/>
                      <a:pt x="33731" y="47575"/>
                    </a:cubicBezTo>
                    <a:cubicBezTo>
                      <a:pt x="33579" y="47278"/>
                      <a:pt x="33375" y="46981"/>
                      <a:pt x="33236" y="46683"/>
                    </a:cubicBezTo>
                    <a:cubicBezTo>
                      <a:pt x="32829" y="46088"/>
                      <a:pt x="32436" y="45542"/>
                      <a:pt x="31991" y="44947"/>
                    </a:cubicBezTo>
                    <a:cubicBezTo>
                      <a:pt x="31788" y="44699"/>
                      <a:pt x="31547" y="44400"/>
                      <a:pt x="31293" y="44153"/>
                    </a:cubicBezTo>
                    <a:cubicBezTo>
                      <a:pt x="31102" y="43905"/>
                      <a:pt x="30848" y="43607"/>
                      <a:pt x="30556" y="43359"/>
                    </a:cubicBezTo>
                    <a:cubicBezTo>
                      <a:pt x="30061" y="42863"/>
                      <a:pt x="29515" y="42367"/>
                      <a:pt x="28816" y="41970"/>
                    </a:cubicBezTo>
                    <a:lnTo>
                      <a:pt x="28473" y="42118"/>
                    </a:lnTo>
                    <a:cubicBezTo>
                      <a:pt x="28473" y="42913"/>
                      <a:pt x="28613" y="43607"/>
                      <a:pt x="28765" y="44301"/>
                    </a:cubicBezTo>
                    <a:cubicBezTo>
                      <a:pt x="28816" y="44649"/>
                      <a:pt x="28918" y="44996"/>
                      <a:pt x="29020" y="45344"/>
                    </a:cubicBezTo>
                    <a:cubicBezTo>
                      <a:pt x="29108" y="45691"/>
                      <a:pt x="29210" y="45988"/>
                      <a:pt x="29362" y="46336"/>
                    </a:cubicBezTo>
                    <a:cubicBezTo>
                      <a:pt x="29616" y="46981"/>
                      <a:pt x="29858" y="47625"/>
                      <a:pt x="30150" y="48221"/>
                    </a:cubicBezTo>
                    <a:cubicBezTo>
                      <a:pt x="30353" y="48569"/>
                      <a:pt x="30505" y="48866"/>
                      <a:pt x="30658" y="49163"/>
                    </a:cubicBezTo>
                    <a:cubicBezTo>
                      <a:pt x="30848" y="49461"/>
                      <a:pt x="31051" y="49709"/>
                      <a:pt x="31293" y="50006"/>
                    </a:cubicBezTo>
                    <a:cubicBezTo>
                      <a:pt x="31496" y="50255"/>
                      <a:pt x="31750" y="50552"/>
                      <a:pt x="31991" y="50800"/>
                    </a:cubicBezTo>
                    <a:lnTo>
                      <a:pt x="32791" y="51544"/>
                    </a:lnTo>
                    <a:cubicBezTo>
                      <a:pt x="33033" y="51793"/>
                      <a:pt x="33287" y="52041"/>
                      <a:pt x="33528" y="52338"/>
                    </a:cubicBezTo>
                    <a:cubicBezTo>
                      <a:pt x="33782" y="52587"/>
                      <a:pt x="33973" y="52884"/>
                      <a:pt x="34176" y="53132"/>
                    </a:cubicBezTo>
                    <a:cubicBezTo>
                      <a:pt x="34569" y="53727"/>
                      <a:pt x="34925" y="54323"/>
                      <a:pt x="35166" y="54968"/>
                    </a:cubicBezTo>
                    <a:cubicBezTo>
                      <a:pt x="35166" y="54968"/>
                      <a:pt x="35217" y="55018"/>
                      <a:pt x="35217" y="55018"/>
                    </a:cubicBezTo>
                    <a:cubicBezTo>
                      <a:pt x="34874" y="54968"/>
                      <a:pt x="34519" y="54919"/>
                      <a:pt x="34176" y="54919"/>
                    </a:cubicBezTo>
                    <a:cubicBezTo>
                      <a:pt x="33680" y="54869"/>
                      <a:pt x="33185" y="54818"/>
                      <a:pt x="32690" y="54818"/>
                    </a:cubicBezTo>
                    <a:cubicBezTo>
                      <a:pt x="32195" y="54818"/>
                      <a:pt x="31648" y="54818"/>
                      <a:pt x="31102" y="54869"/>
                    </a:cubicBezTo>
                    <a:cubicBezTo>
                      <a:pt x="30010" y="54919"/>
                      <a:pt x="28867" y="55216"/>
                      <a:pt x="27673" y="55513"/>
                    </a:cubicBezTo>
                    <a:cubicBezTo>
                      <a:pt x="26479" y="55762"/>
                      <a:pt x="25247" y="55960"/>
                      <a:pt x="24003" y="55910"/>
                    </a:cubicBezTo>
                    <a:cubicBezTo>
                      <a:pt x="22911" y="55910"/>
                      <a:pt x="21768" y="55762"/>
                      <a:pt x="20625" y="55563"/>
                    </a:cubicBezTo>
                    <a:cubicBezTo>
                      <a:pt x="20485" y="55414"/>
                      <a:pt x="20333" y="55216"/>
                      <a:pt x="20180" y="55067"/>
                    </a:cubicBezTo>
                    <a:cubicBezTo>
                      <a:pt x="19888" y="54719"/>
                      <a:pt x="19685" y="54373"/>
                      <a:pt x="19545" y="53975"/>
                    </a:cubicBezTo>
                    <a:cubicBezTo>
                      <a:pt x="19393" y="53579"/>
                      <a:pt x="19342" y="53082"/>
                      <a:pt x="19291" y="52636"/>
                    </a:cubicBezTo>
                    <a:lnTo>
                      <a:pt x="19240" y="51942"/>
                    </a:lnTo>
                    <a:cubicBezTo>
                      <a:pt x="19240" y="51694"/>
                      <a:pt x="19190" y="51495"/>
                      <a:pt x="19139" y="51297"/>
                    </a:cubicBezTo>
                    <a:cubicBezTo>
                      <a:pt x="19088" y="51049"/>
                      <a:pt x="19050" y="50851"/>
                      <a:pt x="18948" y="50651"/>
                    </a:cubicBezTo>
                    <a:cubicBezTo>
                      <a:pt x="18847" y="50453"/>
                      <a:pt x="18745" y="50305"/>
                      <a:pt x="18593" y="50107"/>
                    </a:cubicBezTo>
                    <a:cubicBezTo>
                      <a:pt x="18402" y="49759"/>
                      <a:pt x="18098" y="49412"/>
                      <a:pt x="17805" y="49064"/>
                    </a:cubicBezTo>
                    <a:cubicBezTo>
                      <a:pt x="17653" y="48915"/>
                      <a:pt x="17450" y="48767"/>
                      <a:pt x="17310" y="48618"/>
                    </a:cubicBezTo>
                    <a:cubicBezTo>
                      <a:pt x="17107" y="48468"/>
                      <a:pt x="16954" y="48320"/>
                      <a:pt x="16764" y="48171"/>
                    </a:cubicBezTo>
                    <a:cubicBezTo>
                      <a:pt x="16370" y="47923"/>
                      <a:pt x="15913" y="47625"/>
                      <a:pt x="15367" y="47427"/>
                    </a:cubicBezTo>
                    <a:lnTo>
                      <a:pt x="15024" y="47625"/>
                    </a:lnTo>
                    <a:cubicBezTo>
                      <a:pt x="14923" y="48171"/>
                      <a:pt x="14923" y="48668"/>
                      <a:pt x="14923" y="49113"/>
                    </a:cubicBezTo>
                    <a:cubicBezTo>
                      <a:pt x="14923" y="49362"/>
                      <a:pt x="14973" y="49560"/>
                      <a:pt x="14973" y="49808"/>
                    </a:cubicBezTo>
                    <a:cubicBezTo>
                      <a:pt x="15024" y="50006"/>
                      <a:pt x="15075" y="50255"/>
                      <a:pt x="15126" y="50453"/>
                    </a:cubicBezTo>
                    <a:cubicBezTo>
                      <a:pt x="15278" y="50900"/>
                      <a:pt x="15418" y="51297"/>
                      <a:pt x="15570" y="51694"/>
                    </a:cubicBezTo>
                    <a:cubicBezTo>
                      <a:pt x="15672" y="51843"/>
                      <a:pt x="15773" y="52041"/>
                      <a:pt x="15875" y="52239"/>
                    </a:cubicBezTo>
                    <a:cubicBezTo>
                      <a:pt x="16015" y="52438"/>
                      <a:pt x="16167" y="52587"/>
                      <a:pt x="16320" y="52735"/>
                    </a:cubicBezTo>
                    <a:cubicBezTo>
                      <a:pt x="16459" y="52884"/>
                      <a:pt x="16662" y="53033"/>
                      <a:pt x="16815" y="53181"/>
                    </a:cubicBezTo>
                    <a:lnTo>
                      <a:pt x="17412" y="53628"/>
                    </a:lnTo>
                    <a:cubicBezTo>
                      <a:pt x="17805" y="53876"/>
                      <a:pt x="18148" y="54174"/>
                      <a:pt x="18453" y="54521"/>
                    </a:cubicBezTo>
                    <a:cubicBezTo>
                      <a:pt x="18593" y="54719"/>
                      <a:pt x="18745" y="54968"/>
                      <a:pt x="18847" y="55166"/>
                    </a:cubicBezTo>
                    <a:cubicBezTo>
                      <a:pt x="18047" y="55018"/>
                      <a:pt x="17259" y="54919"/>
                      <a:pt x="16459" y="54818"/>
                    </a:cubicBezTo>
                    <a:cubicBezTo>
                      <a:pt x="15227" y="54719"/>
                      <a:pt x="13983" y="54620"/>
                      <a:pt x="12789" y="54521"/>
                    </a:cubicBezTo>
                    <a:cubicBezTo>
                      <a:pt x="11608" y="54472"/>
                      <a:pt x="10465" y="54472"/>
                      <a:pt x="9372" y="54521"/>
                    </a:cubicBezTo>
                    <a:cubicBezTo>
                      <a:pt x="8280" y="54571"/>
                      <a:pt x="7290" y="54719"/>
                      <a:pt x="6299" y="54818"/>
                    </a:cubicBezTo>
                    <a:cubicBezTo>
                      <a:pt x="4407" y="55067"/>
                      <a:pt x="2819" y="55414"/>
                      <a:pt x="1727" y="55712"/>
                    </a:cubicBezTo>
                    <a:cubicBezTo>
                      <a:pt x="1181" y="55861"/>
                      <a:pt x="737" y="56010"/>
                      <a:pt x="445" y="56109"/>
                    </a:cubicBezTo>
                    <a:cubicBezTo>
                      <a:pt x="140" y="56208"/>
                      <a:pt x="0" y="56307"/>
                      <a:pt x="0" y="56307"/>
                    </a:cubicBezTo>
                    <a:lnTo>
                      <a:pt x="0" y="56655"/>
                    </a:lnTo>
                    <a:cubicBezTo>
                      <a:pt x="0" y="56655"/>
                      <a:pt x="140" y="56704"/>
                      <a:pt x="445" y="56853"/>
                    </a:cubicBezTo>
                    <a:cubicBezTo>
                      <a:pt x="737" y="56952"/>
                      <a:pt x="1181" y="57051"/>
                      <a:pt x="1727" y="57250"/>
                    </a:cubicBezTo>
                    <a:cubicBezTo>
                      <a:pt x="2819" y="57548"/>
                      <a:pt x="4407" y="57894"/>
                      <a:pt x="6299" y="58143"/>
                    </a:cubicBezTo>
                    <a:cubicBezTo>
                      <a:pt x="7290" y="58242"/>
                      <a:pt x="8280" y="58341"/>
                      <a:pt x="9372" y="58440"/>
                    </a:cubicBezTo>
                    <a:cubicBezTo>
                      <a:pt x="10465" y="58490"/>
                      <a:pt x="11608" y="58490"/>
                      <a:pt x="12789" y="58391"/>
                    </a:cubicBezTo>
                    <a:cubicBezTo>
                      <a:pt x="13983" y="58341"/>
                      <a:pt x="15227" y="58242"/>
                      <a:pt x="16459" y="58143"/>
                    </a:cubicBezTo>
                    <a:cubicBezTo>
                      <a:pt x="16713" y="58094"/>
                      <a:pt x="17005" y="58044"/>
                      <a:pt x="17259" y="58044"/>
                    </a:cubicBezTo>
                    <a:cubicBezTo>
                      <a:pt x="17005" y="58341"/>
                      <a:pt x="16764" y="58589"/>
                      <a:pt x="16561" y="58887"/>
                    </a:cubicBezTo>
                    <a:cubicBezTo>
                      <a:pt x="16320" y="59284"/>
                      <a:pt x="16065" y="59632"/>
                      <a:pt x="15913" y="60028"/>
                    </a:cubicBezTo>
                    <a:cubicBezTo>
                      <a:pt x="15722" y="60376"/>
                      <a:pt x="15570" y="60822"/>
                      <a:pt x="15418" y="61219"/>
                    </a:cubicBezTo>
                    <a:cubicBezTo>
                      <a:pt x="15367" y="61417"/>
                      <a:pt x="15329" y="61615"/>
                      <a:pt x="15278" y="61863"/>
                    </a:cubicBezTo>
                    <a:cubicBezTo>
                      <a:pt x="15227" y="62062"/>
                      <a:pt x="15176" y="62260"/>
                      <a:pt x="15126" y="62508"/>
                    </a:cubicBezTo>
                    <a:cubicBezTo>
                      <a:pt x="15024" y="62955"/>
                      <a:pt x="14973" y="63401"/>
                      <a:pt x="14973" y="63848"/>
                    </a:cubicBezTo>
                    <a:cubicBezTo>
                      <a:pt x="14973" y="64096"/>
                      <a:pt x="14923" y="64343"/>
                      <a:pt x="14973" y="64592"/>
                    </a:cubicBezTo>
                    <a:cubicBezTo>
                      <a:pt x="14973" y="64840"/>
                      <a:pt x="14973" y="65088"/>
                      <a:pt x="15024" y="65336"/>
                    </a:cubicBezTo>
                    <a:lnTo>
                      <a:pt x="15367" y="65485"/>
                    </a:lnTo>
                    <a:cubicBezTo>
                      <a:pt x="15621" y="65386"/>
                      <a:pt x="15875" y="65287"/>
                      <a:pt x="16065" y="65138"/>
                    </a:cubicBezTo>
                    <a:cubicBezTo>
                      <a:pt x="16320" y="65038"/>
                      <a:pt x="16510" y="64889"/>
                      <a:pt x="16713" y="64741"/>
                    </a:cubicBezTo>
                    <a:cubicBezTo>
                      <a:pt x="17107" y="64493"/>
                      <a:pt x="17450" y="64195"/>
                      <a:pt x="17805" y="63898"/>
                    </a:cubicBezTo>
                    <a:cubicBezTo>
                      <a:pt x="17996" y="63749"/>
                      <a:pt x="18148" y="63551"/>
                      <a:pt x="18301" y="63401"/>
                    </a:cubicBezTo>
                    <a:cubicBezTo>
                      <a:pt x="18453" y="63252"/>
                      <a:pt x="18593" y="63104"/>
                      <a:pt x="18745" y="62906"/>
                    </a:cubicBezTo>
                    <a:cubicBezTo>
                      <a:pt x="19050" y="62607"/>
                      <a:pt x="19291" y="62260"/>
                      <a:pt x="19545" y="61863"/>
                    </a:cubicBezTo>
                    <a:cubicBezTo>
                      <a:pt x="19787" y="61516"/>
                      <a:pt x="19990" y="61168"/>
                      <a:pt x="20129" y="60772"/>
                    </a:cubicBezTo>
                    <a:cubicBezTo>
                      <a:pt x="20282" y="60376"/>
                      <a:pt x="20434" y="59929"/>
                      <a:pt x="20587" y="59531"/>
                    </a:cubicBezTo>
                    <a:cubicBezTo>
                      <a:pt x="20675" y="59333"/>
                      <a:pt x="20726" y="59135"/>
                      <a:pt x="20828" y="58937"/>
                    </a:cubicBezTo>
                    <a:cubicBezTo>
                      <a:pt x="20879" y="58738"/>
                      <a:pt x="20930" y="58539"/>
                      <a:pt x="20980" y="58292"/>
                    </a:cubicBezTo>
                    <a:cubicBezTo>
                      <a:pt x="21082" y="57993"/>
                      <a:pt x="21082" y="57647"/>
                      <a:pt x="21133" y="57300"/>
                    </a:cubicBezTo>
                    <a:cubicBezTo>
                      <a:pt x="22123" y="57150"/>
                      <a:pt x="23063" y="57051"/>
                      <a:pt x="24003" y="57051"/>
                    </a:cubicBezTo>
                    <a:cubicBezTo>
                      <a:pt x="25247" y="57001"/>
                      <a:pt x="26479" y="57201"/>
                      <a:pt x="27673" y="57448"/>
                    </a:cubicBezTo>
                    <a:cubicBezTo>
                      <a:pt x="28867" y="57746"/>
                      <a:pt x="30010" y="58044"/>
                      <a:pt x="31102" y="58094"/>
                    </a:cubicBezTo>
                    <a:cubicBezTo>
                      <a:pt x="31648" y="58143"/>
                      <a:pt x="32195" y="58143"/>
                      <a:pt x="32690" y="58143"/>
                    </a:cubicBezTo>
                    <a:cubicBezTo>
                      <a:pt x="33134" y="58143"/>
                      <a:pt x="33579" y="58094"/>
                      <a:pt x="33973" y="58044"/>
                    </a:cubicBezTo>
                    <a:cubicBezTo>
                      <a:pt x="33922" y="58193"/>
                      <a:pt x="33833" y="58292"/>
                      <a:pt x="33731" y="58391"/>
                    </a:cubicBezTo>
                    <a:lnTo>
                      <a:pt x="33134" y="59234"/>
                    </a:lnTo>
                    <a:cubicBezTo>
                      <a:pt x="32741" y="59830"/>
                      <a:pt x="32334" y="60376"/>
                      <a:pt x="31940" y="60970"/>
                    </a:cubicBezTo>
                    <a:cubicBezTo>
                      <a:pt x="31547" y="61566"/>
                      <a:pt x="31204" y="62161"/>
                      <a:pt x="30899" y="62756"/>
                    </a:cubicBezTo>
                    <a:cubicBezTo>
                      <a:pt x="30556" y="63351"/>
                      <a:pt x="30302" y="63997"/>
                      <a:pt x="30061" y="64642"/>
                    </a:cubicBezTo>
                    <a:cubicBezTo>
                      <a:pt x="29908" y="64988"/>
                      <a:pt x="29807" y="65287"/>
                      <a:pt x="29654" y="65634"/>
                    </a:cubicBezTo>
                    <a:cubicBezTo>
                      <a:pt x="29566" y="65931"/>
                      <a:pt x="29413" y="66279"/>
                      <a:pt x="29312" y="66625"/>
                    </a:cubicBezTo>
                    <a:cubicBezTo>
                      <a:pt x="29108" y="67271"/>
                      <a:pt x="28918" y="67965"/>
                      <a:pt x="28765" y="68660"/>
                    </a:cubicBezTo>
                    <a:cubicBezTo>
                      <a:pt x="28715" y="69007"/>
                      <a:pt x="28664" y="69355"/>
                      <a:pt x="28575" y="69701"/>
                    </a:cubicBezTo>
                    <a:cubicBezTo>
                      <a:pt x="28524" y="70099"/>
                      <a:pt x="28473" y="70446"/>
                      <a:pt x="28473" y="70843"/>
                    </a:cubicBezTo>
                    <a:lnTo>
                      <a:pt x="28816" y="70992"/>
                    </a:lnTo>
                    <a:cubicBezTo>
                      <a:pt x="29108" y="70794"/>
                      <a:pt x="29413" y="70545"/>
                      <a:pt x="29705" y="70297"/>
                    </a:cubicBezTo>
                    <a:cubicBezTo>
                      <a:pt x="30010" y="70049"/>
                      <a:pt x="30251" y="69800"/>
                      <a:pt x="30556" y="69553"/>
                    </a:cubicBezTo>
                    <a:cubicBezTo>
                      <a:pt x="31051" y="69056"/>
                      <a:pt x="31547" y="68511"/>
                      <a:pt x="32042" y="68015"/>
                    </a:cubicBezTo>
                    <a:cubicBezTo>
                      <a:pt x="32245" y="67718"/>
                      <a:pt x="32487" y="67469"/>
                      <a:pt x="32690" y="67172"/>
                    </a:cubicBezTo>
                    <a:cubicBezTo>
                      <a:pt x="32931" y="66924"/>
                      <a:pt x="33134" y="66625"/>
                      <a:pt x="33325" y="66328"/>
                    </a:cubicBezTo>
                    <a:cubicBezTo>
                      <a:pt x="33782" y="65782"/>
                      <a:pt x="34176" y="65237"/>
                      <a:pt x="34519" y="64642"/>
                    </a:cubicBezTo>
                    <a:cubicBezTo>
                      <a:pt x="34925" y="64046"/>
                      <a:pt x="35217" y="63450"/>
                      <a:pt x="35509" y="62807"/>
                    </a:cubicBezTo>
                    <a:cubicBezTo>
                      <a:pt x="35814" y="62211"/>
                      <a:pt x="36055" y="61566"/>
                      <a:pt x="36360" y="60921"/>
                    </a:cubicBezTo>
                    <a:lnTo>
                      <a:pt x="36754" y="59978"/>
                    </a:lnTo>
                    <a:cubicBezTo>
                      <a:pt x="36906" y="59632"/>
                      <a:pt x="37008" y="59333"/>
                      <a:pt x="37148" y="58986"/>
                    </a:cubicBezTo>
                    <a:cubicBezTo>
                      <a:pt x="37300" y="58539"/>
                      <a:pt x="37401" y="58044"/>
                      <a:pt x="37554" y="57548"/>
                    </a:cubicBezTo>
                    <a:cubicBezTo>
                      <a:pt x="37998" y="57448"/>
                      <a:pt x="38392" y="57349"/>
                      <a:pt x="38735" y="57250"/>
                    </a:cubicBezTo>
                    <a:cubicBezTo>
                      <a:pt x="38938" y="57201"/>
                      <a:pt x="39091" y="57150"/>
                      <a:pt x="39230" y="57150"/>
                    </a:cubicBezTo>
                    <a:lnTo>
                      <a:pt x="39230" y="57250"/>
                    </a:lnTo>
                    <a:lnTo>
                      <a:pt x="39141" y="58490"/>
                    </a:lnTo>
                    <a:lnTo>
                      <a:pt x="39141" y="58838"/>
                    </a:lnTo>
                    <a:cubicBezTo>
                      <a:pt x="39141" y="58887"/>
                      <a:pt x="39091" y="58937"/>
                      <a:pt x="39141" y="58986"/>
                    </a:cubicBezTo>
                    <a:lnTo>
                      <a:pt x="39141" y="59234"/>
                    </a:lnTo>
                    <a:cubicBezTo>
                      <a:pt x="39141" y="59383"/>
                      <a:pt x="39141" y="59581"/>
                      <a:pt x="39179" y="59681"/>
                    </a:cubicBezTo>
                    <a:lnTo>
                      <a:pt x="39281" y="60077"/>
                    </a:lnTo>
                    <a:cubicBezTo>
                      <a:pt x="39433" y="60623"/>
                      <a:pt x="39637" y="61168"/>
                      <a:pt x="39929" y="61665"/>
                    </a:cubicBezTo>
                    <a:cubicBezTo>
                      <a:pt x="40221" y="62112"/>
                      <a:pt x="40627" y="62558"/>
                      <a:pt x="41072" y="62955"/>
                    </a:cubicBezTo>
                    <a:cubicBezTo>
                      <a:pt x="41961" y="63699"/>
                      <a:pt x="43155" y="64244"/>
                      <a:pt x="44348" y="64343"/>
                    </a:cubicBezTo>
                    <a:lnTo>
                      <a:pt x="44844" y="64394"/>
                    </a:lnTo>
                    <a:lnTo>
                      <a:pt x="45783" y="64444"/>
                    </a:lnTo>
                    <a:cubicBezTo>
                      <a:pt x="46228" y="64444"/>
                      <a:pt x="46673" y="64493"/>
                      <a:pt x="47079" y="64493"/>
                    </a:cubicBezTo>
                    <a:lnTo>
                      <a:pt x="52286" y="64642"/>
                    </a:lnTo>
                    <a:lnTo>
                      <a:pt x="53467" y="64691"/>
                    </a:lnTo>
                    <a:cubicBezTo>
                      <a:pt x="53276" y="64988"/>
                      <a:pt x="53073" y="65287"/>
                      <a:pt x="52883" y="65634"/>
                    </a:cubicBezTo>
                    <a:cubicBezTo>
                      <a:pt x="52425" y="66279"/>
                      <a:pt x="52032" y="66973"/>
                      <a:pt x="51587" y="67668"/>
                    </a:cubicBezTo>
                    <a:cubicBezTo>
                      <a:pt x="51194" y="68363"/>
                      <a:pt x="50800" y="69056"/>
                      <a:pt x="50343" y="69751"/>
                    </a:cubicBezTo>
                    <a:lnTo>
                      <a:pt x="49746" y="70794"/>
                    </a:lnTo>
                    <a:lnTo>
                      <a:pt x="49403" y="71438"/>
                    </a:lnTo>
                    <a:lnTo>
                      <a:pt x="49250" y="71686"/>
                    </a:lnTo>
                    <a:lnTo>
                      <a:pt x="49200" y="71736"/>
                    </a:lnTo>
                    <a:lnTo>
                      <a:pt x="49162" y="71885"/>
                    </a:lnTo>
                    <a:lnTo>
                      <a:pt x="49060" y="72132"/>
                    </a:lnTo>
                    <a:cubicBezTo>
                      <a:pt x="48908" y="72480"/>
                      <a:pt x="48857" y="72777"/>
                      <a:pt x="48755" y="73076"/>
                    </a:cubicBezTo>
                    <a:cubicBezTo>
                      <a:pt x="48704" y="73373"/>
                      <a:pt x="48666" y="73670"/>
                      <a:pt x="48666" y="73969"/>
                    </a:cubicBezTo>
                    <a:cubicBezTo>
                      <a:pt x="48616" y="74266"/>
                      <a:pt x="48616" y="74563"/>
                      <a:pt x="48666" y="74861"/>
                    </a:cubicBezTo>
                    <a:cubicBezTo>
                      <a:pt x="48666" y="75159"/>
                      <a:pt x="48704" y="75507"/>
                      <a:pt x="48806" y="75754"/>
                    </a:cubicBezTo>
                    <a:cubicBezTo>
                      <a:pt x="48857" y="76051"/>
                      <a:pt x="48958" y="76350"/>
                      <a:pt x="49060" y="76647"/>
                    </a:cubicBezTo>
                    <a:cubicBezTo>
                      <a:pt x="49200" y="76895"/>
                      <a:pt x="49301" y="77193"/>
                      <a:pt x="49505" y="77441"/>
                    </a:cubicBezTo>
                    <a:cubicBezTo>
                      <a:pt x="49657" y="77688"/>
                      <a:pt x="49848" y="77937"/>
                      <a:pt x="50000" y="78185"/>
                    </a:cubicBezTo>
                    <a:cubicBezTo>
                      <a:pt x="50203" y="78433"/>
                      <a:pt x="50394" y="78631"/>
                      <a:pt x="50647" y="78830"/>
                    </a:cubicBezTo>
                    <a:cubicBezTo>
                      <a:pt x="50889" y="79078"/>
                      <a:pt x="51143" y="79226"/>
                      <a:pt x="51384" y="79426"/>
                    </a:cubicBezTo>
                    <a:cubicBezTo>
                      <a:pt x="51486" y="79525"/>
                      <a:pt x="51638" y="79574"/>
                      <a:pt x="51791" y="79673"/>
                    </a:cubicBezTo>
                    <a:lnTo>
                      <a:pt x="52083" y="79822"/>
                    </a:lnTo>
                    <a:lnTo>
                      <a:pt x="52235" y="79872"/>
                    </a:lnTo>
                    <a:cubicBezTo>
                      <a:pt x="51981" y="80169"/>
                      <a:pt x="51740" y="80467"/>
                      <a:pt x="51435" y="80814"/>
                    </a:cubicBezTo>
                    <a:cubicBezTo>
                      <a:pt x="50940" y="80715"/>
                      <a:pt x="50444" y="80616"/>
                      <a:pt x="49898" y="80566"/>
                    </a:cubicBezTo>
                    <a:cubicBezTo>
                      <a:pt x="49555" y="80517"/>
                      <a:pt x="49200" y="80467"/>
                      <a:pt x="48857" y="80467"/>
                    </a:cubicBezTo>
                    <a:lnTo>
                      <a:pt x="47765" y="80418"/>
                    </a:lnTo>
                    <a:cubicBezTo>
                      <a:pt x="47028" y="80368"/>
                      <a:pt x="46330" y="80319"/>
                      <a:pt x="45631" y="80319"/>
                    </a:cubicBezTo>
                    <a:cubicBezTo>
                      <a:pt x="44895" y="80319"/>
                      <a:pt x="44196" y="80319"/>
                      <a:pt x="43447" y="80368"/>
                    </a:cubicBezTo>
                    <a:cubicBezTo>
                      <a:pt x="42761" y="80418"/>
                      <a:pt x="42062" y="80517"/>
                      <a:pt x="41364" y="80665"/>
                    </a:cubicBezTo>
                    <a:cubicBezTo>
                      <a:pt x="40970" y="80715"/>
                      <a:pt x="40627" y="80764"/>
                      <a:pt x="40272" y="80863"/>
                    </a:cubicBezTo>
                    <a:cubicBezTo>
                      <a:pt x="39929" y="80913"/>
                      <a:pt x="39586" y="81013"/>
                      <a:pt x="39230" y="81112"/>
                    </a:cubicBezTo>
                    <a:cubicBezTo>
                      <a:pt x="38545" y="81261"/>
                      <a:pt x="37795" y="81459"/>
                      <a:pt x="37097" y="81707"/>
                    </a:cubicBezTo>
                    <a:cubicBezTo>
                      <a:pt x="36754" y="81857"/>
                      <a:pt x="36411" y="81956"/>
                      <a:pt x="36055" y="82104"/>
                    </a:cubicBezTo>
                    <a:cubicBezTo>
                      <a:pt x="35712" y="82253"/>
                      <a:pt x="35370" y="82401"/>
                      <a:pt x="35014" y="82601"/>
                    </a:cubicBezTo>
                    <a:lnTo>
                      <a:pt x="35014" y="82948"/>
                    </a:lnTo>
                    <a:cubicBezTo>
                      <a:pt x="35420" y="83096"/>
                      <a:pt x="35763" y="83195"/>
                      <a:pt x="36106" y="83344"/>
                    </a:cubicBezTo>
                    <a:cubicBezTo>
                      <a:pt x="36500" y="83444"/>
                      <a:pt x="36855" y="83543"/>
                      <a:pt x="37198" y="83593"/>
                    </a:cubicBezTo>
                    <a:cubicBezTo>
                      <a:pt x="37947" y="83791"/>
                      <a:pt x="38633" y="83939"/>
                      <a:pt x="39383" y="84038"/>
                    </a:cubicBezTo>
                    <a:cubicBezTo>
                      <a:pt x="39725" y="84088"/>
                      <a:pt x="40081" y="84138"/>
                      <a:pt x="40475" y="84138"/>
                    </a:cubicBezTo>
                    <a:cubicBezTo>
                      <a:pt x="40818" y="84188"/>
                      <a:pt x="41173" y="84238"/>
                      <a:pt x="41516" y="84238"/>
                    </a:cubicBezTo>
                    <a:cubicBezTo>
                      <a:pt x="42266" y="84287"/>
                      <a:pt x="42951" y="84337"/>
                      <a:pt x="43701" y="84337"/>
                    </a:cubicBezTo>
                    <a:cubicBezTo>
                      <a:pt x="44399" y="84337"/>
                      <a:pt x="45085" y="84287"/>
                      <a:pt x="45834" y="84188"/>
                    </a:cubicBezTo>
                    <a:cubicBezTo>
                      <a:pt x="46533" y="84088"/>
                      <a:pt x="47219" y="83989"/>
                      <a:pt x="47968" y="83890"/>
                    </a:cubicBezTo>
                    <a:lnTo>
                      <a:pt x="49009" y="83741"/>
                    </a:lnTo>
                    <a:cubicBezTo>
                      <a:pt x="49162" y="83692"/>
                      <a:pt x="49301" y="83692"/>
                      <a:pt x="49454" y="83642"/>
                    </a:cubicBezTo>
                    <a:cubicBezTo>
                      <a:pt x="49250" y="83989"/>
                      <a:pt x="49009" y="84386"/>
                      <a:pt x="48806" y="84733"/>
                    </a:cubicBezTo>
                    <a:cubicBezTo>
                      <a:pt x="48565" y="85180"/>
                      <a:pt x="48362" y="85626"/>
                      <a:pt x="48158" y="86123"/>
                    </a:cubicBezTo>
                    <a:cubicBezTo>
                      <a:pt x="47765" y="87114"/>
                      <a:pt x="47574" y="88207"/>
                      <a:pt x="47320" y="89347"/>
                    </a:cubicBezTo>
                    <a:cubicBezTo>
                      <a:pt x="47079" y="90538"/>
                      <a:pt x="46723" y="91629"/>
                      <a:pt x="46126" y="92720"/>
                    </a:cubicBezTo>
                    <a:cubicBezTo>
                      <a:pt x="45733" y="93514"/>
                      <a:pt x="45187" y="94308"/>
                      <a:pt x="44640" y="95101"/>
                    </a:cubicBezTo>
                    <a:cubicBezTo>
                      <a:pt x="44297" y="94953"/>
                      <a:pt x="43942" y="94854"/>
                      <a:pt x="43650" y="94804"/>
                    </a:cubicBezTo>
                    <a:cubicBezTo>
                      <a:pt x="43396" y="94755"/>
                      <a:pt x="43205" y="94705"/>
                      <a:pt x="42951" y="94656"/>
                    </a:cubicBezTo>
                    <a:cubicBezTo>
                      <a:pt x="42761" y="94656"/>
                      <a:pt x="42507" y="94606"/>
                      <a:pt x="42316" y="94606"/>
                    </a:cubicBezTo>
                    <a:cubicBezTo>
                      <a:pt x="41859" y="94557"/>
                      <a:pt x="41415" y="94506"/>
                      <a:pt x="40970" y="94456"/>
                    </a:cubicBezTo>
                    <a:cubicBezTo>
                      <a:pt x="40526" y="94456"/>
                      <a:pt x="40081" y="94456"/>
                      <a:pt x="39637" y="94506"/>
                    </a:cubicBezTo>
                    <a:cubicBezTo>
                      <a:pt x="39179" y="94557"/>
                      <a:pt x="38735" y="94656"/>
                      <a:pt x="38341" y="94755"/>
                    </a:cubicBezTo>
                    <a:cubicBezTo>
                      <a:pt x="38100" y="94804"/>
                      <a:pt x="37897" y="94854"/>
                      <a:pt x="37643" y="94903"/>
                    </a:cubicBezTo>
                    <a:cubicBezTo>
                      <a:pt x="37452" y="95002"/>
                      <a:pt x="37249" y="95052"/>
                      <a:pt x="37008" y="95151"/>
                    </a:cubicBezTo>
                    <a:cubicBezTo>
                      <a:pt x="36550" y="95301"/>
                      <a:pt x="36157" y="95499"/>
                      <a:pt x="35712" y="95697"/>
                    </a:cubicBezTo>
                    <a:cubicBezTo>
                      <a:pt x="35509" y="95846"/>
                      <a:pt x="35268" y="95945"/>
                      <a:pt x="35065" y="96093"/>
                    </a:cubicBezTo>
                    <a:cubicBezTo>
                      <a:pt x="34874" y="96243"/>
                      <a:pt x="34620" y="96392"/>
                      <a:pt x="34417" y="96540"/>
                    </a:cubicBezTo>
                    <a:lnTo>
                      <a:pt x="34468" y="96938"/>
                    </a:lnTo>
                    <a:cubicBezTo>
                      <a:pt x="34671" y="97086"/>
                      <a:pt x="34925" y="97185"/>
                      <a:pt x="35115" y="97334"/>
                    </a:cubicBezTo>
                    <a:cubicBezTo>
                      <a:pt x="35370" y="97433"/>
                      <a:pt x="35611" y="97532"/>
                      <a:pt x="35814" y="97631"/>
                    </a:cubicBezTo>
                    <a:cubicBezTo>
                      <a:pt x="36258" y="97831"/>
                      <a:pt x="36703" y="97930"/>
                      <a:pt x="37148" y="98078"/>
                    </a:cubicBezTo>
                    <a:cubicBezTo>
                      <a:pt x="37401" y="98128"/>
                      <a:pt x="37592" y="98177"/>
                      <a:pt x="37846" y="98227"/>
                    </a:cubicBezTo>
                    <a:cubicBezTo>
                      <a:pt x="38049" y="98276"/>
                      <a:pt x="38290" y="98326"/>
                      <a:pt x="38494" y="98326"/>
                    </a:cubicBezTo>
                    <a:cubicBezTo>
                      <a:pt x="38938" y="98425"/>
                      <a:pt x="39383" y="98425"/>
                      <a:pt x="39827" y="98476"/>
                    </a:cubicBezTo>
                    <a:cubicBezTo>
                      <a:pt x="40272" y="98476"/>
                      <a:pt x="40729" y="98425"/>
                      <a:pt x="41173" y="98375"/>
                    </a:cubicBezTo>
                    <a:cubicBezTo>
                      <a:pt x="41567" y="98276"/>
                      <a:pt x="41910" y="98227"/>
                      <a:pt x="42316" y="98128"/>
                    </a:cubicBezTo>
                    <a:cubicBezTo>
                      <a:pt x="42164" y="98326"/>
                      <a:pt x="42012" y="98575"/>
                      <a:pt x="41859" y="98773"/>
                    </a:cubicBezTo>
                    <a:cubicBezTo>
                      <a:pt x="41224" y="99814"/>
                      <a:pt x="40627" y="100806"/>
                      <a:pt x="40030" y="101799"/>
                    </a:cubicBezTo>
                    <a:cubicBezTo>
                      <a:pt x="39433" y="102791"/>
                      <a:pt x="38938" y="103783"/>
                      <a:pt x="38545" y="104775"/>
                    </a:cubicBezTo>
                    <a:cubicBezTo>
                      <a:pt x="38138" y="105719"/>
                      <a:pt x="37795" y="106661"/>
                      <a:pt x="37503" y="107554"/>
                    </a:cubicBezTo>
                    <a:cubicBezTo>
                      <a:pt x="36957" y="109290"/>
                      <a:pt x="36550" y="110828"/>
                      <a:pt x="36411" y="111919"/>
                    </a:cubicBezTo>
                    <a:cubicBezTo>
                      <a:pt x="36309" y="112465"/>
                      <a:pt x="36258" y="112862"/>
                      <a:pt x="36208" y="113160"/>
                    </a:cubicBezTo>
                    <a:cubicBezTo>
                      <a:pt x="36208" y="113506"/>
                      <a:pt x="36157" y="113656"/>
                      <a:pt x="36157" y="113656"/>
                    </a:cubicBezTo>
                    <a:lnTo>
                      <a:pt x="36500" y="113805"/>
                    </a:lnTo>
                    <a:cubicBezTo>
                      <a:pt x="36500" y="113805"/>
                      <a:pt x="36652" y="113706"/>
                      <a:pt x="36906" y="113506"/>
                    </a:cubicBezTo>
                    <a:cubicBezTo>
                      <a:pt x="37097" y="113259"/>
                      <a:pt x="37452" y="112961"/>
                      <a:pt x="37795" y="112564"/>
                    </a:cubicBezTo>
                    <a:cubicBezTo>
                      <a:pt x="38595" y="111721"/>
                      <a:pt x="39586" y="110481"/>
                      <a:pt x="40627" y="108943"/>
                    </a:cubicBezTo>
                    <a:cubicBezTo>
                      <a:pt x="41173" y="108199"/>
                      <a:pt x="41720" y="107356"/>
                      <a:pt x="42215" y="106463"/>
                    </a:cubicBezTo>
                    <a:cubicBezTo>
                      <a:pt x="42761" y="105519"/>
                      <a:pt x="43256" y="104527"/>
                      <a:pt x="43701" y="103486"/>
                    </a:cubicBezTo>
                    <a:cubicBezTo>
                      <a:pt x="44094" y="102394"/>
                      <a:pt x="44539" y="101303"/>
                      <a:pt x="44983" y="100212"/>
                    </a:cubicBezTo>
                    <a:cubicBezTo>
                      <a:pt x="45237" y="99468"/>
                      <a:pt x="45491" y="98723"/>
                      <a:pt x="45682" y="97979"/>
                    </a:cubicBezTo>
                    <a:cubicBezTo>
                      <a:pt x="45834" y="98177"/>
                      <a:pt x="45987" y="98375"/>
                      <a:pt x="46126" y="98624"/>
                    </a:cubicBezTo>
                    <a:cubicBezTo>
                      <a:pt x="46330" y="99021"/>
                      <a:pt x="46431" y="99418"/>
                      <a:pt x="46533" y="99913"/>
                    </a:cubicBezTo>
                    <a:lnTo>
                      <a:pt x="46673" y="100559"/>
                    </a:lnTo>
                    <a:cubicBezTo>
                      <a:pt x="46723" y="100806"/>
                      <a:pt x="46825" y="101006"/>
                      <a:pt x="46876" y="101253"/>
                    </a:cubicBezTo>
                    <a:cubicBezTo>
                      <a:pt x="46977" y="101451"/>
                      <a:pt x="47079" y="101651"/>
                      <a:pt x="47168" y="101799"/>
                    </a:cubicBezTo>
                    <a:cubicBezTo>
                      <a:pt x="47269" y="101998"/>
                      <a:pt x="47422" y="102146"/>
                      <a:pt x="47574" y="102295"/>
                    </a:cubicBezTo>
                    <a:cubicBezTo>
                      <a:pt x="47866" y="102643"/>
                      <a:pt x="48158" y="102940"/>
                      <a:pt x="48565" y="103238"/>
                    </a:cubicBezTo>
                    <a:cubicBezTo>
                      <a:pt x="48704" y="103337"/>
                      <a:pt x="48908" y="103486"/>
                      <a:pt x="49111" y="103635"/>
                    </a:cubicBezTo>
                    <a:cubicBezTo>
                      <a:pt x="49301" y="103734"/>
                      <a:pt x="49505" y="103882"/>
                      <a:pt x="49708" y="103981"/>
                    </a:cubicBezTo>
                    <a:cubicBezTo>
                      <a:pt x="50152" y="104181"/>
                      <a:pt x="50597" y="104379"/>
                      <a:pt x="51194" y="104527"/>
                    </a:cubicBezTo>
                    <a:lnTo>
                      <a:pt x="51486" y="104280"/>
                    </a:lnTo>
                    <a:cubicBezTo>
                      <a:pt x="51537" y="103734"/>
                      <a:pt x="51486" y="103238"/>
                      <a:pt x="51384" y="102791"/>
                    </a:cubicBezTo>
                    <a:cubicBezTo>
                      <a:pt x="51333" y="102593"/>
                      <a:pt x="51295" y="102344"/>
                      <a:pt x="51194" y="102146"/>
                    </a:cubicBezTo>
                    <a:cubicBezTo>
                      <a:pt x="51143" y="101898"/>
                      <a:pt x="51041" y="101700"/>
                      <a:pt x="50990" y="101501"/>
                    </a:cubicBezTo>
                    <a:cubicBezTo>
                      <a:pt x="50800" y="101105"/>
                      <a:pt x="50597" y="100707"/>
                      <a:pt x="50343" y="100360"/>
                    </a:cubicBezTo>
                    <a:cubicBezTo>
                      <a:pt x="50254" y="100162"/>
                      <a:pt x="50152" y="100013"/>
                      <a:pt x="50000" y="99864"/>
                    </a:cubicBezTo>
                    <a:cubicBezTo>
                      <a:pt x="49848" y="99666"/>
                      <a:pt x="49657" y="99517"/>
                      <a:pt x="49505" y="99418"/>
                    </a:cubicBezTo>
                    <a:cubicBezTo>
                      <a:pt x="49301" y="99268"/>
                      <a:pt x="49111" y="99120"/>
                      <a:pt x="48908" y="99021"/>
                    </a:cubicBezTo>
                    <a:lnTo>
                      <a:pt x="48260" y="98674"/>
                    </a:lnTo>
                    <a:cubicBezTo>
                      <a:pt x="47815" y="98476"/>
                      <a:pt x="47422" y="98227"/>
                      <a:pt x="47117" y="97930"/>
                    </a:cubicBezTo>
                    <a:cubicBezTo>
                      <a:pt x="46825" y="97631"/>
                      <a:pt x="46571" y="97235"/>
                      <a:pt x="46380" y="96888"/>
                    </a:cubicBezTo>
                    <a:cubicBezTo>
                      <a:pt x="46279" y="96689"/>
                      <a:pt x="46177" y="96491"/>
                      <a:pt x="46075" y="96293"/>
                    </a:cubicBezTo>
                    <a:cubicBezTo>
                      <a:pt x="46380" y="95200"/>
                      <a:pt x="46723" y="94159"/>
                      <a:pt x="47168" y="93217"/>
                    </a:cubicBezTo>
                    <a:cubicBezTo>
                      <a:pt x="47714" y="92126"/>
                      <a:pt x="48412" y="91133"/>
                      <a:pt x="49162" y="90190"/>
                    </a:cubicBezTo>
                    <a:cubicBezTo>
                      <a:pt x="49949" y="89298"/>
                      <a:pt x="50698" y="88454"/>
                      <a:pt x="51245" y="87512"/>
                    </a:cubicBezTo>
                    <a:cubicBezTo>
                      <a:pt x="51537" y="87065"/>
                      <a:pt x="51740" y="86619"/>
                      <a:pt x="51930" y="86172"/>
                    </a:cubicBezTo>
                    <a:cubicBezTo>
                      <a:pt x="52133" y="85725"/>
                      <a:pt x="52337" y="85279"/>
                      <a:pt x="52527" y="84882"/>
                    </a:cubicBezTo>
                    <a:cubicBezTo>
                      <a:pt x="52629" y="84535"/>
                      <a:pt x="52730" y="84238"/>
                      <a:pt x="52832" y="83939"/>
                    </a:cubicBezTo>
                    <a:cubicBezTo>
                      <a:pt x="52883" y="83939"/>
                      <a:pt x="52883" y="83939"/>
                      <a:pt x="52883" y="83939"/>
                    </a:cubicBezTo>
                    <a:cubicBezTo>
                      <a:pt x="53378" y="84436"/>
                      <a:pt x="53822" y="84981"/>
                      <a:pt x="54165" y="85576"/>
                    </a:cubicBezTo>
                    <a:cubicBezTo>
                      <a:pt x="54369" y="85875"/>
                      <a:pt x="54508" y="86172"/>
                      <a:pt x="54661" y="86519"/>
                    </a:cubicBezTo>
                    <a:cubicBezTo>
                      <a:pt x="54813" y="86817"/>
                      <a:pt x="54966" y="87164"/>
                      <a:pt x="55054" y="87512"/>
                    </a:cubicBezTo>
                    <a:lnTo>
                      <a:pt x="55461" y="88504"/>
                    </a:lnTo>
                    <a:cubicBezTo>
                      <a:pt x="55600" y="88801"/>
                      <a:pt x="55753" y="89149"/>
                      <a:pt x="55905" y="89446"/>
                    </a:cubicBezTo>
                    <a:cubicBezTo>
                      <a:pt x="56058" y="89743"/>
                      <a:pt x="56248" y="90042"/>
                      <a:pt x="56451" y="90339"/>
                    </a:cubicBezTo>
                    <a:cubicBezTo>
                      <a:pt x="56642" y="90637"/>
                      <a:pt x="56845" y="90885"/>
                      <a:pt x="57099" y="91182"/>
                    </a:cubicBezTo>
                    <a:cubicBezTo>
                      <a:pt x="57544" y="91679"/>
                      <a:pt x="58039" y="92225"/>
                      <a:pt x="58534" y="92720"/>
                    </a:cubicBezTo>
                    <a:cubicBezTo>
                      <a:pt x="58775" y="92969"/>
                      <a:pt x="59030" y="93167"/>
                      <a:pt x="59322" y="93415"/>
                    </a:cubicBezTo>
                    <a:cubicBezTo>
                      <a:pt x="59576" y="93663"/>
                      <a:pt x="59868" y="93862"/>
                      <a:pt x="60172" y="94110"/>
                    </a:cubicBezTo>
                    <a:cubicBezTo>
                      <a:pt x="60770" y="94506"/>
                      <a:pt x="61404" y="94903"/>
                      <a:pt x="62103" y="95250"/>
                    </a:cubicBezTo>
                    <a:lnTo>
                      <a:pt x="62446" y="95052"/>
                    </a:lnTo>
                    <a:cubicBezTo>
                      <a:pt x="62306" y="94258"/>
                      <a:pt x="62103" y="93563"/>
                      <a:pt x="61862" y="92918"/>
                    </a:cubicBezTo>
                    <a:cubicBezTo>
                      <a:pt x="61709" y="92572"/>
                      <a:pt x="61557" y="92274"/>
                      <a:pt x="61404" y="91926"/>
                    </a:cubicBezTo>
                    <a:cubicBezTo>
                      <a:pt x="61265" y="91629"/>
                      <a:pt x="61112" y="91281"/>
                      <a:pt x="60960" y="90984"/>
                    </a:cubicBezTo>
                    <a:cubicBezTo>
                      <a:pt x="60617" y="90388"/>
                      <a:pt x="60274" y="89794"/>
                      <a:pt x="59868" y="89198"/>
                    </a:cubicBezTo>
                    <a:cubicBezTo>
                      <a:pt x="59677" y="88951"/>
                      <a:pt x="59474" y="88652"/>
                      <a:pt x="59233" y="88405"/>
                    </a:cubicBezTo>
                    <a:cubicBezTo>
                      <a:pt x="59030" y="88106"/>
                      <a:pt x="58775" y="87859"/>
                      <a:pt x="58534" y="87611"/>
                    </a:cubicBezTo>
                    <a:cubicBezTo>
                      <a:pt x="58229" y="87413"/>
                      <a:pt x="57988" y="87164"/>
                      <a:pt x="57683" y="86916"/>
                    </a:cubicBezTo>
                    <a:lnTo>
                      <a:pt x="56794" y="86271"/>
                    </a:lnTo>
                    <a:cubicBezTo>
                      <a:pt x="56502" y="86073"/>
                      <a:pt x="56198" y="85825"/>
                      <a:pt x="55956" y="85626"/>
                    </a:cubicBezTo>
                    <a:cubicBezTo>
                      <a:pt x="55651" y="85378"/>
                      <a:pt x="55410" y="85131"/>
                      <a:pt x="55156" y="84882"/>
                    </a:cubicBezTo>
                    <a:cubicBezTo>
                      <a:pt x="54712" y="84386"/>
                      <a:pt x="54267" y="83791"/>
                      <a:pt x="53924" y="83195"/>
                    </a:cubicBezTo>
                    <a:cubicBezTo>
                      <a:pt x="53772" y="82898"/>
                      <a:pt x="53569" y="82601"/>
                      <a:pt x="53429" y="82302"/>
                    </a:cubicBezTo>
                    <a:cubicBezTo>
                      <a:pt x="53429" y="82253"/>
                      <a:pt x="53378" y="82203"/>
                      <a:pt x="53378" y="82203"/>
                    </a:cubicBezTo>
                    <a:cubicBezTo>
                      <a:pt x="53518" y="81608"/>
                      <a:pt x="53619" y="81112"/>
                      <a:pt x="53721" y="80665"/>
                    </a:cubicBezTo>
                    <a:lnTo>
                      <a:pt x="53873" y="80715"/>
                    </a:lnTo>
                    <a:cubicBezTo>
                      <a:pt x="54064" y="80814"/>
                      <a:pt x="54165" y="80863"/>
                      <a:pt x="54559" y="81013"/>
                    </a:cubicBezTo>
                    <a:cubicBezTo>
                      <a:pt x="54915" y="81112"/>
                      <a:pt x="55207" y="81211"/>
                      <a:pt x="55512" y="81261"/>
                    </a:cubicBezTo>
                    <a:cubicBezTo>
                      <a:pt x="55804" y="81310"/>
                      <a:pt x="56096" y="81360"/>
                      <a:pt x="56401" y="81360"/>
                    </a:cubicBezTo>
                    <a:cubicBezTo>
                      <a:pt x="56997" y="81410"/>
                      <a:pt x="57595" y="81310"/>
                      <a:pt x="58191" y="81162"/>
                    </a:cubicBezTo>
                    <a:cubicBezTo>
                      <a:pt x="58725" y="81063"/>
                      <a:pt x="59271" y="80814"/>
                      <a:pt x="59779" y="80517"/>
                    </a:cubicBezTo>
                    <a:cubicBezTo>
                      <a:pt x="60274" y="80269"/>
                      <a:pt x="60770" y="79872"/>
                      <a:pt x="61112" y="79475"/>
                    </a:cubicBezTo>
                    <a:cubicBezTo>
                      <a:pt x="61316" y="79276"/>
                      <a:pt x="61506" y="79078"/>
                      <a:pt x="61658" y="78830"/>
                    </a:cubicBezTo>
                    <a:cubicBezTo>
                      <a:pt x="61760" y="78731"/>
                      <a:pt x="61811" y="78581"/>
                      <a:pt x="61862" y="78482"/>
                    </a:cubicBezTo>
                    <a:lnTo>
                      <a:pt x="62001" y="78284"/>
                    </a:lnTo>
                    <a:lnTo>
                      <a:pt x="62052" y="78185"/>
                    </a:lnTo>
                    <a:cubicBezTo>
                      <a:pt x="62408" y="77441"/>
                      <a:pt x="62801" y="76746"/>
                      <a:pt x="63144" y="76002"/>
                    </a:cubicBezTo>
                    <a:lnTo>
                      <a:pt x="64186" y="73819"/>
                    </a:lnTo>
                    <a:cubicBezTo>
                      <a:pt x="64579" y="73076"/>
                      <a:pt x="64935" y="72381"/>
                      <a:pt x="65227" y="71637"/>
                    </a:cubicBezTo>
                    <a:cubicBezTo>
                      <a:pt x="65583" y="70893"/>
                      <a:pt x="65926" y="70148"/>
                      <a:pt x="66269" y="69404"/>
                    </a:cubicBezTo>
                    <a:cubicBezTo>
                      <a:pt x="66522" y="68809"/>
                      <a:pt x="66815" y="68163"/>
                      <a:pt x="67069" y="67569"/>
                    </a:cubicBezTo>
                    <a:cubicBezTo>
                      <a:pt x="67615" y="68957"/>
                      <a:pt x="68250" y="70347"/>
                      <a:pt x="68898" y="71686"/>
                    </a:cubicBezTo>
                    <a:cubicBezTo>
                      <a:pt x="69253" y="72431"/>
                      <a:pt x="69596" y="73224"/>
                      <a:pt x="69939" y="73969"/>
                    </a:cubicBezTo>
                    <a:cubicBezTo>
                      <a:pt x="70345" y="74713"/>
                      <a:pt x="70688" y="75456"/>
                      <a:pt x="71082" y="76200"/>
                    </a:cubicBezTo>
                    <a:lnTo>
                      <a:pt x="71679" y="77342"/>
                    </a:lnTo>
                    <a:lnTo>
                      <a:pt x="71971" y="77888"/>
                    </a:lnTo>
                    <a:lnTo>
                      <a:pt x="72123" y="78185"/>
                    </a:lnTo>
                    <a:lnTo>
                      <a:pt x="72123" y="78235"/>
                    </a:lnTo>
                    <a:lnTo>
                      <a:pt x="72174" y="78284"/>
                    </a:lnTo>
                    <a:cubicBezTo>
                      <a:pt x="72174" y="78334"/>
                      <a:pt x="72123" y="78235"/>
                      <a:pt x="72225" y="78383"/>
                    </a:cubicBezTo>
                    <a:lnTo>
                      <a:pt x="72326" y="78532"/>
                    </a:lnTo>
                    <a:lnTo>
                      <a:pt x="72377" y="78682"/>
                    </a:lnTo>
                    <a:lnTo>
                      <a:pt x="72428" y="78731"/>
                    </a:lnTo>
                    <a:cubicBezTo>
                      <a:pt x="72428" y="78731"/>
                      <a:pt x="72479" y="78781"/>
                      <a:pt x="72479" y="78830"/>
                    </a:cubicBezTo>
                    <a:cubicBezTo>
                      <a:pt x="72568" y="78929"/>
                      <a:pt x="72669" y="79078"/>
                      <a:pt x="72822" y="79226"/>
                    </a:cubicBezTo>
                    <a:cubicBezTo>
                      <a:pt x="73025" y="79426"/>
                      <a:pt x="73165" y="79673"/>
                      <a:pt x="73419" y="79822"/>
                    </a:cubicBezTo>
                    <a:cubicBezTo>
                      <a:pt x="73660" y="80020"/>
                      <a:pt x="73914" y="80218"/>
                      <a:pt x="74155" y="80368"/>
                    </a:cubicBezTo>
                    <a:cubicBezTo>
                      <a:pt x="74409" y="80517"/>
                      <a:pt x="74650" y="80665"/>
                      <a:pt x="74955" y="80814"/>
                    </a:cubicBezTo>
                    <a:cubicBezTo>
                      <a:pt x="76047" y="81310"/>
                      <a:pt x="77330" y="81410"/>
                      <a:pt x="78524" y="81211"/>
                    </a:cubicBezTo>
                    <a:cubicBezTo>
                      <a:pt x="79172" y="81112"/>
                      <a:pt x="79769" y="80913"/>
                      <a:pt x="80315" y="80616"/>
                    </a:cubicBezTo>
                    <a:lnTo>
                      <a:pt x="81204" y="80169"/>
                    </a:lnTo>
                    <a:cubicBezTo>
                      <a:pt x="81204" y="80368"/>
                      <a:pt x="81255" y="80665"/>
                      <a:pt x="81305" y="80963"/>
                    </a:cubicBezTo>
                    <a:cubicBezTo>
                      <a:pt x="81407" y="81459"/>
                      <a:pt x="81496" y="82005"/>
                      <a:pt x="81648" y="82601"/>
                    </a:cubicBezTo>
                    <a:cubicBezTo>
                      <a:pt x="81648" y="82650"/>
                      <a:pt x="81648" y="82700"/>
                      <a:pt x="81598" y="82700"/>
                    </a:cubicBezTo>
                    <a:cubicBezTo>
                      <a:pt x="81458" y="83047"/>
                      <a:pt x="81305" y="83344"/>
                      <a:pt x="81102" y="83642"/>
                    </a:cubicBezTo>
                    <a:cubicBezTo>
                      <a:pt x="80759" y="84238"/>
                      <a:pt x="80366" y="84783"/>
                      <a:pt x="79870" y="85279"/>
                    </a:cubicBezTo>
                    <a:cubicBezTo>
                      <a:pt x="79616" y="85576"/>
                      <a:pt x="79375" y="85776"/>
                      <a:pt x="79070" y="86023"/>
                    </a:cubicBezTo>
                    <a:cubicBezTo>
                      <a:pt x="78829" y="86271"/>
                      <a:pt x="78524" y="86469"/>
                      <a:pt x="78232" y="86718"/>
                    </a:cubicBezTo>
                    <a:lnTo>
                      <a:pt x="77381" y="87363"/>
                    </a:lnTo>
                    <a:cubicBezTo>
                      <a:pt x="77089" y="87561"/>
                      <a:pt x="76784" y="87809"/>
                      <a:pt x="76543" y="88057"/>
                    </a:cubicBezTo>
                    <a:cubicBezTo>
                      <a:pt x="76238" y="88256"/>
                      <a:pt x="76047" y="88553"/>
                      <a:pt x="75794" y="88801"/>
                    </a:cubicBezTo>
                    <a:cubicBezTo>
                      <a:pt x="75552" y="89050"/>
                      <a:pt x="75349" y="89347"/>
                      <a:pt x="75146" y="89644"/>
                    </a:cubicBezTo>
                    <a:cubicBezTo>
                      <a:pt x="74752" y="90190"/>
                      <a:pt x="74409" y="90786"/>
                      <a:pt x="74066" y="91382"/>
                    </a:cubicBezTo>
                    <a:cubicBezTo>
                      <a:pt x="73914" y="91728"/>
                      <a:pt x="73762" y="92025"/>
                      <a:pt x="73609" y="92324"/>
                    </a:cubicBezTo>
                    <a:cubicBezTo>
                      <a:pt x="73470" y="92671"/>
                      <a:pt x="73317" y="92969"/>
                      <a:pt x="73215" y="93316"/>
                    </a:cubicBezTo>
                    <a:cubicBezTo>
                      <a:pt x="72923" y="94010"/>
                      <a:pt x="72720" y="94705"/>
                      <a:pt x="72619" y="95449"/>
                    </a:cubicBezTo>
                    <a:lnTo>
                      <a:pt x="72923" y="95648"/>
                    </a:lnTo>
                    <a:cubicBezTo>
                      <a:pt x="73660" y="95350"/>
                      <a:pt x="74257" y="94903"/>
                      <a:pt x="74854" y="94506"/>
                    </a:cubicBezTo>
                    <a:cubicBezTo>
                      <a:pt x="75146" y="94258"/>
                      <a:pt x="75451" y="94060"/>
                      <a:pt x="75692" y="93812"/>
                    </a:cubicBezTo>
                    <a:cubicBezTo>
                      <a:pt x="75997" y="93613"/>
                      <a:pt x="76238" y="93365"/>
                      <a:pt x="76492" y="93118"/>
                    </a:cubicBezTo>
                    <a:cubicBezTo>
                      <a:pt x="77038" y="92621"/>
                      <a:pt x="77483" y="92126"/>
                      <a:pt x="77978" y="91580"/>
                    </a:cubicBezTo>
                    <a:cubicBezTo>
                      <a:pt x="78181" y="91331"/>
                      <a:pt x="78423" y="91034"/>
                      <a:pt x="78575" y="90786"/>
                    </a:cubicBezTo>
                    <a:cubicBezTo>
                      <a:pt x="78778" y="90488"/>
                      <a:pt x="78969" y="90190"/>
                      <a:pt x="79121" y="89893"/>
                    </a:cubicBezTo>
                    <a:cubicBezTo>
                      <a:pt x="79324" y="89545"/>
                      <a:pt x="79413" y="89248"/>
                      <a:pt x="79565" y="88900"/>
                    </a:cubicBezTo>
                    <a:lnTo>
                      <a:pt x="79959" y="87908"/>
                    </a:lnTo>
                    <a:cubicBezTo>
                      <a:pt x="80112" y="87561"/>
                      <a:pt x="80213" y="87263"/>
                      <a:pt x="80366" y="86916"/>
                    </a:cubicBezTo>
                    <a:cubicBezTo>
                      <a:pt x="80505" y="86619"/>
                      <a:pt x="80708" y="86271"/>
                      <a:pt x="80861" y="86023"/>
                    </a:cubicBezTo>
                    <a:cubicBezTo>
                      <a:pt x="81255" y="85428"/>
                      <a:pt x="81648" y="84882"/>
                      <a:pt x="82144" y="84386"/>
                    </a:cubicBezTo>
                    <a:cubicBezTo>
                      <a:pt x="82144" y="84337"/>
                      <a:pt x="82194" y="84337"/>
                      <a:pt x="82194" y="84337"/>
                    </a:cubicBezTo>
                    <a:cubicBezTo>
                      <a:pt x="82296" y="84634"/>
                      <a:pt x="82397" y="84931"/>
                      <a:pt x="82550" y="85279"/>
                    </a:cubicBezTo>
                    <a:cubicBezTo>
                      <a:pt x="82690" y="85675"/>
                      <a:pt x="82893" y="86123"/>
                      <a:pt x="83083" y="86568"/>
                    </a:cubicBezTo>
                    <a:cubicBezTo>
                      <a:pt x="83287" y="87015"/>
                      <a:pt x="83541" y="87512"/>
                      <a:pt x="83782" y="87958"/>
                    </a:cubicBezTo>
                    <a:cubicBezTo>
                      <a:pt x="84328" y="88850"/>
                      <a:pt x="85128" y="89694"/>
                      <a:pt x="85865" y="90637"/>
                    </a:cubicBezTo>
                    <a:cubicBezTo>
                      <a:pt x="86665" y="91530"/>
                      <a:pt x="87350" y="92522"/>
                      <a:pt x="87846" y="93613"/>
                    </a:cubicBezTo>
                    <a:cubicBezTo>
                      <a:pt x="88303" y="94557"/>
                      <a:pt x="88646" y="95598"/>
                      <a:pt x="88938" y="96689"/>
                    </a:cubicBezTo>
                    <a:cubicBezTo>
                      <a:pt x="88849" y="96888"/>
                      <a:pt x="88798" y="97086"/>
                      <a:pt x="88697" y="97285"/>
                    </a:cubicBezTo>
                    <a:cubicBezTo>
                      <a:pt x="88494" y="97681"/>
                      <a:pt x="88252" y="98029"/>
                      <a:pt x="87897" y="98326"/>
                    </a:cubicBezTo>
                    <a:cubicBezTo>
                      <a:pt x="87605" y="98624"/>
                      <a:pt x="87211" y="98872"/>
                      <a:pt x="86766" y="99120"/>
                    </a:cubicBezTo>
                    <a:lnTo>
                      <a:pt x="86119" y="99418"/>
                    </a:lnTo>
                    <a:cubicBezTo>
                      <a:pt x="85915" y="99567"/>
                      <a:pt x="85725" y="99666"/>
                      <a:pt x="85572" y="99814"/>
                    </a:cubicBezTo>
                    <a:cubicBezTo>
                      <a:pt x="85369" y="99963"/>
                      <a:pt x="85217" y="100113"/>
                      <a:pt x="85077" y="100261"/>
                    </a:cubicBezTo>
                    <a:cubicBezTo>
                      <a:pt x="84925" y="100410"/>
                      <a:pt x="84773" y="100608"/>
                      <a:pt x="84671" y="100757"/>
                    </a:cubicBezTo>
                    <a:cubicBezTo>
                      <a:pt x="84430" y="101154"/>
                      <a:pt x="84226" y="101501"/>
                      <a:pt x="84087" y="101898"/>
                    </a:cubicBezTo>
                    <a:cubicBezTo>
                      <a:pt x="83985" y="102097"/>
                      <a:pt x="83883" y="102344"/>
                      <a:pt x="83833" y="102544"/>
                    </a:cubicBezTo>
                    <a:cubicBezTo>
                      <a:pt x="83782" y="102742"/>
                      <a:pt x="83680" y="102989"/>
                      <a:pt x="83629" y="103188"/>
                    </a:cubicBezTo>
                    <a:cubicBezTo>
                      <a:pt x="83591" y="103684"/>
                      <a:pt x="83490" y="104131"/>
                      <a:pt x="83541" y="104725"/>
                    </a:cubicBezTo>
                    <a:lnTo>
                      <a:pt x="83883" y="104925"/>
                    </a:lnTo>
                    <a:cubicBezTo>
                      <a:pt x="84430" y="104826"/>
                      <a:pt x="84874" y="104626"/>
                      <a:pt x="85319" y="104379"/>
                    </a:cubicBezTo>
                    <a:cubicBezTo>
                      <a:pt x="85572" y="104280"/>
                      <a:pt x="85763" y="104131"/>
                      <a:pt x="85966" y="104031"/>
                    </a:cubicBezTo>
                    <a:cubicBezTo>
                      <a:pt x="86119" y="103882"/>
                      <a:pt x="86309" y="103783"/>
                      <a:pt x="86512" y="103635"/>
                    </a:cubicBezTo>
                    <a:cubicBezTo>
                      <a:pt x="86855" y="103337"/>
                      <a:pt x="87160" y="103039"/>
                      <a:pt x="87452" y="102742"/>
                    </a:cubicBezTo>
                    <a:cubicBezTo>
                      <a:pt x="87605" y="102544"/>
                      <a:pt x="87757" y="102394"/>
                      <a:pt x="87846" y="102196"/>
                    </a:cubicBezTo>
                    <a:cubicBezTo>
                      <a:pt x="87998" y="102047"/>
                      <a:pt x="88049" y="101849"/>
                      <a:pt x="88151" y="101651"/>
                    </a:cubicBezTo>
                    <a:cubicBezTo>
                      <a:pt x="88252" y="101451"/>
                      <a:pt x="88303" y="101204"/>
                      <a:pt x="88354" y="101006"/>
                    </a:cubicBezTo>
                    <a:lnTo>
                      <a:pt x="88494" y="100311"/>
                    </a:lnTo>
                    <a:cubicBezTo>
                      <a:pt x="88595" y="99864"/>
                      <a:pt x="88697" y="99418"/>
                      <a:pt x="88938" y="99021"/>
                    </a:cubicBezTo>
                    <a:cubicBezTo>
                      <a:pt x="89040" y="98823"/>
                      <a:pt x="89192" y="98575"/>
                      <a:pt x="89395" y="98375"/>
                    </a:cubicBezTo>
                    <a:cubicBezTo>
                      <a:pt x="89586" y="99169"/>
                      <a:pt x="89789" y="99913"/>
                      <a:pt x="90081" y="100608"/>
                    </a:cubicBezTo>
                    <a:cubicBezTo>
                      <a:pt x="90475" y="101750"/>
                      <a:pt x="90932" y="102841"/>
                      <a:pt x="91376" y="103882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8B93CF-3676-1700-E88E-4AE8D677542C}"/>
                  </a:ext>
                </a:extLst>
              </p:cNvPr>
              <p:cNvSpPr/>
              <p:nvPr/>
            </p:nvSpPr>
            <p:spPr>
              <a:xfrm>
                <a:off x="4303458" y="705594"/>
                <a:ext cx="133350" cy="114250"/>
              </a:xfrm>
              <a:custGeom>
                <a:avLst/>
                <a:gdLst>
                  <a:gd name="connsiteX0" fmla="*/ 76302 w 133350"/>
                  <a:gd name="connsiteY0" fmla="*/ 77738 h 114250"/>
                  <a:gd name="connsiteX1" fmla="*/ 75908 w 133350"/>
                  <a:gd name="connsiteY1" fmla="*/ 77589 h 114250"/>
                  <a:gd name="connsiteX2" fmla="*/ 75565 w 133350"/>
                  <a:gd name="connsiteY2" fmla="*/ 77390 h 114250"/>
                  <a:gd name="connsiteX3" fmla="*/ 75260 w 133350"/>
                  <a:gd name="connsiteY3" fmla="*/ 77192 h 114250"/>
                  <a:gd name="connsiteX4" fmla="*/ 75159 w 133350"/>
                  <a:gd name="connsiteY4" fmla="*/ 77093 h 114250"/>
                  <a:gd name="connsiteX5" fmla="*/ 75120 w 133350"/>
                  <a:gd name="connsiteY5" fmla="*/ 77043 h 114250"/>
                  <a:gd name="connsiteX6" fmla="*/ 75069 w 133350"/>
                  <a:gd name="connsiteY6" fmla="*/ 76994 h 114250"/>
                  <a:gd name="connsiteX7" fmla="*/ 74968 w 133350"/>
                  <a:gd name="connsiteY7" fmla="*/ 76845 h 114250"/>
                  <a:gd name="connsiteX8" fmla="*/ 74866 w 133350"/>
                  <a:gd name="connsiteY8" fmla="*/ 76746 h 114250"/>
                  <a:gd name="connsiteX9" fmla="*/ 74917 w 133350"/>
                  <a:gd name="connsiteY9" fmla="*/ 76796 h 114250"/>
                  <a:gd name="connsiteX10" fmla="*/ 74816 w 133350"/>
                  <a:gd name="connsiteY10" fmla="*/ 76697 h 114250"/>
                  <a:gd name="connsiteX11" fmla="*/ 74663 w 133350"/>
                  <a:gd name="connsiteY11" fmla="*/ 76398 h 114250"/>
                  <a:gd name="connsiteX12" fmla="*/ 74270 w 133350"/>
                  <a:gd name="connsiteY12" fmla="*/ 75903 h 114250"/>
                  <a:gd name="connsiteX13" fmla="*/ 73571 w 133350"/>
                  <a:gd name="connsiteY13" fmla="*/ 74860 h 114250"/>
                  <a:gd name="connsiteX14" fmla="*/ 72034 w 133350"/>
                  <a:gd name="connsiteY14" fmla="*/ 72827 h 114250"/>
                  <a:gd name="connsiteX15" fmla="*/ 70498 w 133350"/>
                  <a:gd name="connsiteY15" fmla="*/ 70792 h 114250"/>
                  <a:gd name="connsiteX16" fmla="*/ 67272 w 133350"/>
                  <a:gd name="connsiteY16" fmla="*/ 66824 h 114250"/>
                  <a:gd name="connsiteX17" fmla="*/ 66929 w 133350"/>
                  <a:gd name="connsiteY17" fmla="*/ 67022 h 114250"/>
                  <a:gd name="connsiteX18" fmla="*/ 66878 w 133350"/>
                  <a:gd name="connsiteY18" fmla="*/ 66972 h 114250"/>
                  <a:gd name="connsiteX19" fmla="*/ 65291 w 133350"/>
                  <a:gd name="connsiteY19" fmla="*/ 68908 h 114250"/>
                  <a:gd name="connsiteX20" fmla="*/ 63805 w 133350"/>
                  <a:gd name="connsiteY20" fmla="*/ 70792 h 114250"/>
                  <a:gd name="connsiteX21" fmla="*/ 62319 w 133350"/>
                  <a:gd name="connsiteY21" fmla="*/ 72728 h 114250"/>
                  <a:gd name="connsiteX22" fmla="*/ 60833 w 133350"/>
                  <a:gd name="connsiteY22" fmla="*/ 74712 h 114250"/>
                  <a:gd name="connsiteX23" fmla="*/ 59385 w 133350"/>
                  <a:gd name="connsiteY23" fmla="*/ 76697 h 114250"/>
                  <a:gd name="connsiteX24" fmla="*/ 59284 w 133350"/>
                  <a:gd name="connsiteY24" fmla="*/ 76796 h 114250"/>
                  <a:gd name="connsiteX25" fmla="*/ 59245 w 133350"/>
                  <a:gd name="connsiteY25" fmla="*/ 76895 h 114250"/>
                  <a:gd name="connsiteX26" fmla="*/ 59144 w 133350"/>
                  <a:gd name="connsiteY26" fmla="*/ 77043 h 114250"/>
                  <a:gd name="connsiteX27" fmla="*/ 58839 w 133350"/>
                  <a:gd name="connsiteY27" fmla="*/ 77291 h 114250"/>
                  <a:gd name="connsiteX28" fmla="*/ 58496 w 133350"/>
                  <a:gd name="connsiteY28" fmla="*/ 77490 h 114250"/>
                  <a:gd name="connsiteX29" fmla="*/ 58153 w 133350"/>
                  <a:gd name="connsiteY29" fmla="*/ 77639 h 114250"/>
                  <a:gd name="connsiteX30" fmla="*/ 57455 w 133350"/>
                  <a:gd name="connsiteY30" fmla="*/ 77788 h 114250"/>
                  <a:gd name="connsiteX31" fmla="*/ 56705 w 133350"/>
                  <a:gd name="connsiteY31" fmla="*/ 77788 h 114250"/>
                  <a:gd name="connsiteX32" fmla="*/ 56413 w 133350"/>
                  <a:gd name="connsiteY32" fmla="*/ 77688 h 114250"/>
                  <a:gd name="connsiteX33" fmla="*/ 56109 w 133350"/>
                  <a:gd name="connsiteY33" fmla="*/ 77589 h 114250"/>
                  <a:gd name="connsiteX34" fmla="*/ 55969 w 133350"/>
                  <a:gd name="connsiteY34" fmla="*/ 77490 h 114250"/>
                  <a:gd name="connsiteX35" fmla="*/ 55715 w 133350"/>
                  <a:gd name="connsiteY35" fmla="*/ 77340 h 114250"/>
                  <a:gd name="connsiteX36" fmla="*/ 55664 w 133350"/>
                  <a:gd name="connsiteY36" fmla="*/ 77340 h 114250"/>
                  <a:gd name="connsiteX37" fmla="*/ 55766 w 133350"/>
                  <a:gd name="connsiteY37" fmla="*/ 77390 h 114250"/>
                  <a:gd name="connsiteX38" fmla="*/ 55715 w 133350"/>
                  <a:gd name="connsiteY38" fmla="*/ 77340 h 114250"/>
                  <a:gd name="connsiteX39" fmla="*/ 55664 w 133350"/>
                  <a:gd name="connsiteY39" fmla="*/ 77340 h 114250"/>
                  <a:gd name="connsiteX40" fmla="*/ 55524 w 133350"/>
                  <a:gd name="connsiteY40" fmla="*/ 77241 h 114250"/>
                  <a:gd name="connsiteX41" fmla="*/ 55270 w 133350"/>
                  <a:gd name="connsiteY41" fmla="*/ 77093 h 114250"/>
                  <a:gd name="connsiteX42" fmla="*/ 54229 w 133350"/>
                  <a:gd name="connsiteY42" fmla="*/ 76398 h 114250"/>
                  <a:gd name="connsiteX43" fmla="*/ 54077 w 133350"/>
                  <a:gd name="connsiteY43" fmla="*/ 76349 h 114250"/>
                  <a:gd name="connsiteX44" fmla="*/ 54026 w 133350"/>
                  <a:gd name="connsiteY44" fmla="*/ 76299 h 114250"/>
                  <a:gd name="connsiteX45" fmla="*/ 53886 w 133350"/>
                  <a:gd name="connsiteY45" fmla="*/ 76200 h 114250"/>
                  <a:gd name="connsiteX46" fmla="*/ 53683 w 133350"/>
                  <a:gd name="connsiteY46" fmla="*/ 75952 h 114250"/>
                  <a:gd name="connsiteX47" fmla="*/ 53480 w 133350"/>
                  <a:gd name="connsiteY47" fmla="*/ 75753 h 114250"/>
                  <a:gd name="connsiteX48" fmla="*/ 53340 w 133350"/>
                  <a:gd name="connsiteY48" fmla="*/ 75456 h 114250"/>
                  <a:gd name="connsiteX49" fmla="*/ 53238 w 133350"/>
                  <a:gd name="connsiteY49" fmla="*/ 75208 h 114250"/>
                  <a:gd name="connsiteX50" fmla="*/ 53187 w 133350"/>
                  <a:gd name="connsiteY50" fmla="*/ 74910 h 114250"/>
                  <a:gd name="connsiteX51" fmla="*/ 53137 w 133350"/>
                  <a:gd name="connsiteY51" fmla="*/ 74613 h 114250"/>
                  <a:gd name="connsiteX52" fmla="*/ 53187 w 133350"/>
                  <a:gd name="connsiteY52" fmla="*/ 74315 h 114250"/>
                  <a:gd name="connsiteX53" fmla="*/ 53238 w 133350"/>
                  <a:gd name="connsiteY53" fmla="*/ 74066 h 114250"/>
                  <a:gd name="connsiteX54" fmla="*/ 53340 w 133350"/>
                  <a:gd name="connsiteY54" fmla="*/ 73868 h 114250"/>
                  <a:gd name="connsiteX55" fmla="*/ 53340 w 133350"/>
                  <a:gd name="connsiteY55" fmla="*/ 73819 h 114250"/>
                  <a:gd name="connsiteX56" fmla="*/ 53530 w 133350"/>
                  <a:gd name="connsiteY56" fmla="*/ 73421 h 114250"/>
                  <a:gd name="connsiteX57" fmla="*/ 53632 w 133350"/>
                  <a:gd name="connsiteY57" fmla="*/ 73322 h 114250"/>
                  <a:gd name="connsiteX58" fmla="*/ 53784 w 133350"/>
                  <a:gd name="connsiteY58" fmla="*/ 73075 h 114250"/>
                  <a:gd name="connsiteX59" fmla="*/ 54432 w 133350"/>
                  <a:gd name="connsiteY59" fmla="*/ 72033 h 114250"/>
                  <a:gd name="connsiteX60" fmla="*/ 55715 w 133350"/>
                  <a:gd name="connsiteY60" fmla="*/ 69999 h 114250"/>
                  <a:gd name="connsiteX61" fmla="*/ 57010 w 133350"/>
                  <a:gd name="connsiteY61" fmla="*/ 67915 h 114250"/>
                  <a:gd name="connsiteX62" fmla="*/ 58242 w 133350"/>
                  <a:gd name="connsiteY62" fmla="*/ 65832 h 114250"/>
                  <a:gd name="connsiteX63" fmla="*/ 59436 w 133350"/>
                  <a:gd name="connsiteY63" fmla="*/ 63748 h 114250"/>
                  <a:gd name="connsiteX64" fmla="*/ 61417 w 133350"/>
                  <a:gd name="connsiteY64" fmla="*/ 60325 h 114250"/>
                  <a:gd name="connsiteX65" fmla="*/ 57455 w 133350"/>
                  <a:gd name="connsiteY65" fmla="*/ 60424 h 114250"/>
                  <a:gd name="connsiteX66" fmla="*/ 52298 w 133350"/>
                  <a:gd name="connsiteY66" fmla="*/ 60573 h 114250"/>
                  <a:gd name="connsiteX67" fmla="*/ 47079 w 133350"/>
                  <a:gd name="connsiteY67" fmla="*/ 60772 h 114250"/>
                  <a:gd name="connsiteX68" fmla="*/ 45796 w 133350"/>
                  <a:gd name="connsiteY68" fmla="*/ 60822 h 114250"/>
                  <a:gd name="connsiteX69" fmla="*/ 44653 w 133350"/>
                  <a:gd name="connsiteY69" fmla="*/ 60871 h 114250"/>
                  <a:gd name="connsiteX70" fmla="*/ 43167 w 133350"/>
                  <a:gd name="connsiteY70" fmla="*/ 60474 h 114250"/>
                  <a:gd name="connsiteX71" fmla="*/ 42570 w 133350"/>
                  <a:gd name="connsiteY71" fmla="*/ 59977 h 114250"/>
                  <a:gd name="connsiteX72" fmla="*/ 42126 w 133350"/>
                  <a:gd name="connsiteY72" fmla="*/ 59284 h 114250"/>
                  <a:gd name="connsiteX73" fmla="*/ 42075 w 133350"/>
                  <a:gd name="connsiteY73" fmla="*/ 59084 h 114250"/>
                  <a:gd name="connsiteX74" fmla="*/ 41973 w 133350"/>
                  <a:gd name="connsiteY74" fmla="*/ 58936 h 114250"/>
                  <a:gd name="connsiteX75" fmla="*/ 41923 w 133350"/>
                  <a:gd name="connsiteY75" fmla="*/ 58490 h 114250"/>
                  <a:gd name="connsiteX76" fmla="*/ 41783 w 133350"/>
                  <a:gd name="connsiteY76" fmla="*/ 57249 h 114250"/>
                  <a:gd name="connsiteX77" fmla="*/ 41732 w 133350"/>
                  <a:gd name="connsiteY77" fmla="*/ 56604 h 114250"/>
                  <a:gd name="connsiteX78" fmla="*/ 41732 w 133350"/>
                  <a:gd name="connsiteY78" fmla="*/ 56356 h 114250"/>
                  <a:gd name="connsiteX79" fmla="*/ 41732 w 133350"/>
                  <a:gd name="connsiteY79" fmla="*/ 56158 h 114250"/>
                  <a:gd name="connsiteX80" fmla="*/ 41923 w 133350"/>
                  <a:gd name="connsiteY80" fmla="*/ 55265 h 114250"/>
                  <a:gd name="connsiteX81" fmla="*/ 42367 w 133350"/>
                  <a:gd name="connsiteY81" fmla="*/ 54422 h 114250"/>
                  <a:gd name="connsiteX82" fmla="*/ 43116 w 133350"/>
                  <a:gd name="connsiteY82" fmla="*/ 53777 h 114250"/>
                  <a:gd name="connsiteX83" fmla="*/ 44056 w 133350"/>
                  <a:gd name="connsiteY83" fmla="*/ 53330 h 114250"/>
                  <a:gd name="connsiteX84" fmla="*/ 44310 w 133350"/>
                  <a:gd name="connsiteY84" fmla="*/ 53280 h 114250"/>
                  <a:gd name="connsiteX85" fmla="*/ 44552 w 133350"/>
                  <a:gd name="connsiteY85" fmla="*/ 53231 h 114250"/>
                  <a:gd name="connsiteX86" fmla="*/ 44856 w 133350"/>
                  <a:gd name="connsiteY86" fmla="*/ 53231 h 114250"/>
                  <a:gd name="connsiteX87" fmla="*/ 45148 w 133350"/>
                  <a:gd name="connsiteY87" fmla="*/ 53181 h 114250"/>
                  <a:gd name="connsiteX88" fmla="*/ 47727 w 133350"/>
                  <a:gd name="connsiteY88" fmla="*/ 53132 h 114250"/>
                  <a:gd name="connsiteX89" fmla="*/ 50355 w 133350"/>
                  <a:gd name="connsiteY89" fmla="*/ 53082 h 114250"/>
                  <a:gd name="connsiteX90" fmla="*/ 52934 w 133350"/>
                  <a:gd name="connsiteY90" fmla="*/ 53132 h 114250"/>
                  <a:gd name="connsiteX91" fmla="*/ 55524 w 133350"/>
                  <a:gd name="connsiteY91" fmla="*/ 53231 h 114250"/>
                  <a:gd name="connsiteX92" fmla="*/ 58102 w 133350"/>
                  <a:gd name="connsiteY92" fmla="*/ 53379 h 114250"/>
                  <a:gd name="connsiteX93" fmla="*/ 59690 w 133350"/>
                  <a:gd name="connsiteY93" fmla="*/ 53478 h 114250"/>
                  <a:gd name="connsiteX94" fmla="*/ 58941 w 133350"/>
                  <a:gd name="connsiteY94" fmla="*/ 51990 h 114250"/>
                  <a:gd name="connsiteX95" fmla="*/ 57798 w 133350"/>
                  <a:gd name="connsiteY95" fmla="*/ 49759 h 114250"/>
                  <a:gd name="connsiteX96" fmla="*/ 56705 w 133350"/>
                  <a:gd name="connsiteY96" fmla="*/ 47476 h 114250"/>
                  <a:gd name="connsiteX97" fmla="*/ 55563 w 133350"/>
                  <a:gd name="connsiteY97" fmla="*/ 45194 h 114250"/>
                  <a:gd name="connsiteX98" fmla="*/ 54432 w 133350"/>
                  <a:gd name="connsiteY98" fmla="*/ 42962 h 114250"/>
                  <a:gd name="connsiteX99" fmla="*/ 53187 w 133350"/>
                  <a:gd name="connsiteY99" fmla="*/ 40778 h 114250"/>
                  <a:gd name="connsiteX100" fmla="*/ 53137 w 133350"/>
                  <a:gd name="connsiteY100" fmla="*/ 40630 h 114250"/>
                  <a:gd name="connsiteX101" fmla="*/ 53086 w 133350"/>
                  <a:gd name="connsiteY101" fmla="*/ 40531 h 114250"/>
                  <a:gd name="connsiteX102" fmla="*/ 52984 w 133350"/>
                  <a:gd name="connsiteY102" fmla="*/ 40333 h 114250"/>
                  <a:gd name="connsiteX103" fmla="*/ 52934 w 133350"/>
                  <a:gd name="connsiteY103" fmla="*/ 40184 h 114250"/>
                  <a:gd name="connsiteX104" fmla="*/ 52895 w 133350"/>
                  <a:gd name="connsiteY104" fmla="*/ 40034 h 114250"/>
                  <a:gd name="connsiteX105" fmla="*/ 52794 w 133350"/>
                  <a:gd name="connsiteY105" fmla="*/ 39390 h 114250"/>
                  <a:gd name="connsiteX106" fmla="*/ 52934 w 133350"/>
                  <a:gd name="connsiteY106" fmla="*/ 38696 h 114250"/>
                  <a:gd name="connsiteX107" fmla="*/ 53238 w 133350"/>
                  <a:gd name="connsiteY107" fmla="*/ 38100 h 114250"/>
                  <a:gd name="connsiteX108" fmla="*/ 53340 w 133350"/>
                  <a:gd name="connsiteY108" fmla="*/ 37951 h 114250"/>
                  <a:gd name="connsiteX109" fmla="*/ 53429 w 133350"/>
                  <a:gd name="connsiteY109" fmla="*/ 37852 h 114250"/>
                  <a:gd name="connsiteX110" fmla="*/ 53530 w 133350"/>
                  <a:gd name="connsiteY110" fmla="*/ 37702 h 114250"/>
                  <a:gd name="connsiteX111" fmla="*/ 53632 w 133350"/>
                  <a:gd name="connsiteY111" fmla="*/ 37653 h 114250"/>
                  <a:gd name="connsiteX112" fmla="*/ 53734 w 133350"/>
                  <a:gd name="connsiteY112" fmla="*/ 37603 h 114250"/>
                  <a:gd name="connsiteX113" fmla="*/ 53835 w 133350"/>
                  <a:gd name="connsiteY113" fmla="*/ 37504 h 114250"/>
                  <a:gd name="connsiteX114" fmla="*/ 53975 w 133350"/>
                  <a:gd name="connsiteY114" fmla="*/ 37405 h 114250"/>
                  <a:gd name="connsiteX115" fmla="*/ 53937 w 133350"/>
                  <a:gd name="connsiteY115" fmla="*/ 37455 h 114250"/>
                  <a:gd name="connsiteX116" fmla="*/ 54026 w 133350"/>
                  <a:gd name="connsiteY116" fmla="*/ 37356 h 114250"/>
                  <a:gd name="connsiteX117" fmla="*/ 54572 w 133350"/>
                  <a:gd name="connsiteY117" fmla="*/ 37059 h 114250"/>
                  <a:gd name="connsiteX118" fmla="*/ 55664 w 133350"/>
                  <a:gd name="connsiteY118" fmla="*/ 36413 h 114250"/>
                  <a:gd name="connsiteX119" fmla="*/ 56362 w 133350"/>
                  <a:gd name="connsiteY119" fmla="*/ 36115 h 114250"/>
                  <a:gd name="connsiteX120" fmla="*/ 57848 w 133350"/>
                  <a:gd name="connsiteY120" fmla="*/ 36165 h 114250"/>
                  <a:gd name="connsiteX121" fmla="*/ 58204 w 133350"/>
                  <a:gd name="connsiteY121" fmla="*/ 36314 h 114250"/>
                  <a:gd name="connsiteX122" fmla="*/ 58547 w 133350"/>
                  <a:gd name="connsiteY122" fmla="*/ 36513 h 114250"/>
                  <a:gd name="connsiteX123" fmla="*/ 58839 w 133350"/>
                  <a:gd name="connsiteY123" fmla="*/ 36711 h 114250"/>
                  <a:gd name="connsiteX124" fmla="*/ 58941 w 133350"/>
                  <a:gd name="connsiteY124" fmla="*/ 36810 h 114250"/>
                  <a:gd name="connsiteX125" fmla="*/ 58991 w 133350"/>
                  <a:gd name="connsiteY125" fmla="*/ 36859 h 114250"/>
                  <a:gd name="connsiteX126" fmla="*/ 59144 w 133350"/>
                  <a:gd name="connsiteY126" fmla="*/ 37009 h 114250"/>
                  <a:gd name="connsiteX127" fmla="*/ 59245 w 133350"/>
                  <a:gd name="connsiteY127" fmla="*/ 37158 h 114250"/>
                  <a:gd name="connsiteX128" fmla="*/ 59245 w 133350"/>
                  <a:gd name="connsiteY128" fmla="*/ 37108 h 114250"/>
                  <a:gd name="connsiteX129" fmla="*/ 59245 w 133350"/>
                  <a:gd name="connsiteY129" fmla="*/ 37158 h 114250"/>
                  <a:gd name="connsiteX130" fmla="*/ 59284 w 133350"/>
                  <a:gd name="connsiteY130" fmla="*/ 37207 h 114250"/>
                  <a:gd name="connsiteX131" fmla="*/ 59487 w 133350"/>
                  <a:gd name="connsiteY131" fmla="*/ 37455 h 114250"/>
                  <a:gd name="connsiteX132" fmla="*/ 59830 w 133350"/>
                  <a:gd name="connsiteY132" fmla="*/ 38001 h 114250"/>
                  <a:gd name="connsiteX133" fmla="*/ 60579 w 133350"/>
                  <a:gd name="connsiteY133" fmla="*/ 39042 h 114250"/>
                  <a:gd name="connsiteX134" fmla="*/ 62065 w 133350"/>
                  <a:gd name="connsiteY134" fmla="*/ 41077 h 114250"/>
                  <a:gd name="connsiteX135" fmla="*/ 63602 w 133350"/>
                  <a:gd name="connsiteY135" fmla="*/ 43110 h 114250"/>
                  <a:gd name="connsiteX136" fmla="*/ 66878 w 133350"/>
                  <a:gd name="connsiteY136" fmla="*/ 47029 h 114250"/>
                  <a:gd name="connsiteX137" fmla="*/ 67183 w 133350"/>
                  <a:gd name="connsiteY137" fmla="*/ 46881 h 114250"/>
                  <a:gd name="connsiteX138" fmla="*/ 67272 w 133350"/>
                  <a:gd name="connsiteY138" fmla="*/ 46930 h 114250"/>
                  <a:gd name="connsiteX139" fmla="*/ 68809 w 133350"/>
                  <a:gd name="connsiteY139" fmla="*/ 44996 h 114250"/>
                  <a:gd name="connsiteX140" fmla="*/ 70358 w 133350"/>
                  <a:gd name="connsiteY140" fmla="*/ 43061 h 114250"/>
                  <a:gd name="connsiteX141" fmla="*/ 71844 w 133350"/>
                  <a:gd name="connsiteY141" fmla="*/ 41126 h 114250"/>
                  <a:gd name="connsiteX142" fmla="*/ 73279 w 133350"/>
                  <a:gd name="connsiteY142" fmla="*/ 39191 h 114250"/>
                  <a:gd name="connsiteX143" fmla="*/ 74714 w 133350"/>
                  <a:gd name="connsiteY143" fmla="*/ 37207 h 114250"/>
                  <a:gd name="connsiteX144" fmla="*/ 74816 w 133350"/>
                  <a:gd name="connsiteY144" fmla="*/ 37108 h 114250"/>
                  <a:gd name="connsiteX145" fmla="*/ 74866 w 133350"/>
                  <a:gd name="connsiteY145" fmla="*/ 37009 h 114250"/>
                  <a:gd name="connsiteX146" fmla="*/ 75019 w 133350"/>
                  <a:gd name="connsiteY146" fmla="*/ 36859 h 114250"/>
                  <a:gd name="connsiteX147" fmla="*/ 75311 w 133350"/>
                  <a:gd name="connsiteY147" fmla="*/ 36612 h 114250"/>
                  <a:gd name="connsiteX148" fmla="*/ 75616 w 133350"/>
                  <a:gd name="connsiteY148" fmla="*/ 36413 h 114250"/>
                  <a:gd name="connsiteX149" fmla="*/ 75959 w 133350"/>
                  <a:gd name="connsiteY149" fmla="*/ 36265 h 114250"/>
                  <a:gd name="connsiteX150" fmla="*/ 76708 w 133350"/>
                  <a:gd name="connsiteY150" fmla="*/ 36065 h 114250"/>
                  <a:gd name="connsiteX151" fmla="*/ 77394 w 133350"/>
                  <a:gd name="connsiteY151" fmla="*/ 36115 h 114250"/>
                  <a:gd name="connsiteX152" fmla="*/ 77749 w 133350"/>
                  <a:gd name="connsiteY152" fmla="*/ 36215 h 114250"/>
                  <a:gd name="connsiteX153" fmla="*/ 77991 w 133350"/>
                  <a:gd name="connsiteY153" fmla="*/ 36314 h 114250"/>
                  <a:gd name="connsiteX154" fmla="*/ 78143 w 133350"/>
                  <a:gd name="connsiteY154" fmla="*/ 36364 h 114250"/>
                  <a:gd name="connsiteX155" fmla="*/ 78435 w 133350"/>
                  <a:gd name="connsiteY155" fmla="*/ 36513 h 114250"/>
                  <a:gd name="connsiteX156" fmla="*/ 78435 w 133350"/>
                  <a:gd name="connsiteY156" fmla="*/ 36562 h 114250"/>
                  <a:gd name="connsiteX157" fmla="*/ 78384 w 133350"/>
                  <a:gd name="connsiteY157" fmla="*/ 36513 h 114250"/>
                  <a:gd name="connsiteX158" fmla="*/ 78486 w 133350"/>
                  <a:gd name="connsiteY158" fmla="*/ 36562 h 114250"/>
                  <a:gd name="connsiteX159" fmla="*/ 78587 w 133350"/>
                  <a:gd name="connsiteY159" fmla="*/ 36661 h 114250"/>
                  <a:gd name="connsiteX160" fmla="*/ 78880 w 133350"/>
                  <a:gd name="connsiteY160" fmla="*/ 36810 h 114250"/>
                  <a:gd name="connsiteX161" fmla="*/ 79921 w 133350"/>
                  <a:gd name="connsiteY161" fmla="*/ 37455 h 114250"/>
                  <a:gd name="connsiteX162" fmla="*/ 80023 w 133350"/>
                  <a:gd name="connsiteY162" fmla="*/ 37554 h 114250"/>
                  <a:gd name="connsiteX163" fmla="*/ 80124 w 133350"/>
                  <a:gd name="connsiteY163" fmla="*/ 37603 h 114250"/>
                  <a:gd name="connsiteX164" fmla="*/ 80226 w 133350"/>
                  <a:gd name="connsiteY164" fmla="*/ 37702 h 114250"/>
                  <a:gd name="connsiteX165" fmla="*/ 80467 w 133350"/>
                  <a:gd name="connsiteY165" fmla="*/ 37902 h 114250"/>
                  <a:gd name="connsiteX166" fmla="*/ 80670 w 133350"/>
                  <a:gd name="connsiteY166" fmla="*/ 38150 h 114250"/>
                  <a:gd name="connsiteX167" fmla="*/ 80772 w 133350"/>
                  <a:gd name="connsiteY167" fmla="*/ 38447 h 114250"/>
                  <a:gd name="connsiteX168" fmla="*/ 80924 w 133350"/>
                  <a:gd name="connsiteY168" fmla="*/ 38696 h 114250"/>
                  <a:gd name="connsiteX169" fmla="*/ 80963 w 133350"/>
                  <a:gd name="connsiteY169" fmla="*/ 38993 h 114250"/>
                  <a:gd name="connsiteX170" fmla="*/ 80963 w 133350"/>
                  <a:gd name="connsiteY170" fmla="*/ 39290 h 114250"/>
                  <a:gd name="connsiteX171" fmla="*/ 80963 w 133350"/>
                  <a:gd name="connsiteY171" fmla="*/ 39539 h 114250"/>
                  <a:gd name="connsiteX172" fmla="*/ 80924 w 133350"/>
                  <a:gd name="connsiteY172" fmla="*/ 39836 h 114250"/>
                  <a:gd name="connsiteX173" fmla="*/ 80823 w 133350"/>
                  <a:gd name="connsiteY173" fmla="*/ 40034 h 114250"/>
                  <a:gd name="connsiteX174" fmla="*/ 80823 w 133350"/>
                  <a:gd name="connsiteY174" fmla="*/ 40084 h 114250"/>
                  <a:gd name="connsiteX175" fmla="*/ 80772 w 133350"/>
                  <a:gd name="connsiteY175" fmla="*/ 40135 h 114250"/>
                  <a:gd name="connsiteX176" fmla="*/ 80620 w 133350"/>
                  <a:gd name="connsiteY176" fmla="*/ 40382 h 114250"/>
                  <a:gd name="connsiteX177" fmla="*/ 80569 w 133350"/>
                  <a:gd name="connsiteY177" fmla="*/ 40432 h 114250"/>
                  <a:gd name="connsiteX178" fmla="*/ 80518 w 133350"/>
                  <a:gd name="connsiteY178" fmla="*/ 40580 h 114250"/>
                  <a:gd name="connsiteX179" fmla="*/ 80327 w 133350"/>
                  <a:gd name="connsiteY179" fmla="*/ 40828 h 114250"/>
                  <a:gd name="connsiteX180" fmla="*/ 79680 w 133350"/>
                  <a:gd name="connsiteY180" fmla="*/ 41871 h 114250"/>
                  <a:gd name="connsiteX181" fmla="*/ 78384 w 133350"/>
                  <a:gd name="connsiteY181" fmla="*/ 43904 h 114250"/>
                  <a:gd name="connsiteX182" fmla="*/ 77152 w 133350"/>
                  <a:gd name="connsiteY182" fmla="*/ 45988 h 114250"/>
                  <a:gd name="connsiteX183" fmla="*/ 75908 w 133350"/>
                  <a:gd name="connsiteY183" fmla="*/ 48072 h 114250"/>
                  <a:gd name="connsiteX184" fmla="*/ 74663 w 133350"/>
                  <a:gd name="connsiteY184" fmla="*/ 50155 h 114250"/>
                  <a:gd name="connsiteX185" fmla="*/ 72733 w 133350"/>
                  <a:gd name="connsiteY185" fmla="*/ 53577 h 114250"/>
                  <a:gd name="connsiteX186" fmla="*/ 76657 w 133350"/>
                  <a:gd name="connsiteY186" fmla="*/ 53429 h 114250"/>
                  <a:gd name="connsiteX187" fmla="*/ 81864 w 133350"/>
                  <a:gd name="connsiteY187" fmla="*/ 53280 h 114250"/>
                  <a:gd name="connsiteX188" fmla="*/ 87020 w 133350"/>
                  <a:gd name="connsiteY188" fmla="*/ 53132 h 114250"/>
                  <a:gd name="connsiteX189" fmla="*/ 88316 w 133350"/>
                  <a:gd name="connsiteY189" fmla="*/ 53082 h 114250"/>
                  <a:gd name="connsiteX190" fmla="*/ 89497 w 133350"/>
                  <a:gd name="connsiteY190" fmla="*/ 53033 h 114250"/>
                  <a:gd name="connsiteX191" fmla="*/ 90944 w 133350"/>
                  <a:gd name="connsiteY191" fmla="*/ 53429 h 114250"/>
                  <a:gd name="connsiteX192" fmla="*/ 91580 w 133350"/>
                  <a:gd name="connsiteY192" fmla="*/ 53925 h 114250"/>
                  <a:gd name="connsiteX193" fmla="*/ 91986 w 133350"/>
                  <a:gd name="connsiteY193" fmla="*/ 54620 h 114250"/>
                  <a:gd name="connsiteX194" fmla="*/ 92075 w 133350"/>
                  <a:gd name="connsiteY194" fmla="*/ 54818 h 114250"/>
                  <a:gd name="connsiteX195" fmla="*/ 92126 w 133350"/>
                  <a:gd name="connsiteY195" fmla="*/ 54967 h 114250"/>
                  <a:gd name="connsiteX196" fmla="*/ 92227 w 133350"/>
                  <a:gd name="connsiteY196" fmla="*/ 55414 h 114250"/>
                  <a:gd name="connsiteX197" fmla="*/ 92329 w 133350"/>
                  <a:gd name="connsiteY197" fmla="*/ 56653 h 114250"/>
                  <a:gd name="connsiteX198" fmla="*/ 92380 w 133350"/>
                  <a:gd name="connsiteY198" fmla="*/ 57299 h 114250"/>
                  <a:gd name="connsiteX199" fmla="*/ 92380 w 133350"/>
                  <a:gd name="connsiteY199" fmla="*/ 57497 h 114250"/>
                  <a:gd name="connsiteX200" fmla="*/ 92380 w 133350"/>
                  <a:gd name="connsiteY200" fmla="*/ 57746 h 114250"/>
                  <a:gd name="connsiteX201" fmla="*/ 92227 w 133350"/>
                  <a:gd name="connsiteY201" fmla="*/ 58638 h 114250"/>
                  <a:gd name="connsiteX202" fmla="*/ 91732 w 133350"/>
                  <a:gd name="connsiteY202" fmla="*/ 59482 h 114250"/>
                  <a:gd name="connsiteX203" fmla="*/ 90995 w 133350"/>
                  <a:gd name="connsiteY203" fmla="*/ 60127 h 114250"/>
                  <a:gd name="connsiteX204" fmla="*/ 90094 w 133350"/>
                  <a:gd name="connsiteY204" fmla="*/ 60573 h 114250"/>
                  <a:gd name="connsiteX205" fmla="*/ 89852 w 133350"/>
                  <a:gd name="connsiteY205" fmla="*/ 60622 h 114250"/>
                  <a:gd name="connsiteX206" fmla="*/ 89598 w 133350"/>
                  <a:gd name="connsiteY206" fmla="*/ 60672 h 114250"/>
                  <a:gd name="connsiteX207" fmla="*/ 89255 w 133350"/>
                  <a:gd name="connsiteY207" fmla="*/ 60672 h 114250"/>
                  <a:gd name="connsiteX208" fmla="*/ 88951 w 133350"/>
                  <a:gd name="connsiteY208" fmla="*/ 60721 h 114250"/>
                  <a:gd name="connsiteX209" fmla="*/ 86373 w 133350"/>
                  <a:gd name="connsiteY209" fmla="*/ 60772 h 114250"/>
                  <a:gd name="connsiteX210" fmla="*/ 83795 w 133350"/>
                  <a:gd name="connsiteY210" fmla="*/ 60822 h 114250"/>
                  <a:gd name="connsiteX211" fmla="*/ 81216 w 133350"/>
                  <a:gd name="connsiteY211" fmla="*/ 60772 h 114250"/>
                  <a:gd name="connsiteX212" fmla="*/ 78638 w 133350"/>
                  <a:gd name="connsiteY212" fmla="*/ 60672 h 114250"/>
                  <a:gd name="connsiteX213" fmla="*/ 76009 w 133350"/>
                  <a:gd name="connsiteY213" fmla="*/ 60523 h 114250"/>
                  <a:gd name="connsiteX214" fmla="*/ 74422 w 133350"/>
                  <a:gd name="connsiteY214" fmla="*/ 60424 h 114250"/>
                  <a:gd name="connsiteX215" fmla="*/ 75209 w 133350"/>
                  <a:gd name="connsiteY215" fmla="*/ 61913 h 114250"/>
                  <a:gd name="connsiteX216" fmla="*/ 76302 w 133350"/>
                  <a:gd name="connsiteY216" fmla="*/ 64145 h 114250"/>
                  <a:gd name="connsiteX217" fmla="*/ 77445 w 133350"/>
                  <a:gd name="connsiteY217" fmla="*/ 66427 h 114250"/>
                  <a:gd name="connsiteX218" fmla="*/ 78537 w 133350"/>
                  <a:gd name="connsiteY218" fmla="*/ 68659 h 114250"/>
                  <a:gd name="connsiteX219" fmla="*/ 79730 w 133350"/>
                  <a:gd name="connsiteY219" fmla="*/ 70941 h 114250"/>
                  <a:gd name="connsiteX220" fmla="*/ 80924 w 133350"/>
                  <a:gd name="connsiteY220" fmla="*/ 73124 h 114250"/>
                  <a:gd name="connsiteX221" fmla="*/ 81013 w 133350"/>
                  <a:gd name="connsiteY221" fmla="*/ 73273 h 114250"/>
                  <a:gd name="connsiteX222" fmla="*/ 81064 w 133350"/>
                  <a:gd name="connsiteY222" fmla="*/ 73372 h 114250"/>
                  <a:gd name="connsiteX223" fmla="*/ 81115 w 133350"/>
                  <a:gd name="connsiteY223" fmla="*/ 73522 h 114250"/>
                  <a:gd name="connsiteX224" fmla="*/ 81216 w 133350"/>
                  <a:gd name="connsiteY224" fmla="*/ 73720 h 114250"/>
                  <a:gd name="connsiteX225" fmla="*/ 81267 w 133350"/>
                  <a:gd name="connsiteY225" fmla="*/ 73868 h 114250"/>
                  <a:gd name="connsiteX226" fmla="*/ 81318 w 133350"/>
                  <a:gd name="connsiteY226" fmla="*/ 74513 h 114250"/>
                  <a:gd name="connsiteX227" fmla="*/ 81216 w 133350"/>
                  <a:gd name="connsiteY227" fmla="*/ 75159 h 114250"/>
                  <a:gd name="connsiteX228" fmla="*/ 80924 w 133350"/>
                  <a:gd name="connsiteY228" fmla="*/ 75802 h 114250"/>
                  <a:gd name="connsiteX229" fmla="*/ 80823 w 133350"/>
                  <a:gd name="connsiteY229" fmla="*/ 75903 h 114250"/>
                  <a:gd name="connsiteX230" fmla="*/ 80721 w 133350"/>
                  <a:gd name="connsiteY230" fmla="*/ 76051 h 114250"/>
                  <a:gd name="connsiteX231" fmla="*/ 80569 w 133350"/>
                  <a:gd name="connsiteY231" fmla="*/ 76150 h 114250"/>
                  <a:gd name="connsiteX232" fmla="*/ 80518 w 133350"/>
                  <a:gd name="connsiteY232" fmla="*/ 76250 h 114250"/>
                  <a:gd name="connsiteX233" fmla="*/ 80467 w 133350"/>
                  <a:gd name="connsiteY233" fmla="*/ 76250 h 114250"/>
                  <a:gd name="connsiteX234" fmla="*/ 80429 w 133350"/>
                  <a:gd name="connsiteY234" fmla="*/ 76299 h 114250"/>
                  <a:gd name="connsiteX235" fmla="*/ 80276 w 133350"/>
                  <a:gd name="connsiteY235" fmla="*/ 76398 h 114250"/>
                  <a:gd name="connsiteX236" fmla="*/ 80175 w 133350"/>
                  <a:gd name="connsiteY236" fmla="*/ 76497 h 114250"/>
                  <a:gd name="connsiteX237" fmla="*/ 80124 w 133350"/>
                  <a:gd name="connsiteY237" fmla="*/ 76497 h 114250"/>
                  <a:gd name="connsiteX238" fmla="*/ 80226 w 133350"/>
                  <a:gd name="connsiteY238" fmla="*/ 76448 h 114250"/>
                  <a:gd name="connsiteX239" fmla="*/ 80073 w 133350"/>
                  <a:gd name="connsiteY239" fmla="*/ 76497 h 114250"/>
                  <a:gd name="connsiteX240" fmla="*/ 79527 w 133350"/>
                  <a:gd name="connsiteY240" fmla="*/ 76845 h 114250"/>
                  <a:gd name="connsiteX241" fmla="*/ 78486 w 133350"/>
                  <a:gd name="connsiteY241" fmla="*/ 77490 h 114250"/>
                  <a:gd name="connsiteX242" fmla="*/ 77788 w 133350"/>
                  <a:gd name="connsiteY242" fmla="*/ 77788 h 114250"/>
                  <a:gd name="connsiteX243" fmla="*/ 76302 w 133350"/>
                  <a:gd name="connsiteY243" fmla="*/ 77738 h 114250"/>
                  <a:gd name="connsiteX244" fmla="*/ 91389 w 133350"/>
                  <a:gd name="connsiteY244" fmla="*/ 103882 h 114250"/>
                  <a:gd name="connsiteX245" fmla="*/ 92824 w 133350"/>
                  <a:gd name="connsiteY245" fmla="*/ 106859 h 114250"/>
                  <a:gd name="connsiteX246" fmla="*/ 94412 w 133350"/>
                  <a:gd name="connsiteY246" fmla="*/ 109389 h 114250"/>
                  <a:gd name="connsiteX247" fmla="*/ 97244 w 133350"/>
                  <a:gd name="connsiteY247" fmla="*/ 112960 h 114250"/>
                  <a:gd name="connsiteX248" fmla="*/ 98184 w 133350"/>
                  <a:gd name="connsiteY248" fmla="*/ 113902 h 114250"/>
                  <a:gd name="connsiteX249" fmla="*/ 98527 w 133350"/>
                  <a:gd name="connsiteY249" fmla="*/ 114250 h 114250"/>
                  <a:gd name="connsiteX250" fmla="*/ 98882 w 133350"/>
                  <a:gd name="connsiteY250" fmla="*/ 114052 h 114250"/>
                  <a:gd name="connsiteX251" fmla="*/ 98831 w 133350"/>
                  <a:gd name="connsiteY251" fmla="*/ 113605 h 114250"/>
                  <a:gd name="connsiteX252" fmla="*/ 98679 w 133350"/>
                  <a:gd name="connsiteY252" fmla="*/ 112315 h 114250"/>
                  <a:gd name="connsiteX253" fmla="*/ 97536 w 133350"/>
                  <a:gd name="connsiteY253" fmla="*/ 107950 h 114250"/>
                  <a:gd name="connsiteX254" fmla="*/ 96495 w 133350"/>
                  <a:gd name="connsiteY254" fmla="*/ 105171 h 114250"/>
                  <a:gd name="connsiteX255" fmla="*/ 95009 w 133350"/>
                  <a:gd name="connsiteY255" fmla="*/ 102245 h 114250"/>
                  <a:gd name="connsiteX256" fmla="*/ 93167 w 133350"/>
                  <a:gd name="connsiteY256" fmla="*/ 99219 h 114250"/>
                  <a:gd name="connsiteX257" fmla="*/ 92773 w 133350"/>
                  <a:gd name="connsiteY257" fmla="*/ 98574 h 114250"/>
                  <a:gd name="connsiteX258" fmla="*/ 93866 w 133350"/>
                  <a:gd name="connsiteY258" fmla="*/ 98772 h 114250"/>
                  <a:gd name="connsiteX259" fmla="*/ 95212 w 133350"/>
                  <a:gd name="connsiteY259" fmla="*/ 98872 h 114250"/>
                  <a:gd name="connsiteX260" fmla="*/ 96545 w 133350"/>
                  <a:gd name="connsiteY260" fmla="*/ 98772 h 114250"/>
                  <a:gd name="connsiteX261" fmla="*/ 97244 w 133350"/>
                  <a:gd name="connsiteY261" fmla="*/ 98623 h 114250"/>
                  <a:gd name="connsiteX262" fmla="*/ 97879 w 133350"/>
                  <a:gd name="connsiteY262" fmla="*/ 98475 h 114250"/>
                  <a:gd name="connsiteX263" fmla="*/ 99225 w 133350"/>
                  <a:gd name="connsiteY263" fmla="*/ 98027 h 114250"/>
                  <a:gd name="connsiteX264" fmla="*/ 99923 w 133350"/>
                  <a:gd name="connsiteY264" fmla="*/ 97730 h 114250"/>
                  <a:gd name="connsiteX265" fmla="*/ 100609 w 133350"/>
                  <a:gd name="connsiteY265" fmla="*/ 97334 h 114250"/>
                  <a:gd name="connsiteX266" fmla="*/ 100609 w 133350"/>
                  <a:gd name="connsiteY266" fmla="*/ 96986 h 114250"/>
                  <a:gd name="connsiteX267" fmla="*/ 99974 w 133350"/>
                  <a:gd name="connsiteY267" fmla="*/ 96490 h 114250"/>
                  <a:gd name="connsiteX268" fmla="*/ 99326 w 133350"/>
                  <a:gd name="connsiteY268" fmla="*/ 96143 h 114250"/>
                  <a:gd name="connsiteX269" fmla="*/ 98031 w 133350"/>
                  <a:gd name="connsiteY269" fmla="*/ 95547 h 114250"/>
                  <a:gd name="connsiteX270" fmla="*/ 97384 w 133350"/>
                  <a:gd name="connsiteY270" fmla="*/ 95349 h 114250"/>
                  <a:gd name="connsiteX271" fmla="*/ 96748 w 133350"/>
                  <a:gd name="connsiteY271" fmla="*/ 95151 h 114250"/>
                  <a:gd name="connsiteX272" fmla="*/ 95402 w 133350"/>
                  <a:gd name="connsiteY272" fmla="*/ 94902 h 114250"/>
                  <a:gd name="connsiteX273" fmla="*/ 94119 w 133350"/>
                  <a:gd name="connsiteY273" fmla="*/ 94902 h 114250"/>
                  <a:gd name="connsiteX274" fmla="*/ 92773 w 133350"/>
                  <a:gd name="connsiteY274" fmla="*/ 95002 h 114250"/>
                  <a:gd name="connsiteX275" fmla="*/ 92075 w 133350"/>
                  <a:gd name="connsiteY275" fmla="*/ 95101 h 114250"/>
                  <a:gd name="connsiteX276" fmla="*/ 91440 w 133350"/>
                  <a:gd name="connsiteY276" fmla="*/ 95200 h 114250"/>
                  <a:gd name="connsiteX277" fmla="*/ 90449 w 133350"/>
                  <a:gd name="connsiteY277" fmla="*/ 95498 h 114250"/>
                  <a:gd name="connsiteX278" fmla="*/ 88900 w 133350"/>
                  <a:gd name="connsiteY278" fmla="*/ 93116 h 114250"/>
                  <a:gd name="connsiteX279" fmla="*/ 87769 w 133350"/>
                  <a:gd name="connsiteY279" fmla="*/ 89793 h 114250"/>
                  <a:gd name="connsiteX280" fmla="*/ 86868 w 133350"/>
                  <a:gd name="connsiteY280" fmla="*/ 86568 h 114250"/>
                  <a:gd name="connsiteX281" fmla="*/ 86233 w 133350"/>
                  <a:gd name="connsiteY281" fmla="*/ 85179 h 114250"/>
                  <a:gd name="connsiteX282" fmla="*/ 85636 w 133350"/>
                  <a:gd name="connsiteY282" fmla="*/ 84088 h 114250"/>
                  <a:gd name="connsiteX283" fmla="*/ 86030 w 133350"/>
                  <a:gd name="connsiteY283" fmla="*/ 84138 h 114250"/>
                  <a:gd name="connsiteX284" fmla="*/ 87122 w 133350"/>
                  <a:gd name="connsiteY284" fmla="*/ 84336 h 114250"/>
                  <a:gd name="connsiteX285" fmla="*/ 89255 w 133350"/>
                  <a:gd name="connsiteY285" fmla="*/ 84585 h 114250"/>
                  <a:gd name="connsiteX286" fmla="*/ 91389 w 133350"/>
                  <a:gd name="connsiteY286" fmla="*/ 84733 h 114250"/>
                  <a:gd name="connsiteX287" fmla="*/ 93523 w 133350"/>
                  <a:gd name="connsiteY287" fmla="*/ 84684 h 114250"/>
                  <a:gd name="connsiteX288" fmla="*/ 94615 w 133350"/>
                  <a:gd name="connsiteY288" fmla="*/ 84585 h 114250"/>
                  <a:gd name="connsiteX289" fmla="*/ 95707 w 133350"/>
                  <a:gd name="connsiteY289" fmla="*/ 84435 h 114250"/>
                  <a:gd name="connsiteX290" fmla="*/ 97841 w 133350"/>
                  <a:gd name="connsiteY290" fmla="*/ 84038 h 114250"/>
                  <a:gd name="connsiteX291" fmla="*/ 98933 w 133350"/>
                  <a:gd name="connsiteY291" fmla="*/ 83740 h 114250"/>
                  <a:gd name="connsiteX292" fmla="*/ 100013 w 133350"/>
                  <a:gd name="connsiteY292" fmla="*/ 83393 h 114250"/>
                  <a:gd name="connsiteX293" fmla="*/ 100063 w 133350"/>
                  <a:gd name="connsiteY293" fmla="*/ 82997 h 114250"/>
                  <a:gd name="connsiteX294" fmla="*/ 98971 w 133350"/>
                  <a:gd name="connsiteY294" fmla="*/ 82550 h 114250"/>
                  <a:gd name="connsiteX295" fmla="*/ 97930 w 133350"/>
                  <a:gd name="connsiteY295" fmla="*/ 82152 h 114250"/>
                  <a:gd name="connsiteX296" fmla="*/ 95847 w 133350"/>
                  <a:gd name="connsiteY296" fmla="*/ 81509 h 114250"/>
                  <a:gd name="connsiteX297" fmla="*/ 94755 w 133350"/>
                  <a:gd name="connsiteY297" fmla="*/ 81260 h 114250"/>
                  <a:gd name="connsiteX298" fmla="*/ 93713 w 133350"/>
                  <a:gd name="connsiteY298" fmla="*/ 81062 h 114250"/>
                  <a:gd name="connsiteX299" fmla="*/ 91580 w 133350"/>
                  <a:gd name="connsiteY299" fmla="*/ 80814 h 114250"/>
                  <a:gd name="connsiteX300" fmla="*/ 89446 w 133350"/>
                  <a:gd name="connsiteY300" fmla="*/ 80715 h 114250"/>
                  <a:gd name="connsiteX301" fmla="*/ 87313 w 133350"/>
                  <a:gd name="connsiteY301" fmla="*/ 80814 h 114250"/>
                  <a:gd name="connsiteX302" fmla="*/ 86233 w 133350"/>
                  <a:gd name="connsiteY302" fmla="*/ 80863 h 114250"/>
                  <a:gd name="connsiteX303" fmla="*/ 85141 w 133350"/>
                  <a:gd name="connsiteY303" fmla="*/ 80963 h 114250"/>
                  <a:gd name="connsiteX304" fmla="*/ 83604 w 133350"/>
                  <a:gd name="connsiteY304" fmla="*/ 81210 h 114250"/>
                  <a:gd name="connsiteX305" fmla="*/ 82804 w 133350"/>
                  <a:gd name="connsiteY305" fmla="*/ 80317 h 114250"/>
                  <a:gd name="connsiteX306" fmla="*/ 82156 w 133350"/>
                  <a:gd name="connsiteY306" fmla="*/ 79672 h 114250"/>
                  <a:gd name="connsiteX307" fmla="*/ 82309 w 133350"/>
                  <a:gd name="connsiteY307" fmla="*/ 79573 h 114250"/>
                  <a:gd name="connsiteX308" fmla="*/ 82410 w 133350"/>
                  <a:gd name="connsiteY308" fmla="*/ 79524 h 114250"/>
                  <a:gd name="connsiteX309" fmla="*/ 82550 w 133350"/>
                  <a:gd name="connsiteY309" fmla="*/ 79425 h 114250"/>
                  <a:gd name="connsiteX310" fmla="*/ 82601 w 133350"/>
                  <a:gd name="connsiteY310" fmla="*/ 79375 h 114250"/>
                  <a:gd name="connsiteX311" fmla="*/ 82753 w 133350"/>
                  <a:gd name="connsiteY311" fmla="*/ 79325 h 114250"/>
                  <a:gd name="connsiteX312" fmla="*/ 83147 w 133350"/>
                  <a:gd name="connsiteY312" fmla="*/ 78977 h 114250"/>
                  <a:gd name="connsiteX313" fmla="*/ 83502 w 133350"/>
                  <a:gd name="connsiteY313" fmla="*/ 78680 h 114250"/>
                  <a:gd name="connsiteX314" fmla="*/ 83845 w 133350"/>
                  <a:gd name="connsiteY314" fmla="*/ 78334 h 114250"/>
                  <a:gd name="connsiteX315" fmla="*/ 84138 w 133350"/>
                  <a:gd name="connsiteY315" fmla="*/ 77986 h 114250"/>
                  <a:gd name="connsiteX316" fmla="*/ 85280 w 133350"/>
                  <a:gd name="connsiteY316" fmla="*/ 74563 h 114250"/>
                  <a:gd name="connsiteX317" fmla="*/ 85039 w 133350"/>
                  <a:gd name="connsiteY317" fmla="*/ 72777 h 114250"/>
                  <a:gd name="connsiteX318" fmla="*/ 84887 w 133350"/>
                  <a:gd name="connsiteY318" fmla="*/ 72330 h 114250"/>
                  <a:gd name="connsiteX319" fmla="*/ 84684 w 133350"/>
                  <a:gd name="connsiteY319" fmla="*/ 71934 h 114250"/>
                  <a:gd name="connsiteX320" fmla="*/ 84442 w 133350"/>
                  <a:gd name="connsiteY320" fmla="*/ 71537 h 114250"/>
                  <a:gd name="connsiteX321" fmla="*/ 84341 w 133350"/>
                  <a:gd name="connsiteY321" fmla="*/ 71388 h 114250"/>
                  <a:gd name="connsiteX322" fmla="*/ 84290 w 133350"/>
                  <a:gd name="connsiteY322" fmla="*/ 71239 h 114250"/>
                  <a:gd name="connsiteX323" fmla="*/ 82855 w 133350"/>
                  <a:gd name="connsiteY323" fmla="*/ 69155 h 114250"/>
                  <a:gd name="connsiteX324" fmla="*/ 81369 w 133350"/>
                  <a:gd name="connsiteY324" fmla="*/ 67122 h 114250"/>
                  <a:gd name="connsiteX325" fmla="*/ 79883 w 133350"/>
                  <a:gd name="connsiteY325" fmla="*/ 65038 h 114250"/>
                  <a:gd name="connsiteX326" fmla="*/ 78334 w 133350"/>
                  <a:gd name="connsiteY326" fmla="*/ 63003 h 114250"/>
                  <a:gd name="connsiteX327" fmla="*/ 77788 w 133350"/>
                  <a:gd name="connsiteY327" fmla="*/ 62259 h 114250"/>
                  <a:gd name="connsiteX328" fmla="*/ 78638 w 133350"/>
                  <a:gd name="connsiteY328" fmla="*/ 62210 h 114250"/>
                  <a:gd name="connsiteX329" fmla="*/ 81216 w 133350"/>
                  <a:gd name="connsiteY329" fmla="*/ 62111 h 114250"/>
                  <a:gd name="connsiteX330" fmla="*/ 83795 w 133350"/>
                  <a:gd name="connsiteY330" fmla="*/ 62061 h 114250"/>
                  <a:gd name="connsiteX331" fmla="*/ 86373 w 133350"/>
                  <a:gd name="connsiteY331" fmla="*/ 62111 h 114250"/>
                  <a:gd name="connsiteX332" fmla="*/ 88951 w 133350"/>
                  <a:gd name="connsiteY332" fmla="*/ 62160 h 114250"/>
                  <a:gd name="connsiteX333" fmla="*/ 89205 w 133350"/>
                  <a:gd name="connsiteY333" fmla="*/ 62160 h 114250"/>
                  <a:gd name="connsiteX334" fmla="*/ 89255 w 133350"/>
                  <a:gd name="connsiteY334" fmla="*/ 62210 h 114250"/>
                  <a:gd name="connsiteX335" fmla="*/ 89357 w 133350"/>
                  <a:gd name="connsiteY335" fmla="*/ 62210 h 114250"/>
                  <a:gd name="connsiteX336" fmla="*/ 89649 w 133350"/>
                  <a:gd name="connsiteY336" fmla="*/ 62160 h 114250"/>
                  <a:gd name="connsiteX337" fmla="*/ 90043 w 133350"/>
                  <a:gd name="connsiteY337" fmla="*/ 62160 h 114250"/>
                  <a:gd name="connsiteX338" fmla="*/ 90449 w 133350"/>
                  <a:gd name="connsiteY338" fmla="*/ 62111 h 114250"/>
                  <a:gd name="connsiteX339" fmla="*/ 91935 w 133350"/>
                  <a:gd name="connsiteY339" fmla="*/ 61615 h 114250"/>
                  <a:gd name="connsiteX340" fmla="*/ 93167 w 133350"/>
                  <a:gd name="connsiteY340" fmla="*/ 60721 h 114250"/>
                  <a:gd name="connsiteX341" fmla="*/ 93713 w 133350"/>
                  <a:gd name="connsiteY341" fmla="*/ 60176 h 114250"/>
                  <a:gd name="connsiteX342" fmla="*/ 94170 w 133350"/>
                  <a:gd name="connsiteY342" fmla="*/ 59531 h 114250"/>
                  <a:gd name="connsiteX343" fmla="*/ 94704 w 133350"/>
                  <a:gd name="connsiteY343" fmla="*/ 58043 h 114250"/>
                  <a:gd name="connsiteX344" fmla="*/ 94755 w 133350"/>
                  <a:gd name="connsiteY344" fmla="*/ 57795 h 114250"/>
                  <a:gd name="connsiteX345" fmla="*/ 96253 w 133350"/>
                  <a:gd name="connsiteY345" fmla="*/ 58142 h 114250"/>
                  <a:gd name="connsiteX346" fmla="*/ 96342 w 133350"/>
                  <a:gd name="connsiteY346" fmla="*/ 58241 h 114250"/>
                  <a:gd name="connsiteX347" fmla="*/ 96990 w 133350"/>
                  <a:gd name="connsiteY347" fmla="*/ 59035 h 114250"/>
                  <a:gd name="connsiteX348" fmla="*/ 98031 w 133350"/>
                  <a:gd name="connsiteY348" fmla="*/ 60822 h 114250"/>
                  <a:gd name="connsiteX349" fmla="*/ 98387 w 133350"/>
                  <a:gd name="connsiteY349" fmla="*/ 61813 h 114250"/>
                  <a:gd name="connsiteX350" fmla="*/ 98679 w 133350"/>
                  <a:gd name="connsiteY350" fmla="*/ 62855 h 114250"/>
                  <a:gd name="connsiteX351" fmla="*/ 98882 w 133350"/>
                  <a:gd name="connsiteY351" fmla="*/ 63896 h 114250"/>
                  <a:gd name="connsiteX352" fmla="*/ 99174 w 133350"/>
                  <a:gd name="connsiteY352" fmla="*/ 64889 h 114250"/>
                  <a:gd name="connsiteX353" fmla="*/ 99619 w 133350"/>
                  <a:gd name="connsiteY353" fmla="*/ 65832 h 114250"/>
                  <a:gd name="connsiteX354" fmla="*/ 100114 w 133350"/>
                  <a:gd name="connsiteY354" fmla="*/ 66774 h 114250"/>
                  <a:gd name="connsiteX355" fmla="*/ 101308 w 133350"/>
                  <a:gd name="connsiteY355" fmla="*/ 68461 h 114250"/>
                  <a:gd name="connsiteX356" fmla="*/ 102006 w 133350"/>
                  <a:gd name="connsiteY356" fmla="*/ 69254 h 114250"/>
                  <a:gd name="connsiteX357" fmla="*/ 102743 w 133350"/>
                  <a:gd name="connsiteY357" fmla="*/ 70048 h 114250"/>
                  <a:gd name="connsiteX358" fmla="*/ 104534 w 133350"/>
                  <a:gd name="connsiteY358" fmla="*/ 71487 h 114250"/>
                  <a:gd name="connsiteX359" fmla="*/ 104826 w 133350"/>
                  <a:gd name="connsiteY359" fmla="*/ 71289 h 114250"/>
                  <a:gd name="connsiteX360" fmla="*/ 104584 w 133350"/>
                  <a:gd name="connsiteY360" fmla="*/ 69106 h 114250"/>
                  <a:gd name="connsiteX361" fmla="*/ 104330 w 133350"/>
                  <a:gd name="connsiteY361" fmla="*/ 68064 h 114250"/>
                  <a:gd name="connsiteX362" fmla="*/ 103987 w 133350"/>
                  <a:gd name="connsiteY362" fmla="*/ 67071 h 114250"/>
                  <a:gd name="connsiteX363" fmla="*/ 103149 w 133350"/>
                  <a:gd name="connsiteY363" fmla="*/ 65187 h 114250"/>
                  <a:gd name="connsiteX364" fmla="*/ 102654 w 133350"/>
                  <a:gd name="connsiteY364" fmla="*/ 64294 h 114250"/>
                  <a:gd name="connsiteX365" fmla="*/ 102057 w 133350"/>
                  <a:gd name="connsiteY365" fmla="*/ 63450 h 114250"/>
                  <a:gd name="connsiteX366" fmla="*/ 101308 w 133350"/>
                  <a:gd name="connsiteY366" fmla="*/ 62657 h 114250"/>
                  <a:gd name="connsiteX367" fmla="*/ 100559 w 133350"/>
                  <a:gd name="connsiteY367" fmla="*/ 61863 h 114250"/>
                  <a:gd name="connsiteX368" fmla="*/ 99771 w 133350"/>
                  <a:gd name="connsiteY368" fmla="*/ 61119 h 114250"/>
                  <a:gd name="connsiteX369" fmla="*/ 99123 w 133350"/>
                  <a:gd name="connsiteY369" fmla="*/ 60275 h 114250"/>
                  <a:gd name="connsiteX370" fmla="*/ 98133 w 133350"/>
                  <a:gd name="connsiteY370" fmla="*/ 58440 h 114250"/>
                  <a:gd name="connsiteX371" fmla="*/ 99174 w 133350"/>
                  <a:gd name="connsiteY371" fmla="*/ 58539 h 114250"/>
                  <a:gd name="connsiteX372" fmla="*/ 100609 w 133350"/>
                  <a:gd name="connsiteY372" fmla="*/ 58589 h 114250"/>
                  <a:gd name="connsiteX373" fmla="*/ 102197 w 133350"/>
                  <a:gd name="connsiteY373" fmla="*/ 58589 h 114250"/>
                  <a:gd name="connsiteX374" fmla="*/ 105626 w 133350"/>
                  <a:gd name="connsiteY374" fmla="*/ 57944 h 114250"/>
                  <a:gd name="connsiteX375" fmla="*/ 109296 w 133350"/>
                  <a:gd name="connsiteY375" fmla="*/ 57497 h 114250"/>
                  <a:gd name="connsiteX376" fmla="*/ 112674 w 133350"/>
                  <a:gd name="connsiteY376" fmla="*/ 57894 h 114250"/>
                  <a:gd name="connsiteX377" fmla="*/ 113119 w 133350"/>
                  <a:gd name="connsiteY377" fmla="*/ 58340 h 114250"/>
                  <a:gd name="connsiteX378" fmla="*/ 113805 w 133350"/>
                  <a:gd name="connsiteY378" fmla="*/ 59482 h 114250"/>
                  <a:gd name="connsiteX379" fmla="*/ 114008 w 133350"/>
                  <a:gd name="connsiteY379" fmla="*/ 60772 h 114250"/>
                  <a:gd name="connsiteX380" fmla="*/ 114059 w 133350"/>
                  <a:gd name="connsiteY380" fmla="*/ 61465 h 114250"/>
                  <a:gd name="connsiteX381" fmla="*/ 114160 w 133350"/>
                  <a:gd name="connsiteY381" fmla="*/ 62160 h 114250"/>
                  <a:gd name="connsiteX382" fmla="*/ 114402 w 133350"/>
                  <a:gd name="connsiteY382" fmla="*/ 62756 h 114250"/>
                  <a:gd name="connsiteX383" fmla="*/ 114706 w 133350"/>
                  <a:gd name="connsiteY383" fmla="*/ 63302 h 114250"/>
                  <a:gd name="connsiteX384" fmla="*/ 115545 w 133350"/>
                  <a:gd name="connsiteY384" fmla="*/ 64343 h 114250"/>
                  <a:gd name="connsiteX385" fmla="*/ 116040 w 133350"/>
                  <a:gd name="connsiteY385" fmla="*/ 64790 h 114250"/>
                  <a:gd name="connsiteX386" fmla="*/ 116586 w 133350"/>
                  <a:gd name="connsiteY386" fmla="*/ 65236 h 114250"/>
                  <a:gd name="connsiteX387" fmla="*/ 117932 w 133350"/>
                  <a:gd name="connsiteY387" fmla="*/ 65980 h 114250"/>
                  <a:gd name="connsiteX388" fmla="*/ 118275 w 133350"/>
                  <a:gd name="connsiteY388" fmla="*/ 65782 h 114250"/>
                  <a:gd name="connsiteX389" fmla="*/ 118427 w 133350"/>
                  <a:gd name="connsiteY389" fmla="*/ 64294 h 114250"/>
                  <a:gd name="connsiteX390" fmla="*/ 118326 w 133350"/>
                  <a:gd name="connsiteY390" fmla="*/ 63599 h 114250"/>
                  <a:gd name="connsiteX391" fmla="*/ 118173 w 133350"/>
                  <a:gd name="connsiteY391" fmla="*/ 62954 h 114250"/>
                  <a:gd name="connsiteX392" fmla="*/ 117729 w 133350"/>
                  <a:gd name="connsiteY392" fmla="*/ 61764 h 114250"/>
                  <a:gd name="connsiteX393" fmla="*/ 117437 w 133350"/>
                  <a:gd name="connsiteY393" fmla="*/ 61168 h 114250"/>
                  <a:gd name="connsiteX394" fmla="*/ 117030 w 133350"/>
                  <a:gd name="connsiteY394" fmla="*/ 60672 h 114250"/>
                  <a:gd name="connsiteX395" fmla="*/ 116484 w 133350"/>
                  <a:gd name="connsiteY395" fmla="*/ 60226 h 114250"/>
                  <a:gd name="connsiteX396" fmla="*/ 115888 w 133350"/>
                  <a:gd name="connsiteY396" fmla="*/ 59828 h 114250"/>
                  <a:gd name="connsiteX397" fmla="*/ 114897 w 133350"/>
                  <a:gd name="connsiteY397" fmla="*/ 58886 h 114250"/>
                  <a:gd name="connsiteX398" fmla="*/ 114503 w 133350"/>
                  <a:gd name="connsiteY398" fmla="*/ 58241 h 114250"/>
                  <a:gd name="connsiteX399" fmla="*/ 116891 w 133350"/>
                  <a:gd name="connsiteY399" fmla="*/ 58589 h 114250"/>
                  <a:gd name="connsiteX400" fmla="*/ 120510 w 133350"/>
                  <a:gd name="connsiteY400" fmla="*/ 58886 h 114250"/>
                  <a:gd name="connsiteX401" fmla="*/ 123927 w 133350"/>
                  <a:gd name="connsiteY401" fmla="*/ 58886 h 114250"/>
                  <a:gd name="connsiteX402" fmla="*/ 127000 w 133350"/>
                  <a:gd name="connsiteY402" fmla="*/ 58589 h 114250"/>
                  <a:gd name="connsiteX403" fmla="*/ 131623 w 133350"/>
                  <a:gd name="connsiteY403" fmla="*/ 57696 h 114250"/>
                  <a:gd name="connsiteX404" fmla="*/ 132905 w 133350"/>
                  <a:gd name="connsiteY404" fmla="*/ 57299 h 114250"/>
                  <a:gd name="connsiteX405" fmla="*/ 133350 w 133350"/>
                  <a:gd name="connsiteY405" fmla="*/ 57150 h 114250"/>
                  <a:gd name="connsiteX406" fmla="*/ 133350 w 133350"/>
                  <a:gd name="connsiteY406" fmla="*/ 56752 h 114250"/>
                  <a:gd name="connsiteX407" fmla="*/ 132905 w 133350"/>
                  <a:gd name="connsiteY407" fmla="*/ 56604 h 114250"/>
                  <a:gd name="connsiteX408" fmla="*/ 131623 w 133350"/>
                  <a:gd name="connsiteY408" fmla="*/ 56208 h 114250"/>
                  <a:gd name="connsiteX409" fmla="*/ 127000 w 133350"/>
                  <a:gd name="connsiteY409" fmla="*/ 55315 h 114250"/>
                  <a:gd name="connsiteX410" fmla="*/ 123927 w 133350"/>
                  <a:gd name="connsiteY410" fmla="*/ 55016 h 114250"/>
                  <a:gd name="connsiteX411" fmla="*/ 120510 w 133350"/>
                  <a:gd name="connsiteY411" fmla="*/ 55016 h 114250"/>
                  <a:gd name="connsiteX412" fmla="*/ 116891 w 133350"/>
                  <a:gd name="connsiteY412" fmla="*/ 55315 h 114250"/>
                  <a:gd name="connsiteX413" fmla="*/ 116091 w 133350"/>
                  <a:gd name="connsiteY413" fmla="*/ 55414 h 114250"/>
                  <a:gd name="connsiteX414" fmla="*/ 116738 w 133350"/>
                  <a:gd name="connsiteY414" fmla="*/ 54521 h 114250"/>
                  <a:gd name="connsiteX415" fmla="*/ 117437 w 133350"/>
                  <a:gd name="connsiteY415" fmla="*/ 53429 h 114250"/>
                  <a:gd name="connsiteX416" fmla="*/ 117881 w 133350"/>
                  <a:gd name="connsiteY416" fmla="*/ 52189 h 114250"/>
                  <a:gd name="connsiteX417" fmla="*/ 118072 w 133350"/>
                  <a:gd name="connsiteY417" fmla="*/ 51594 h 114250"/>
                  <a:gd name="connsiteX418" fmla="*/ 118224 w 133350"/>
                  <a:gd name="connsiteY418" fmla="*/ 50949 h 114250"/>
                  <a:gd name="connsiteX419" fmla="*/ 118376 w 133350"/>
                  <a:gd name="connsiteY419" fmla="*/ 49559 h 114250"/>
                  <a:gd name="connsiteX420" fmla="*/ 118376 w 133350"/>
                  <a:gd name="connsiteY420" fmla="*/ 48865 h 114250"/>
                  <a:gd name="connsiteX421" fmla="*/ 118275 w 133350"/>
                  <a:gd name="connsiteY421" fmla="*/ 48072 h 114250"/>
                  <a:gd name="connsiteX422" fmla="*/ 117932 w 133350"/>
                  <a:gd name="connsiteY422" fmla="*/ 47922 h 114250"/>
                  <a:gd name="connsiteX423" fmla="*/ 117234 w 133350"/>
                  <a:gd name="connsiteY423" fmla="*/ 48270 h 114250"/>
                  <a:gd name="connsiteX424" fmla="*/ 116637 w 133350"/>
                  <a:gd name="connsiteY424" fmla="*/ 48666 h 114250"/>
                  <a:gd name="connsiteX425" fmla="*/ 115494 w 133350"/>
                  <a:gd name="connsiteY425" fmla="*/ 49559 h 114250"/>
                  <a:gd name="connsiteX426" fmla="*/ 114998 w 133350"/>
                  <a:gd name="connsiteY426" fmla="*/ 50006 h 114250"/>
                  <a:gd name="connsiteX427" fmla="*/ 114554 w 133350"/>
                  <a:gd name="connsiteY427" fmla="*/ 50503 h 114250"/>
                  <a:gd name="connsiteX428" fmla="*/ 113754 w 133350"/>
                  <a:gd name="connsiteY428" fmla="*/ 51544 h 114250"/>
                  <a:gd name="connsiteX429" fmla="*/ 113169 w 133350"/>
                  <a:gd name="connsiteY429" fmla="*/ 52685 h 114250"/>
                  <a:gd name="connsiteX430" fmla="*/ 112713 w 133350"/>
                  <a:gd name="connsiteY430" fmla="*/ 53876 h 114250"/>
                  <a:gd name="connsiteX431" fmla="*/ 112522 w 133350"/>
                  <a:gd name="connsiteY431" fmla="*/ 54472 h 114250"/>
                  <a:gd name="connsiteX432" fmla="*/ 112319 w 133350"/>
                  <a:gd name="connsiteY432" fmla="*/ 55115 h 114250"/>
                  <a:gd name="connsiteX433" fmla="*/ 112179 w 133350"/>
                  <a:gd name="connsiteY433" fmla="*/ 56109 h 114250"/>
                  <a:gd name="connsiteX434" fmla="*/ 109296 w 133350"/>
                  <a:gd name="connsiteY434" fmla="*/ 56406 h 114250"/>
                  <a:gd name="connsiteX435" fmla="*/ 105626 w 133350"/>
                  <a:gd name="connsiteY435" fmla="*/ 55959 h 114250"/>
                  <a:gd name="connsiteX436" fmla="*/ 102197 w 133350"/>
                  <a:gd name="connsiteY436" fmla="*/ 55315 h 114250"/>
                  <a:gd name="connsiteX437" fmla="*/ 100609 w 133350"/>
                  <a:gd name="connsiteY437" fmla="*/ 55265 h 114250"/>
                  <a:gd name="connsiteX438" fmla="*/ 99326 w 133350"/>
                  <a:gd name="connsiteY438" fmla="*/ 55364 h 114250"/>
                  <a:gd name="connsiteX439" fmla="*/ 99568 w 133350"/>
                  <a:gd name="connsiteY439" fmla="*/ 55016 h 114250"/>
                  <a:gd name="connsiteX440" fmla="*/ 100216 w 133350"/>
                  <a:gd name="connsiteY440" fmla="*/ 54173 h 114250"/>
                  <a:gd name="connsiteX441" fmla="*/ 101409 w 133350"/>
                  <a:gd name="connsiteY441" fmla="*/ 52437 h 114250"/>
                  <a:gd name="connsiteX442" fmla="*/ 102451 w 133350"/>
                  <a:gd name="connsiteY442" fmla="*/ 50651 h 114250"/>
                  <a:gd name="connsiteX443" fmla="*/ 103289 w 133350"/>
                  <a:gd name="connsiteY443" fmla="*/ 48765 h 114250"/>
                  <a:gd name="connsiteX444" fmla="*/ 103644 w 133350"/>
                  <a:gd name="connsiteY444" fmla="*/ 47823 h 114250"/>
                  <a:gd name="connsiteX445" fmla="*/ 103987 w 133350"/>
                  <a:gd name="connsiteY445" fmla="*/ 46831 h 114250"/>
                  <a:gd name="connsiteX446" fmla="*/ 104534 w 133350"/>
                  <a:gd name="connsiteY446" fmla="*/ 44747 h 114250"/>
                  <a:gd name="connsiteX447" fmla="*/ 104737 w 133350"/>
                  <a:gd name="connsiteY447" fmla="*/ 43706 h 114250"/>
                  <a:gd name="connsiteX448" fmla="*/ 104826 w 133350"/>
                  <a:gd name="connsiteY448" fmla="*/ 42615 h 114250"/>
                  <a:gd name="connsiteX449" fmla="*/ 104534 w 133350"/>
                  <a:gd name="connsiteY449" fmla="*/ 42415 h 114250"/>
                  <a:gd name="connsiteX450" fmla="*/ 103594 w 133350"/>
                  <a:gd name="connsiteY450" fmla="*/ 43110 h 114250"/>
                  <a:gd name="connsiteX451" fmla="*/ 102794 w 133350"/>
                  <a:gd name="connsiteY451" fmla="*/ 43854 h 114250"/>
                  <a:gd name="connsiteX452" fmla="*/ 101308 w 133350"/>
                  <a:gd name="connsiteY452" fmla="*/ 45442 h 114250"/>
                  <a:gd name="connsiteX453" fmla="*/ 100609 w 133350"/>
                  <a:gd name="connsiteY453" fmla="*/ 46236 h 114250"/>
                  <a:gd name="connsiteX454" fmla="*/ 99974 w 133350"/>
                  <a:gd name="connsiteY454" fmla="*/ 47079 h 114250"/>
                  <a:gd name="connsiteX455" fmla="*/ 98780 w 133350"/>
                  <a:gd name="connsiteY455" fmla="*/ 48765 h 114250"/>
                  <a:gd name="connsiteX456" fmla="*/ 97841 w 133350"/>
                  <a:gd name="connsiteY456" fmla="*/ 50602 h 114250"/>
                  <a:gd name="connsiteX457" fmla="*/ 96990 w 133350"/>
                  <a:gd name="connsiteY457" fmla="*/ 52487 h 114250"/>
                  <a:gd name="connsiteX458" fmla="*/ 96545 w 133350"/>
                  <a:gd name="connsiteY458" fmla="*/ 53478 h 114250"/>
                  <a:gd name="connsiteX459" fmla="*/ 96202 w 133350"/>
                  <a:gd name="connsiteY459" fmla="*/ 54422 h 114250"/>
                  <a:gd name="connsiteX460" fmla="*/ 95796 w 133350"/>
                  <a:gd name="connsiteY460" fmla="*/ 55860 h 114250"/>
                  <a:gd name="connsiteX461" fmla="*/ 94958 w 133350"/>
                  <a:gd name="connsiteY461" fmla="*/ 56059 h 114250"/>
                  <a:gd name="connsiteX462" fmla="*/ 95009 w 133350"/>
                  <a:gd name="connsiteY462" fmla="*/ 55414 h 114250"/>
                  <a:gd name="connsiteX463" fmla="*/ 95009 w 133350"/>
                  <a:gd name="connsiteY463" fmla="*/ 55016 h 114250"/>
                  <a:gd name="connsiteX464" fmla="*/ 95009 w 133350"/>
                  <a:gd name="connsiteY464" fmla="*/ 54868 h 114250"/>
                  <a:gd name="connsiteX465" fmla="*/ 94958 w 133350"/>
                  <a:gd name="connsiteY465" fmla="*/ 54670 h 114250"/>
                  <a:gd name="connsiteX466" fmla="*/ 94907 w 133350"/>
                  <a:gd name="connsiteY466" fmla="*/ 54173 h 114250"/>
                  <a:gd name="connsiteX467" fmla="*/ 94856 w 133350"/>
                  <a:gd name="connsiteY467" fmla="*/ 53777 h 114250"/>
                  <a:gd name="connsiteX468" fmla="*/ 94170 w 133350"/>
                  <a:gd name="connsiteY468" fmla="*/ 52239 h 114250"/>
                  <a:gd name="connsiteX469" fmla="*/ 93027 w 133350"/>
                  <a:gd name="connsiteY469" fmla="*/ 50899 h 114250"/>
                  <a:gd name="connsiteX470" fmla="*/ 89751 w 133350"/>
                  <a:gd name="connsiteY470" fmla="*/ 49510 h 114250"/>
                  <a:gd name="connsiteX471" fmla="*/ 89306 w 133350"/>
                  <a:gd name="connsiteY471" fmla="*/ 49510 h 114250"/>
                  <a:gd name="connsiteX472" fmla="*/ 88951 w 133350"/>
                  <a:gd name="connsiteY472" fmla="*/ 49460 h 114250"/>
                  <a:gd name="connsiteX473" fmla="*/ 88316 w 133350"/>
                  <a:gd name="connsiteY473" fmla="*/ 49460 h 114250"/>
                  <a:gd name="connsiteX474" fmla="*/ 87020 w 133350"/>
                  <a:gd name="connsiteY474" fmla="*/ 49411 h 114250"/>
                  <a:gd name="connsiteX475" fmla="*/ 81864 w 133350"/>
                  <a:gd name="connsiteY475" fmla="*/ 49213 h 114250"/>
                  <a:gd name="connsiteX476" fmla="*/ 80670 w 133350"/>
                  <a:gd name="connsiteY476" fmla="*/ 49213 h 114250"/>
                  <a:gd name="connsiteX477" fmla="*/ 81216 w 133350"/>
                  <a:gd name="connsiteY477" fmla="*/ 48270 h 114250"/>
                  <a:gd name="connsiteX478" fmla="*/ 82512 w 133350"/>
                  <a:gd name="connsiteY478" fmla="*/ 46186 h 114250"/>
                  <a:gd name="connsiteX479" fmla="*/ 83744 w 133350"/>
                  <a:gd name="connsiteY479" fmla="*/ 44153 h 114250"/>
                  <a:gd name="connsiteX480" fmla="*/ 84341 w 133350"/>
                  <a:gd name="connsiteY480" fmla="*/ 43061 h 114250"/>
                  <a:gd name="connsiteX481" fmla="*/ 84734 w 133350"/>
                  <a:gd name="connsiteY481" fmla="*/ 42465 h 114250"/>
                  <a:gd name="connsiteX482" fmla="*/ 84836 w 133350"/>
                  <a:gd name="connsiteY482" fmla="*/ 42217 h 114250"/>
                  <a:gd name="connsiteX483" fmla="*/ 84937 w 133350"/>
                  <a:gd name="connsiteY483" fmla="*/ 42019 h 114250"/>
                  <a:gd name="connsiteX484" fmla="*/ 85039 w 133350"/>
                  <a:gd name="connsiteY484" fmla="*/ 41772 h 114250"/>
                  <a:gd name="connsiteX485" fmla="*/ 85331 w 133350"/>
                  <a:gd name="connsiteY485" fmla="*/ 40828 h 114250"/>
                  <a:gd name="connsiteX486" fmla="*/ 85484 w 133350"/>
                  <a:gd name="connsiteY486" fmla="*/ 39935 h 114250"/>
                  <a:gd name="connsiteX487" fmla="*/ 85484 w 133350"/>
                  <a:gd name="connsiteY487" fmla="*/ 38993 h 114250"/>
                  <a:gd name="connsiteX488" fmla="*/ 85331 w 133350"/>
                  <a:gd name="connsiteY488" fmla="*/ 38100 h 114250"/>
                  <a:gd name="connsiteX489" fmla="*/ 85039 w 133350"/>
                  <a:gd name="connsiteY489" fmla="*/ 37257 h 114250"/>
                  <a:gd name="connsiteX490" fmla="*/ 84645 w 133350"/>
                  <a:gd name="connsiteY490" fmla="*/ 36413 h 114250"/>
                  <a:gd name="connsiteX491" fmla="*/ 84099 w 133350"/>
                  <a:gd name="connsiteY491" fmla="*/ 35669 h 114250"/>
                  <a:gd name="connsiteX492" fmla="*/ 83451 w 133350"/>
                  <a:gd name="connsiteY492" fmla="*/ 35024 h 114250"/>
                  <a:gd name="connsiteX493" fmla="*/ 82753 w 133350"/>
                  <a:gd name="connsiteY493" fmla="*/ 34478 h 114250"/>
                  <a:gd name="connsiteX494" fmla="*/ 82461 w 133350"/>
                  <a:gd name="connsiteY494" fmla="*/ 34280 h 114250"/>
                  <a:gd name="connsiteX495" fmla="*/ 82804 w 133350"/>
                  <a:gd name="connsiteY495" fmla="*/ 33933 h 114250"/>
                  <a:gd name="connsiteX496" fmla="*/ 83604 w 133350"/>
                  <a:gd name="connsiteY496" fmla="*/ 33040 h 114250"/>
                  <a:gd name="connsiteX497" fmla="*/ 85141 w 133350"/>
                  <a:gd name="connsiteY497" fmla="*/ 33288 h 114250"/>
                  <a:gd name="connsiteX498" fmla="*/ 86233 w 133350"/>
                  <a:gd name="connsiteY498" fmla="*/ 33387 h 114250"/>
                  <a:gd name="connsiteX499" fmla="*/ 87313 w 133350"/>
                  <a:gd name="connsiteY499" fmla="*/ 33437 h 114250"/>
                  <a:gd name="connsiteX500" fmla="*/ 89446 w 133350"/>
                  <a:gd name="connsiteY500" fmla="*/ 33536 h 114250"/>
                  <a:gd name="connsiteX501" fmla="*/ 91580 w 133350"/>
                  <a:gd name="connsiteY501" fmla="*/ 33437 h 114250"/>
                  <a:gd name="connsiteX502" fmla="*/ 93713 w 133350"/>
                  <a:gd name="connsiteY502" fmla="*/ 33139 h 114250"/>
                  <a:gd name="connsiteX503" fmla="*/ 94755 w 133350"/>
                  <a:gd name="connsiteY503" fmla="*/ 32940 h 114250"/>
                  <a:gd name="connsiteX504" fmla="*/ 95847 w 133350"/>
                  <a:gd name="connsiteY504" fmla="*/ 32742 h 114250"/>
                  <a:gd name="connsiteX505" fmla="*/ 97930 w 133350"/>
                  <a:gd name="connsiteY505" fmla="*/ 32097 h 114250"/>
                  <a:gd name="connsiteX506" fmla="*/ 98971 w 133350"/>
                  <a:gd name="connsiteY506" fmla="*/ 31700 h 114250"/>
                  <a:gd name="connsiteX507" fmla="*/ 100063 w 133350"/>
                  <a:gd name="connsiteY507" fmla="*/ 31253 h 114250"/>
                  <a:gd name="connsiteX508" fmla="*/ 100013 w 133350"/>
                  <a:gd name="connsiteY508" fmla="*/ 30857 h 114250"/>
                  <a:gd name="connsiteX509" fmla="*/ 98933 w 133350"/>
                  <a:gd name="connsiteY509" fmla="*/ 30509 h 114250"/>
                  <a:gd name="connsiteX510" fmla="*/ 97841 w 133350"/>
                  <a:gd name="connsiteY510" fmla="*/ 30212 h 114250"/>
                  <a:gd name="connsiteX511" fmla="*/ 95707 w 133350"/>
                  <a:gd name="connsiteY511" fmla="*/ 29815 h 114250"/>
                  <a:gd name="connsiteX512" fmla="*/ 94615 w 133350"/>
                  <a:gd name="connsiteY512" fmla="*/ 29666 h 114250"/>
                  <a:gd name="connsiteX513" fmla="*/ 93523 w 133350"/>
                  <a:gd name="connsiteY513" fmla="*/ 29567 h 114250"/>
                  <a:gd name="connsiteX514" fmla="*/ 91389 w 133350"/>
                  <a:gd name="connsiteY514" fmla="*/ 29468 h 114250"/>
                  <a:gd name="connsiteX515" fmla="*/ 89255 w 133350"/>
                  <a:gd name="connsiteY515" fmla="*/ 29616 h 114250"/>
                  <a:gd name="connsiteX516" fmla="*/ 87122 w 133350"/>
                  <a:gd name="connsiteY516" fmla="*/ 29915 h 114250"/>
                  <a:gd name="connsiteX517" fmla="*/ 86030 w 133350"/>
                  <a:gd name="connsiteY517" fmla="*/ 30063 h 114250"/>
                  <a:gd name="connsiteX518" fmla="*/ 85636 w 133350"/>
                  <a:gd name="connsiteY518" fmla="*/ 30163 h 114250"/>
                  <a:gd name="connsiteX519" fmla="*/ 86233 w 133350"/>
                  <a:gd name="connsiteY519" fmla="*/ 29072 h 114250"/>
                  <a:gd name="connsiteX520" fmla="*/ 86868 w 133350"/>
                  <a:gd name="connsiteY520" fmla="*/ 27682 h 114250"/>
                  <a:gd name="connsiteX521" fmla="*/ 87769 w 133350"/>
                  <a:gd name="connsiteY521" fmla="*/ 24458 h 114250"/>
                  <a:gd name="connsiteX522" fmla="*/ 88900 w 133350"/>
                  <a:gd name="connsiteY522" fmla="*/ 21085 h 114250"/>
                  <a:gd name="connsiteX523" fmla="*/ 90449 w 133350"/>
                  <a:gd name="connsiteY523" fmla="*/ 18753 h 114250"/>
                  <a:gd name="connsiteX524" fmla="*/ 91440 w 133350"/>
                  <a:gd name="connsiteY524" fmla="*/ 19000 h 114250"/>
                  <a:gd name="connsiteX525" fmla="*/ 92075 w 133350"/>
                  <a:gd name="connsiteY525" fmla="*/ 19149 h 114250"/>
                  <a:gd name="connsiteX526" fmla="*/ 92773 w 133350"/>
                  <a:gd name="connsiteY526" fmla="*/ 19199 h 114250"/>
                  <a:gd name="connsiteX527" fmla="*/ 94119 w 133350"/>
                  <a:gd name="connsiteY527" fmla="*/ 19347 h 114250"/>
                  <a:gd name="connsiteX528" fmla="*/ 95402 w 133350"/>
                  <a:gd name="connsiteY528" fmla="*/ 19298 h 114250"/>
                  <a:gd name="connsiteX529" fmla="*/ 96748 w 133350"/>
                  <a:gd name="connsiteY529" fmla="*/ 19050 h 114250"/>
                  <a:gd name="connsiteX530" fmla="*/ 97384 w 133350"/>
                  <a:gd name="connsiteY530" fmla="*/ 18901 h 114250"/>
                  <a:gd name="connsiteX531" fmla="*/ 98031 w 133350"/>
                  <a:gd name="connsiteY531" fmla="*/ 18652 h 114250"/>
                  <a:gd name="connsiteX532" fmla="*/ 99326 w 133350"/>
                  <a:gd name="connsiteY532" fmla="*/ 18108 h 114250"/>
                  <a:gd name="connsiteX533" fmla="*/ 99974 w 133350"/>
                  <a:gd name="connsiteY533" fmla="*/ 17710 h 114250"/>
                  <a:gd name="connsiteX534" fmla="*/ 100609 w 133350"/>
                  <a:gd name="connsiteY534" fmla="*/ 17264 h 114250"/>
                  <a:gd name="connsiteX535" fmla="*/ 100609 w 133350"/>
                  <a:gd name="connsiteY535" fmla="*/ 16916 h 114250"/>
                  <a:gd name="connsiteX536" fmla="*/ 99923 w 133350"/>
                  <a:gd name="connsiteY536" fmla="*/ 16520 h 114250"/>
                  <a:gd name="connsiteX537" fmla="*/ 99225 w 133350"/>
                  <a:gd name="connsiteY537" fmla="*/ 16172 h 114250"/>
                  <a:gd name="connsiteX538" fmla="*/ 97879 w 133350"/>
                  <a:gd name="connsiteY538" fmla="*/ 15726 h 114250"/>
                  <a:gd name="connsiteX539" fmla="*/ 97244 w 133350"/>
                  <a:gd name="connsiteY539" fmla="*/ 15578 h 114250"/>
                  <a:gd name="connsiteX540" fmla="*/ 96545 w 133350"/>
                  <a:gd name="connsiteY540" fmla="*/ 15477 h 114250"/>
                  <a:gd name="connsiteX541" fmla="*/ 95212 w 133350"/>
                  <a:gd name="connsiteY541" fmla="*/ 15378 h 114250"/>
                  <a:gd name="connsiteX542" fmla="*/ 93866 w 133350"/>
                  <a:gd name="connsiteY542" fmla="*/ 15477 h 114250"/>
                  <a:gd name="connsiteX543" fmla="*/ 92773 w 133350"/>
                  <a:gd name="connsiteY543" fmla="*/ 15677 h 114250"/>
                  <a:gd name="connsiteX544" fmla="*/ 93167 w 133350"/>
                  <a:gd name="connsiteY544" fmla="*/ 15032 h 114250"/>
                  <a:gd name="connsiteX545" fmla="*/ 95009 w 133350"/>
                  <a:gd name="connsiteY545" fmla="*/ 12005 h 114250"/>
                  <a:gd name="connsiteX546" fmla="*/ 96495 w 133350"/>
                  <a:gd name="connsiteY546" fmla="*/ 9028 h 114250"/>
                  <a:gd name="connsiteX547" fmla="*/ 97536 w 133350"/>
                  <a:gd name="connsiteY547" fmla="*/ 6251 h 114250"/>
                  <a:gd name="connsiteX548" fmla="*/ 98679 w 133350"/>
                  <a:gd name="connsiteY548" fmla="*/ 1934 h 114250"/>
                  <a:gd name="connsiteX549" fmla="*/ 98831 w 133350"/>
                  <a:gd name="connsiteY549" fmla="*/ 645 h 114250"/>
                  <a:gd name="connsiteX550" fmla="*/ 98882 w 133350"/>
                  <a:gd name="connsiteY550" fmla="*/ 149 h 114250"/>
                  <a:gd name="connsiteX551" fmla="*/ 98527 w 133350"/>
                  <a:gd name="connsiteY551" fmla="*/ 0 h 114250"/>
                  <a:gd name="connsiteX552" fmla="*/ 98184 w 133350"/>
                  <a:gd name="connsiteY552" fmla="*/ 347 h 114250"/>
                  <a:gd name="connsiteX553" fmla="*/ 97244 w 133350"/>
                  <a:gd name="connsiteY553" fmla="*/ 1290 h 114250"/>
                  <a:gd name="connsiteX554" fmla="*/ 94412 w 133350"/>
                  <a:gd name="connsiteY554" fmla="*/ 4862 h 114250"/>
                  <a:gd name="connsiteX555" fmla="*/ 92824 w 133350"/>
                  <a:gd name="connsiteY555" fmla="*/ 7391 h 114250"/>
                  <a:gd name="connsiteX556" fmla="*/ 91389 w 133350"/>
                  <a:gd name="connsiteY556" fmla="*/ 10319 h 114250"/>
                  <a:gd name="connsiteX557" fmla="*/ 90094 w 133350"/>
                  <a:gd name="connsiteY557" fmla="*/ 13642 h 114250"/>
                  <a:gd name="connsiteX558" fmla="*/ 89408 w 133350"/>
                  <a:gd name="connsiteY558" fmla="*/ 15825 h 114250"/>
                  <a:gd name="connsiteX559" fmla="*/ 88951 w 133350"/>
                  <a:gd name="connsiteY559" fmla="*/ 15180 h 114250"/>
                  <a:gd name="connsiteX560" fmla="*/ 88506 w 133350"/>
                  <a:gd name="connsiteY560" fmla="*/ 13940 h 114250"/>
                  <a:gd name="connsiteX561" fmla="*/ 88354 w 133350"/>
                  <a:gd name="connsiteY561" fmla="*/ 13246 h 114250"/>
                  <a:gd name="connsiteX562" fmla="*/ 88163 w 133350"/>
                  <a:gd name="connsiteY562" fmla="*/ 12601 h 114250"/>
                  <a:gd name="connsiteX563" fmla="*/ 87859 w 133350"/>
                  <a:gd name="connsiteY563" fmla="*/ 12005 h 114250"/>
                  <a:gd name="connsiteX564" fmla="*/ 87465 w 133350"/>
                  <a:gd name="connsiteY564" fmla="*/ 11509 h 114250"/>
                  <a:gd name="connsiteX565" fmla="*/ 86525 w 133350"/>
                  <a:gd name="connsiteY565" fmla="*/ 10616 h 114250"/>
                  <a:gd name="connsiteX566" fmla="*/ 85979 w 133350"/>
                  <a:gd name="connsiteY566" fmla="*/ 10220 h 114250"/>
                  <a:gd name="connsiteX567" fmla="*/ 85331 w 133350"/>
                  <a:gd name="connsiteY567" fmla="*/ 9822 h 114250"/>
                  <a:gd name="connsiteX568" fmla="*/ 83896 w 133350"/>
                  <a:gd name="connsiteY568" fmla="*/ 9277 h 114250"/>
                  <a:gd name="connsiteX569" fmla="*/ 83604 w 133350"/>
                  <a:gd name="connsiteY569" fmla="*/ 9525 h 114250"/>
                  <a:gd name="connsiteX570" fmla="*/ 83693 w 133350"/>
                  <a:gd name="connsiteY570" fmla="*/ 11013 h 114250"/>
                  <a:gd name="connsiteX571" fmla="*/ 83845 w 133350"/>
                  <a:gd name="connsiteY571" fmla="*/ 11708 h 114250"/>
                  <a:gd name="connsiteX572" fmla="*/ 84099 w 133350"/>
                  <a:gd name="connsiteY572" fmla="*/ 12302 h 114250"/>
                  <a:gd name="connsiteX573" fmla="*/ 84684 w 133350"/>
                  <a:gd name="connsiteY573" fmla="*/ 13444 h 114250"/>
                  <a:gd name="connsiteX574" fmla="*/ 85090 w 133350"/>
                  <a:gd name="connsiteY574" fmla="*/ 13990 h 114250"/>
                  <a:gd name="connsiteX575" fmla="*/ 85585 w 133350"/>
                  <a:gd name="connsiteY575" fmla="*/ 14436 h 114250"/>
                  <a:gd name="connsiteX576" fmla="*/ 86182 w 133350"/>
                  <a:gd name="connsiteY576" fmla="*/ 14784 h 114250"/>
                  <a:gd name="connsiteX577" fmla="*/ 86779 w 133350"/>
                  <a:gd name="connsiteY577" fmla="*/ 15131 h 114250"/>
                  <a:gd name="connsiteX578" fmla="*/ 87960 w 133350"/>
                  <a:gd name="connsiteY578" fmla="*/ 15925 h 114250"/>
                  <a:gd name="connsiteX579" fmla="*/ 88709 w 133350"/>
                  <a:gd name="connsiteY579" fmla="*/ 16966 h 114250"/>
                  <a:gd name="connsiteX580" fmla="*/ 88951 w 133350"/>
                  <a:gd name="connsiteY580" fmla="*/ 17562 h 114250"/>
                  <a:gd name="connsiteX581" fmla="*/ 87859 w 133350"/>
                  <a:gd name="connsiteY581" fmla="*/ 20638 h 114250"/>
                  <a:gd name="connsiteX582" fmla="*/ 85877 w 133350"/>
                  <a:gd name="connsiteY582" fmla="*/ 23614 h 114250"/>
                  <a:gd name="connsiteX583" fmla="*/ 83795 w 133350"/>
                  <a:gd name="connsiteY583" fmla="*/ 26293 h 114250"/>
                  <a:gd name="connsiteX584" fmla="*/ 83096 w 133350"/>
                  <a:gd name="connsiteY584" fmla="*/ 27633 h 114250"/>
                  <a:gd name="connsiteX585" fmla="*/ 82550 w 133350"/>
                  <a:gd name="connsiteY585" fmla="*/ 28971 h 114250"/>
                  <a:gd name="connsiteX586" fmla="*/ 82207 w 133350"/>
                  <a:gd name="connsiteY586" fmla="*/ 29915 h 114250"/>
                  <a:gd name="connsiteX587" fmla="*/ 82156 w 133350"/>
                  <a:gd name="connsiteY587" fmla="*/ 29865 h 114250"/>
                  <a:gd name="connsiteX588" fmla="*/ 80873 w 133350"/>
                  <a:gd name="connsiteY588" fmla="*/ 28227 h 114250"/>
                  <a:gd name="connsiteX589" fmla="*/ 80378 w 133350"/>
                  <a:gd name="connsiteY589" fmla="*/ 27285 h 114250"/>
                  <a:gd name="connsiteX590" fmla="*/ 79972 w 133350"/>
                  <a:gd name="connsiteY590" fmla="*/ 26342 h 114250"/>
                  <a:gd name="connsiteX591" fmla="*/ 79578 w 133350"/>
                  <a:gd name="connsiteY591" fmla="*/ 25350 h 114250"/>
                  <a:gd name="connsiteX592" fmla="*/ 79134 w 133350"/>
                  <a:gd name="connsiteY592" fmla="*/ 24359 h 114250"/>
                  <a:gd name="connsiteX593" fmla="*/ 78638 w 133350"/>
                  <a:gd name="connsiteY593" fmla="*/ 23465 h 114250"/>
                  <a:gd name="connsiteX594" fmla="*/ 77991 w 133350"/>
                  <a:gd name="connsiteY594" fmla="*/ 22672 h 114250"/>
                  <a:gd name="connsiteX595" fmla="*/ 76555 w 133350"/>
                  <a:gd name="connsiteY595" fmla="*/ 21134 h 114250"/>
                  <a:gd name="connsiteX596" fmla="*/ 75755 w 133350"/>
                  <a:gd name="connsiteY596" fmla="*/ 20390 h 114250"/>
                  <a:gd name="connsiteX597" fmla="*/ 74866 w 133350"/>
                  <a:gd name="connsiteY597" fmla="*/ 19745 h 114250"/>
                  <a:gd name="connsiteX598" fmla="*/ 72936 w 133350"/>
                  <a:gd name="connsiteY598" fmla="*/ 18553 h 114250"/>
                  <a:gd name="connsiteX599" fmla="*/ 72631 w 133350"/>
                  <a:gd name="connsiteY599" fmla="*/ 18802 h 114250"/>
                  <a:gd name="connsiteX600" fmla="*/ 73228 w 133350"/>
                  <a:gd name="connsiteY600" fmla="*/ 20885 h 114250"/>
                  <a:gd name="connsiteX601" fmla="*/ 73622 w 133350"/>
                  <a:gd name="connsiteY601" fmla="*/ 21877 h 114250"/>
                  <a:gd name="connsiteX602" fmla="*/ 74117 w 133350"/>
                  <a:gd name="connsiteY602" fmla="*/ 22821 h 114250"/>
                  <a:gd name="connsiteX603" fmla="*/ 75209 w 133350"/>
                  <a:gd name="connsiteY603" fmla="*/ 24606 h 114250"/>
                  <a:gd name="connsiteX604" fmla="*/ 75806 w 133350"/>
                  <a:gd name="connsiteY604" fmla="*/ 25450 h 114250"/>
                  <a:gd name="connsiteX605" fmla="*/ 76555 w 133350"/>
                  <a:gd name="connsiteY605" fmla="*/ 26194 h 114250"/>
                  <a:gd name="connsiteX606" fmla="*/ 77394 w 133350"/>
                  <a:gd name="connsiteY606" fmla="*/ 26888 h 114250"/>
                  <a:gd name="connsiteX607" fmla="*/ 78244 w 133350"/>
                  <a:gd name="connsiteY607" fmla="*/ 27534 h 114250"/>
                  <a:gd name="connsiteX608" fmla="*/ 79134 w 133350"/>
                  <a:gd name="connsiteY608" fmla="*/ 28227 h 114250"/>
                  <a:gd name="connsiteX609" fmla="*/ 79883 w 133350"/>
                  <a:gd name="connsiteY609" fmla="*/ 28922 h 114250"/>
                  <a:gd name="connsiteX610" fmla="*/ 81115 w 133350"/>
                  <a:gd name="connsiteY610" fmla="*/ 30610 h 114250"/>
                  <a:gd name="connsiteX611" fmla="*/ 81610 w 133350"/>
                  <a:gd name="connsiteY611" fmla="*/ 31502 h 114250"/>
                  <a:gd name="connsiteX612" fmla="*/ 81661 w 133350"/>
                  <a:gd name="connsiteY612" fmla="*/ 31651 h 114250"/>
                  <a:gd name="connsiteX613" fmla="*/ 81318 w 133350"/>
                  <a:gd name="connsiteY613" fmla="*/ 33288 h 114250"/>
                  <a:gd name="connsiteX614" fmla="*/ 81267 w 133350"/>
                  <a:gd name="connsiteY614" fmla="*/ 33684 h 114250"/>
                  <a:gd name="connsiteX615" fmla="*/ 80924 w 133350"/>
                  <a:gd name="connsiteY615" fmla="*/ 33486 h 114250"/>
                  <a:gd name="connsiteX616" fmla="*/ 80276 w 133350"/>
                  <a:gd name="connsiteY616" fmla="*/ 33189 h 114250"/>
                  <a:gd name="connsiteX617" fmla="*/ 79527 w 133350"/>
                  <a:gd name="connsiteY617" fmla="*/ 32890 h 114250"/>
                  <a:gd name="connsiteX618" fmla="*/ 78638 w 133350"/>
                  <a:gd name="connsiteY618" fmla="*/ 32643 h 114250"/>
                  <a:gd name="connsiteX619" fmla="*/ 77749 w 133350"/>
                  <a:gd name="connsiteY619" fmla="*/ 32544 h 114250"/>
                  <a:gd name="connsiteX620" fmla="*/ 75959 w 133350"/>
                  <a:gd name="connsiteY620" fmla="*/ 32692 h 114250"/>
                  <a:gd name="connsiteX621" fmla="*/ 74320 w 133350"/>
                  <a:gd name="connsiteY621" fmla="*/ 33338 h 114250"/>
                  <a:gd name="connsiteX622" fmla="*/ 72987 w 133350"/>
                  <a:gd name="connsiteY622" fmla="*/ 34379 h 114250"/>
                  <a:gd name="connsiteX623" fmla="*/ 72441 w 133350"/>
                  <a:gd name="connsiteY623" fmla="*/ 35074 h 114250"/>
                  <a:gd name="connsiteX624" fmla="*/ 72237 w 133350"/>
                  <a:gd name="connsiteY624" fmla="*/ 35422 h 114250"/>
                  <a:gd name="connsiteX625" fmla="*/ 72034 w 133350"/>
                  <a:gd name="connsiteY625" fmla="*/ 35719 h 114250"/>
                  <a:gd name="connsiteX626" fmla="*/ 70942 w 133350"/>
                  <a:gd name="connsiteY626" fmla="*/ 37902 h 114250"/>
                  <a:gd name="connsiteX627" fmla="*/ 69901 w 133350"/>
                  <a:gd name="connsiteY627" fmla="*/ 40034 h 114250"/>
                  <a:gd name="connsiteX628" fmla="*/ 68859 w 133350"/>
                  <a:gd name="connsiteY628" fmla="*/ 42267 h 114250"/>
                  <a:gd name="connsiteX629" fmla="*/ 67869 w 133350"/>
                  <a:gd name="connsiteY629" fmla="*/ 44450 h 114250"/>
                  <a:gd name="connsiteX630" fmla="*/ 67030 w 133350"/>
                  <a:gd name="connsiteY630" fmla="*/ 46335 h 114250"/>
                  <a:gd name="connsiteX631" fmla="*/ 65240 w 133350"/>
                  <a:gd name="connsiteY631" fmla="*/ 42217 h 114250"/>
                  <a:gd name="connsiteX632" fmla="*/ 64148 w 133350"/>
                  <a:gd name="connsiteY632" fmla="*/ 39935 h 114250"/>
                  <a:gd name="connsiteX633" fmla="*/ 63005 w 133350"/>
                  <a:gd name="connsiteY633" fmla="*/ 37653 h 114250"/>
                  <a:gd name="connsiteX634" fmla="*/ 62459 w 133350"/>
                  <a:gd name="connsiteY634" fmla="*/ 36513 h 114250"/>
                  <a:gd name="connsiteX635" fmla="*/ 62166 w 133350"/>
                  <a:gd name="connsiteY635" fmla="*/ 35966 h 114250"/>
                  <a:gd name="connsiteX636" fmla="*/ 62014 w 133350"/>
                  <a:gd name="connsiteY636" fmla="*/ 35719 h 114250"/>
                  <a:gd name="connsiteX637" fmla="*/ 61963 w 133350"/>
                  <a:gd name="connsiteY637" fmla="*/ 35620 h 114250"/>
                  <a:gd name="connsiteX638" fmla="*/ 61913 w 133350"/>
                  <a:gd name="connsiteY638" fmla="*/ 35570 h 114250"/>
                  <a:gd name="connsiteX639" fmla="*/ 61913 w 133350"/>
                  <a:gd name="connsiteY639" fmla="*/ 35521 h 114250"/>
                  <a:gd name="connsiteX640" fmla="*/ 61874 w 133350"/>
                  <a:gd name="connsiteY640" fmla="*/ 35521 h 114250"/>
                  <a:gd name="connsiteX641" fmla="*/ 61823 w 133350"/>
                  <a:gd name="connsiteY641" fmla="*/ 35372 h 114250"/>
                  <a:gd name="connsiteX642" fmla="*/ 61722 w 133350"/>
                  <a:gd name="connsiteY642" fmla="*/ 35222 h 114250"/>
                  <a:gd name="connsiteX643" fmla="*/ 61671 w 133350"/>
                  <a:gd name="connsiteY643" fmla="*/ 35173 h 114250"/>
                  <a:gd name="connsiteX644" fmla="*/ 61620 w 133350"/>
                  <a:gd name="connsiteY644" fmla="*/ 35074 h 114250"/>
                  <a:gd name="connsiteX645" fmla="*/ 61328 w 133350"/>
                  <a:gd name="connsiteY645" fmla="*/ 34677 h 114250"/>
                  <a:gd name="connsiteX646" fmla="*/ 60680 w 133350"/>
                  <a:gd name="connsiteY646" fmla="*/ 34032 h 114250"/>
                  <a:gd name="connsiteX647" fmla="*/ 59982 w 133350"/>
                  <a:gd name="connsiteY647" fmla="*/ 33486 h 114250"/>
                  <a:gd name="connsiteX648" fmla="*/ 59194 w 133350"/>
                  <a:gd name="connsiteY648" fmla="*/ 33090 h 114250"/>
                  <a:gd name="connsiteX649" fmla="*/ 55563 w 133350"/>
                  <a:gd name="connsiteY649" fmla="*/ 32643 h 114250"/>
                  <a:gd name="connsiteX650" fmla="*/ 53835 w 133350"/>
                  <a:gd name="connsiteY650" fmla="*/ 33238 h 114250"/>
                  <a:gd name="connsiteX651" fmla="*/ 53683 w 133350"/>
                  <a:gd name="connsiteY651" fmla="*/ 33338 h 114250"/>
                  <a:gd name="connsiteX652" fmla="*/ 53391 w 133350"/>
                  <a:gd name="connsiteY652" fmla="*/ 32047 h 114250"/>
                  <a:gd name="connsiteX653" fmla="*/ 53429 w 133350"/>
                  <a:gd name="connsiteY653" fmla="*/ 31948 h 114250"/>
                  <a:gd name="connsiteX654" fmla="*/ 53937 w 133350"/>
                  <a:gd name="connsiteY654" fmla="*/ 31006 h 114250"/>
                  <a:gd name="connsiteX655" fmla="*/ 55169 w 133350"/>
                  <a:gd name="connsiteY655" fmla="*/ 29369 h 114250"/>
                  <a:gd name="connsiteX656" fmla="*/ 55969 w 133350"/>
                  <a:gd name="connsiteY656" fmla="*/ 28625 h 114250"/>
                  <a:gd name="connsiteX657" fmla="*/ 56807 w 133350"/>
                  <a:gd name="connsiteY657" fmla="*/ 27930 h 114250"/>
                  <a:gd name="connsiteX658" fmla="*/ 57696 w 133350"/>
                  <a:gd name="connsiteY658" fmla="*/ 27285 h 114250"/>
                  <a:gd name="connsiteX659" fmla="*/ 58547 w 133350"/>
                  <a:gd name="connsiteY659" fmla="*/ 26590 h 114250"/>
                  <a:gd name="connsiteX660" fmla="*/ 59245 w 133350"/>
                  <a:gd name="connsiteY660" fmla="*/ 25847 h 114250"/>
                  <a:gd name="connsiteX661" fmla="*/ 59880 w 133350"/>
                  <a:gd name="connsiteY661" fmla="*/ 25002 h 114250"/>
                  <a:gd name="connsiteX662" fmla="*/ 60973 w 133350"/>
                  <a:gd name="connsiteY662" fmla="*/ 23217 h 114250"/>
                  <a:gd name="connsiteX663" fmla="*/ 61468 w 133350"/>
                  <a:gd name="connsiteY663" fmla="*/ 22324 h 114250"/>
                  <a:gd name="connsiteX664" fmla="*/ 61874 w 133350"/>
                  <a:gd name="connsiteY664" fmla="*/ 21332 h 114250"/>
                  <a:gd name="connsiteX665" fmla="*/ 62459 w 133350"/>
                  <a:gd name="connsiteY665" fmla="*/ 19199 h 114250"/>
                  <a:gd name="connsiteX666" fmla="*/ 62116 w 133350"/>
                  <a:gd name="connsiteY666" fmla="*/ 18951 h 114250"/>
                  <a:gd name="connsiteX667" fmla="*/ 60185 w 133350"/>
                  <a:gd name="connsiteY667" fmla="*/ 20141 h 114250"/>
                  <a:gd name="connsiteX668" fmla="*/ 59334 w 133350"/>
                  <a:gd name="connsiteY668" fmla="*/ 20836 h 114250"/>
                  <a:gd name="connsiteX669" fmla="*/ 58547 w 133350"/>
                  <a:gd name="connsiteY669" fmla="*/ 21530 h 114250"/>
                  <a:gd name="connsiteX670" fmla="*/ 57112 w 133350"/>
                  <a:gd name="connsiteY670" fmla="*/ 23068 h 114250"/>
                  <a:gd name="connsiteX671" fmla="*/ 56464 w 133350"/>
                  <a:gd name="connsiteY671" fmla="*/ 23862 h 114250"/>
                  <a:gd name="connsiteX672" fmla="*/ 55918 w 133350"/>
                  <a:gd name="connsiteY672" fmla="*/ 24755 h 114250"/>
                  <a:gd name="connsiteX673" fmla="*/ 55473 w 133350"/>
                  <a:gd name="connsiteY673" fmla="*/ 25747 h 114250"/>
                  <a:gd name="connsiteX674" fmla="*/ 55067 w 133350"/>
                  <a:gd name="connsiteY674" fmla="*/ 26740 h 114250"/>
                  <a:gd name="connsiteX675" fmla="*/ 54673 w 133350"/>
                  <a:gd name="connsiteY675" fmla="*/ 27732 h 114250"/>
                  <a:gd name="connsiteX676" fmla="*/ 54178 w 133350"/>
                  <a:gd name="connsiteY676" fmla="*/ 28625 h 114250"/>
                  <a:gd name="connsiteX677" fmla="*/ 52895 w 133350"/>
                  <a:gd name="connsiteY677" fmla="*/ 30262 h 114250"/>
                  <a:gd name="connsiteX678" fmla="*/ 52895 w 133350"/>
                  <a:gd name="connsiteY678" fmla="*/ 30311 h 114250"/>
                  <a:gd name="connsiteX679" fmla="*/ 52540 w 133350"/>
                  <a:gd name="connsiteY679" fmla="*/ 29369 h 114250"/>
                  <a:gd name="connsiteX680" fmla="*/ 51943 w 133350"/>
                  <a:gd name="connsiteY680" fmla="*/ 28078 h 114250"/>
                  <a:gd name="connsiteX681" fmla="*/ 51257 w 133350"/>
                  <a:gd name="connsiteY681" fmla="*/ 26690 h 114250"/>
                  <a:gd name="connsiteX682" fmla="*/ 49174 w 133350"/>
                  <a:gd name="connsiteY682" fmla="*/ 24011 h 114250"/>
                  <a:gd name="connsiteX683" fmla="*/ 47231 w 133350"/>
                  <a:gd name="connsiteY683" fmla="*/ 21034 h 114250"/>
                  <a:gd name="connsiteX684" fmla="*/ 46139 w 133350"/>
                  <a:gd name="connsiteY684" fmla="*/ 17959 h 114250"/>
                  <a:gd name="connsiteX685" fmla="*/ 46393 w 133350"/>
                  <a:gd name="connsiteY685" fmla="*/ 17363 h 114250"/>
                  <a:gd name="connsiteX686" fmla="*/ 47130 w 133350"/>
                  <a:gd name="connsiteY686" fmla="*/ 16322 h 114250"/>
                  <a:gd name="connsiteX687" fmla="*/ 48273 w 133350"/>
                  <a:gd name="connsiteY687" fmla="*/ 15527 h 114250"/>
                  <a:gd name="connsiteX688" fmla="*/ 48920 w 133350"/>
                  <a:gd name="connsiteY688" fmla="*/ 15230 h 114250"/>
                  <a:gd name="connsiteX689" fmla="*/ 49517 w 133350"/>
                  <a:gd name="connsiteY689" fmla="*/ 14834 h 114250"/>
                  <a:gd name="connsiteX690" fmla="*/ 50012 w 133350"/>
                  <a:gd name="connsiteY690" fmla="*/ 14387 h 114250"/>
                  <a:gd name="connsiteX691" fmla="*/ 50355 w 133350"/>
                  <a:gd name="connsiteY691" fmla="*/ 13890 h 114250"/>
                  <a:gd name="connsiteX692" fmla="*/ 51003 w 133350"/>
                  <a:gd name="connsiteY692" fmla="*/ 12700 h 114250"/>
                  <a:gd name="connsiteX693" fmla="*/ 51206 w 133350"/>
                  <a:gd name="connsiteY693" fmla="*/ 12104 h 114250"/>
                  <a:gd name="connsiteX694" fmla="*/ 51397 w 133350"/>
                  <a:gd name="connsiteY694" fmla="*/ 11410 h 114250"/>
                  <a:gd name="connsiteX695" fmla="*/ 51498 w 133350"/>
                  <a:gd name="connsiteY695" fmla="*/ 9921 h 114250"/>
                  <a:gd name="connsiteX696" fmla="*/ 51206 w 133350"/>
                  <a:gd name="connsiteY696" fmla="*/ 9723 h 114250"/>
                  <a:gd name="connsiteX697" fmla="*/ 49720 w 133350"/>
                  <a:gd name="connsiteY697" fmla="*/ 10269 h 114250"/>
                  <a:gd name="connsiteX698" fmla="*/ 49123 w 133350"/>
                  <a:gd name="connsiteY698" fmla="*/ 10616 h 114250"/>
                  <a:gd name="connsiteX699" fmla="*/ 48577 w 133350"/>
                  <a:gd name="connsiteY699" fmla="*/ 11013 h 114250"/>
                  <a:gd name="connsiteX700" fmla="*/ 47587 w 133350"/>
                  <a:gd name="connsiteY700" fmla="*/ 11906 h 114250"/>
                  <a:gd name="connsiteX701" fmla="*/ 47180 w 133350"/>
                  <a:gd name="connsiteY701" fmla="*/ 12403 h 114250"/>
                  <a:gd name="connsiteX702" fmla="*/ 46888 w 133350"/>
                  <a:gd name="connsiteY702" fmla="*/ 12997 h 114250"/>
                  <a:gd name="connsiteX703" fmla="*/ 46685 w 133350"/>
                  <a:gd name="connsiteY703" fmla="*/ 13642 h 114250"/>
                  <a:gd name="connsiteX704" fmla="*/ 46545 w 133350"/>
                  <a:gd name="connsiteY704" fmla="*/ 14337 h 114250"/>
                  <a:gd name="connsiteX705" fmla="*/ 46139 w 133350"/>
                  <a:gd name="connsiteY705" fmla="*/ 15627 h 114250"/>
                  <a:gd name="connsiteX706" fmla="*/ 45694 w 133350"/>
                  <a:gd name="connsiteY706" fmla="*/ 16222 h 114250"/>
                  <a:gd name="connsiteX707" fmla="*/ 44996 w 133350"/>
                  <a:gd name="connsiteY707" fmla="*/ 14040 h 114250"/>
                  <a:gd name="connsiteX708" fmla="*/ 43713 w 133350"/>
                  <a:gd name="connsiteY708" fmla="*/ 10765 h 114250"/>
                  <a:gd name="connsiteX709" fmla="*/ 42227 w 133350"/>
                  <a:gd name="connsiteY709" fmla="*/ 7789 h 114250"/>
                  <a:gd name="connsiteX710" fmla="*/ 40640 w 133350"/>
                  <a:gd name="connsiteY710" fmla="*/ 5259 h 114250"/>
                  <a:gd name="connsiteX711" fmla="*/ 37808 w 133350"/>
                  <a:gd name="connsiteY711" fmla="*/ 1687 h 114250"/>
                  <a:gd name="connsiteX712" fmla="*/ 36919 w 133350"/>
                  <a:gd name="connsiteY712" fmla="*/ 744 h 114250"/>
                  <a:gd name="connsiteX713" fmla="*/ 36563 w 133350"/>
                  <a:gd name="connsiteY713" fmla="*/ 447 h 114250"/>
                  <a:gd name="connsiteX714" fmla="*/ 36220 w 133350"/>
                  <a:gd name="connsiteY714" fmla="*/ 596 h 114250"/>
                  <a:gd name="connsiteX715" fmla="*/ 36220 w 133350"/>
                  <a:gd name="connsiteY715" fmla="*/ 1041 h 114250"/>
                  <a:gd name="connsiteX716" fmla="*/ 36423 w 133350"/>
                  <a:gd name="connsiteY716" fmla="*/ 2332 h 114250"/>
                  <a:gd name="connsiteX717" fmla="*/ 37516 w 133350"/>
                  <a:gd name="connsiteY717" fmla="*/ 6697 h 114250"/>
                  <a:gd name="connsiteX718" fmla="*/ 38557 w 133350"/>
                  <a:gd name="connsiteY718" fmla="*/ 9475 h 114250"/>
                  <a:gd name="connsiteX719" fmla="*/ 40043 w 133350"/>
                  <a:gd name="connsiteY719" fmla="*/ 12403 h 114250"/>
                  <a:gd name="connsiteX720" fmla="*/ 41872 w 133350"/>
                  <a:gd name="connsiteY720" fmla="*/ 15428 h 114250"/>
                  <a:gd name="connsiteX721" fmla="*/ 42329 w 133350"/>
                  <a:gd name="connsiteY721" fmla="*/ 16073 h 114250"/>
                  <a:gd name="connsiteX722" fmla="*/ 41186 w 133350"/>
                  <a:gd name="connsiteY722" fmla="*/ 15875 h 114250"/>
                  <a:gd name="connsiteX723" fmla="*/ 39891 w 133350"/>
                  <a:gd name="connsiteY723" fmla="*/ 15776 h 114250"/>
                  <a:gd name="connsiteX724" fmla="*/ 38557 w 133350"/>
                  <a:gd name="connsiteY724" fmla="*/ 15875 h 114250"/>
                  <a:gd name="connsiteX725" fmla="*/ 37859 w 133350"/>
                  <a:gd name="connsiteY725" fmla="*/ 16024 h 114250"/>
                  <a:gd name="connsiteX726" fmla="*/ 37211 w 133350"/>
                  <a:gd name="connsiteY726" fmla="*/ 16172 h 114250"/>
                  <a:gd name="connsiteX727" fmla="*/ 35826 w 133350"/>
                  <a:gd name="connsiteY727" fmla="*/ 16619 h 114250"/>
                  <a:gd name="connsiteX728" fmla="*/ 35179 w 133350"/>
                  <a:gd name="connsiteY728" fmla="*/ 16916 h 114250"/>
                  <a:gd name="connsiteX729" fmla="*/ 34480 w 133350"/>
                  <a:gd name="connsiteY729" fmla="*/ 17314 h 114250"/>
                  <a:gd name="connsiteX730" fmla="*/ 34430 w 133350"/>
                  <a:gd name="connsiteY730" fmla="*/ 17661 h 114250"/>
                  <a:gd name="connsiteX731" fmla="*/ 35077 w 133350"/>
                  <a:gd name="connsiteY731" fmla="*/ 18157 h 114250"/>
                  <a:gd name="connsiteX732" fmla="*/ 35725 w 133350"/>
                  <a:gd name="connsiteY732" fmla="*/ 18504 h 114250"/>
                  <a:gd name="connsiteX733" fmla="*/ 37020 w 133350"/>
                  <a:gd name="connsiteY733" fmla="*/ 19100 h 114250"/>
                  <a:gd name="connsiteX734" fmla="*/ 37706 w 133350"/>
                  <a:gd name="connsiteY734" fmla="*/ 19298 h 114250"/>
                  <a:gd name="connsiteX735" fmla="*/ 38354 w 133350"/>
                  <a:gd name="connsiteY735" fmla="*/ 19497 h 114250"/>
                  <a:gd name="connsiteX736" fmla="*/ 39649 w 133350"/>
                  <a:gd name="connsiteY736" fmla="*/ 19745 h 114250"/>
                  <a:gd name="connsiteX737" fmla="*/ 40983 w 133350"/>
                  <a:gd name="connsiteY737" fmla="*/ 19745 h 114250"/>
                  <a:gd name="connsiteX738" fmla="*/ 42329 w 133350"/>
                  <a:gd name="connsiteY738" fmla="*/ 19646 h 114250"/>
                  <a:gd name="connsiteX739" fmla="*/ 42964 w 133350"/>
                  <a:gd name="connsiteY739" fmla="*/ 19547 h 114250"/>
                  <a:gd name="connsiteX740" fmla="*/ 43662 w 133350"/>
                  <a:gd name="connsiteY740" fmla="*/ 19446 h 114250"/>
                  <a:gd name="connsiteX741" fmla="*/ 44653 w 133350"/>
                  <a:gd name="connsiteY741" fmla="*/ 19149 h 114250"/>
                  <a:gd name="connsiteX742" fmla="*/ 46139 w 133350"/>
                  <a:gd name="connsiteY742" fmla="*/ 21530 h 114250"/>
                  <a:gd name="connsiteX743" fmla="*/ 47333 w 133350"/>
                  <a:gd name="connsiteY743" fmla="*/ 24854 h 114250"/>
                  <a:gd name="connsiteX744" fmla="*/ 48171 w 133350"/>
                  <a:gd name="connsiteY744" fmla="*/ 28078 h 114250"/>
                  <a:gd name="connsiteX745" fmla="*/ 48819 w 133350"/>
                  <a:gd name="connsiteY745" fmla="*/ 29468 h 114250"/>
                  <a:gd name="connsiteX746" fmla="*/ 49466 w 133350"/>
                  <a:gd name="connsiteY746" fmla="*/ 30559 h 114250"/>
                  <a:gd name="connsiteX747" fmla="*/ 49022 w 133350"/>
                  <a:gd name="connsiteY747" fmla="*/ 30509 h 114250"/>
                  <a:gd name="connsiteX748" fmla="*/ 47980 w 133350"/>
                  <a:gd name="connsiteY748" fmla="*/ 30361 h 114250"/>
                  <a:gd name="connsiteX749" fmla="*/ 45847 w 133350"/>
                  <a:gd name="connsiteY749" fmla="*/ 30063 h 114250"/>
                  <a:gd name="connsiteX750" fmla="*/ 43713 w 133350"/>
                  <a:gd name="connsiteY750" fmla="*/ 29915 h 114250"/>
                  <a:gd name="connsiteX751" fmla="*/ 41580 w 133350"/>
                  <a:gd name="connsiteY751" fmla="*/ 29964 h 114250"/>
                  <a:gd name="connsiteX752" fmla="*/ 40487 w 133350"/>
                  <a:gd name="connsiteY752" fmla="*/ 30063 h 114250"/>
                  <a:gd name="connsiteX753" fmla="*/ 39395 w 133350"/>
                  <a:gd name="connsiteY753" fmla="*/ 30212 h 114250"/>
                  <a:gd name="connsiteX754" fmla="*/ 37211 w 133350"/>
                  <a:gd name="connsiteY754" fmla="*/ 30610 h 114250"/>
                  <a:gd name="connsiteX755" fmla="*/ 36119 w 133350"/>
                  <a:gd name="connsiteY755" fmla="*/ 30907 h 114250"/>
                  <a:gd name="connsiteX756" fmla="*/ 35027 w 133350"/>
                  <a:gd name="connsiteY756" fmla="*/ 31253 h 114250"/>
                  <a:gd name="connsiteX757" fmla="*/ 35027 w 133350"/>
                  <a:gd name="connsiteY757" fmla="*/ 31651 h 114250"/>
                  <a:gd name="connsiteX758" fmla="*/ 36068 w 133350"/>
                  <a:gd name="connsiteY758" fmla="*/ 32146 h 114250"/>
                  <a:gd name="connsiteX759" fmla="*/ 37109 w 133350"/>
                  <a:gd name="connsiteY759" fmla="*/ 32494 h 114250"/>
                  <a:gd name="connsiteX760" fmla="*/ 39243 w 133350"/>
                  <a:gd name="connsiteY760" fmla="*/ 33139 h 114250"/>
                  <a:gd name="connsiteX761" fmla="*/ 40284 w 133350"/>
                  <a:gd name="connsiteY761" fmla="*/ 33387 h 114250"/>
                  <a:gd name="connsiteX762" fmla="*/ 41377 w 133350"/>
                  <a:gd name="connsiteY762" fmla="*/ 33585 h 114250"/>
                  <a:gd name="connsiteX763" fmla="*/ 43510 w 133350"/>
                  <a:gd name="connsiteY763" fmla="*/ 33834 h 114250"/>
                  <a:gd name="connsiteX764" fmla="*/ 45644 w 133350"/>
                  <a:gd name="connsiteY764" fmla="*/ 33933 h 114250"/>
                  <a:gd name="connsiteX765" fmla="*/ 47777 w 133350"/>
                  <a:gd name="connsiteY765" fmla="*/ 33834 h 114250"/>
                  <a:gd name="connsiteX766" fmla="*/ 48869 w 133350"/>
                  <a:gd name="connsiteY766" fmla="*/ 33785 h 114250"/>
                  <a:gd name="connsiteX767" fmla="*/ 49911 w 133350"/>
                  <a:gd name="connsiteY767" fmla="*/ 33684 h 114250"/>
                  <a:gd name="connsiteX768" fmla="*/ 51448 w 133350"/>
                  <a:gd name="connsiteY768" fmla="*/ 33437 h 114250"/>
                  <a:gd name="connsiteX769" fmla="*/ 52095 w 133350"/>
                  <a:gd name="connsiteY769" fmla="*/ 34181 h 114250"/>
                  <a:gd name="connsiteX770" fmla="*/ 51943 w 133350"/>
                  <a:gd name="connsiteY770" fmla="*/ 34230 h 114250"/>
                  <a:gd name="connsiteX771" fmla="*/ 51854 w 133350"/>
                  <a:gd name="connsiteY771" fmla="*/ 34280 h 114250"/>
                  <a:gd name="connsiteX772" fmla="*/ 51549 w 133350"/>
                  <a:gd name="connsiteY772" fmla="*/ 34478 h 114250"/>
                  <a:gd name="connsiteX773" fmla="*/ 51498 w 133350"/>
                  <a:gd name="connsiteY773" fmla="*/ 34527 h 114250"/>
                  <a:gd name="connsiteX774" fmla="*/ 51397 w 133350"/>
                  <a:gd name="connsiteY774" fmla="*/ 34577 h 114250"/>
                  <a:gd name="connsiteX775" fmla="*/ 50952 w 133350"/>
                  <a:gd name="connsiteY775" fmla="*/ 34925 h 114250"/>
                  <a:gd name="connsiteX776" fmla="*/ 50609 w 133350"/>
                  <a:gd name="connsiteY776" fmla="*/ 35222 h 114250"/>
                  <a:gd name="connsiteX777" fmla="*/ 50305 w 133350"/>
                  <a:gd name="connsiteY777" fmla="*/ 35570 h 114250"/>
                  <a:gd name="connsiteX778" fmla="*/ 50012 w 133350"/>
                  <a:gd name="connsiteY778" fmla="*/ 35917 h 114250"/>
                  <a:gd name="connsiteX779" fmla="*/ 48819 w 133350"/>
                  <a:gd name="connsiteY779" fmla="*/ 39290 h 114250"/>
                  <a:gd name="connsiteX780" fmla="*/ 49123 w 133350"/>
                  <a:gd name="connsiteY780" fmla="*/ 41126 h 114250"/>
                  <a:gd name="connsiteX781" fmla="*/ 49263 w 133350"/>
                  <a:gd name="connsiteY781" fmla="*/ 41523 h 114250"/>
                  <a:gd name="connsiteX782" fmla="*/ 49466 w 133350"/>
                  <a:gd name="connsiteY782" fmla="*/ 41970 h 114250"/>
                  <a:gd name="connsiteX783" fmla="*/ 49669 w 133350"/>
                  <a:gd name="connsiteY783" fmla="*/ 42366 h 114250"/>
                  <a:gd name="connsiteX784" fmla="*/ 49759 w 133350"/>
                  <a:gd name="connsiteY784" fmla="*/ 42515 h 114250"/>
                  <a:gd name="connsiteX785" fmla="*/ 49860 w 133350"/>
                  <a:gd name="connsiteY785" fmla="*/ 42615 h 114250"/>
                  <a:gd name="connsiteX786" fmla="*/ 51257 w 133350"/>
                  <a:gd name="connsiteY786" fmla="*/ 44747 h 114250"/>
                  <a:gd name="connsiteX787" fmla="*/ 52743 w 133350"/>
                  <a:gd name="connsiteY787" fmla="*/ 46782 h 114250"/>
                  <a:gd name="connsiteX788" fmla="*/ 54280 w 133350"/>
                  <a:gd name="connsiteY788" fmla="*/ 48815 h 114250"/>
                  <a:gd name="connsiteX789" fmla="*/ 55766 w 133350"/>
                  <a:gd name="connsiteY789" fmla="*/ 50850 h 114250"/>
                  <a:gd name="connsiteX790" fmla="*/ 56362 w 133350"/>
                  <a:gd name="connsiteY790" fmla="*/ 51643 h 114250"/>
                  <a:gd name="connsiteX791" fmla="*/ 55524 w 133350"/>
                  <a:gd name="connsiteY791" fmla="*/ 51693 h 114250"/>
                  <a:gd name="connsiteX792" fmla="*/ 52934 w 133350"/>
                  <a:gd name="connsiteY792" fmla="*/ 51792 h 114250"/>
                  <a:gd name="connsiteX793" fmla="*/ 50355 w 133350"/>
                  <a:gd name="connsiteY793" fmla="*/ 51841 h 114250"/>
                  <a:gd name="connsiteX794" fmla="*/ 47727 w 133350"/>
                  <a:gd name="connsiteY794" fmla="*/ 51792 h 114250"/>
                  <a:gd name="connsiteX795" fmla="*/ 45148 w 133350"/>
                  <a:gd name="connsiteY795" fmla="*/ 51742 h 114250"/>
                  <a:gd name="connsiteX796" fmla="*/ 44996 w 133350"/>
                  <a:gd name="connsiteY796" fmla="*/ 51693 h 114250"/>
                  <a:gd name="connsiteX797" fmla="*/ 44450 w 133350"/>
                  <a:gd name="connsiteY797" fmla="*/ 51693 h 114250"/>
                  <a:gd name="connsiteX798" fmla="*/ 44107 w 133350"/>
                  <a:gd name="connsiteY798" fmla="*/ 51742 h 114250"/>
                  <a:gd name="connsiteX799" fmla="*/ 43662 w 133350"/>
                  <a:gd name="connsiteY799" fmla="*/ 51792 h 114250"/>
                  <a:gd name="connsiteX800" fmla="*/ 42227 w 133350"/>
                  <a:gd name="connsiteY800" fmla="*/ 52288 h 114250"/>
                  <a:gd name="connsiteX801" fmla="*/ 40932 w 133350"/>
                  <a:gd name="connsiteY801" fmla="*/ 53132 h 114250"/>
                  <a:gd name="connsiteX802" fmla="*/ 40386 w 133350"/>
                  <a:gd name="connsiteY802" fmla="*/ 53727 h 114250"/>
                  <a:gd name="connsiteX803" fmla="*/ 39992 w 133350"/>
                  <a:gd name="connsiteY803" fmla="*/ 54371 h 114250"/>
                  <a:gd name="connsiteX804" fmla="*/ 39395 w 133350"/>
                  <a:gd name="connsiteY804" fmla="*/ 55860 h 114250"/>
                  <a:gd name="connsiteX805" fmla="*/ 38798 w 133350"/>
                  <a:gd name="connsiteY805" fmla="*/ 55711 h 114250"/>
                  <a:gd name="connsiteX806" fmla="*/ 37059 w 133350"/>
                  <a:gd name="connsiteY806" fmla="*/ 55315 h 114250"/>
                  <a:gd name="connsiteX807" fmla="*/ 37020 w 133350"/>
                  <a:gd name="connsiteY807" fmla="*/ 55215 h 114250"/>
                  <a:gd name="connsiteX808" fmla="*/ 36373 w 133350"/>
                  <a:gd name="connsiteY808" fmla="*/ 54371 h 114250"/>
                  <a:gd name="connsiteX809" fmla="*/ 35331 w 133350"/>
                  <a:gd name="connsiteY809" fmla="*/ 52586 h 114250"/>
                  <a:gd name="connsiteX810" fmla="*/ 34925 w 133350"/>
                  <a:gd name="connsiteY810" fmla="*/ 51594 h 114250"/>
                  <a:gd name="connsiteX811" fmla="*/ 34684 w 133350"/>
                  <a:gd name="connsiteY811" fmla="*/ 50602 h 114250"/>
                  <a:gd name="connsiteX812" fmla="*/ 34430 w 133350"/>
                  <a:gd name="connsiteY812" fmla="*/ 49559 h 114250"/>
                  <a:gd name="connsiteX813" fmla="*/ 34137 w 133350"/>
                  <a:gd name="connsiteY813" fmla="*/ 48518 h 114250"/>
                  <a:gd name="connsiteX814" fmla="*/ 33744 w 133350"/>
                  <a:gd name="connsiteY814" fmla="*/ 47575 h 114250"/>
                  <a:gd name="connsiteX815" fmla="*/ 33248 w 133350"/>
                  <a:gd name="connsiteY815" fmla="*/ 46683 h 114250"/>
                  <a:gd name="connsiteX816" fmla="*/ 32004 w 133350"/>
                  <a:gd name="connsiteY816" fmla="*/ 44996 h 114250"/>
                  <a:gd name="connsiteX817" fmla="*/ 31356 w 133350"/>
                  <a:gd name="connsiteY817" fmla="*/ 44153 h 114250"/>
                  <a:gd name="connsiteX818" fmla="*/ 30619 w 133350"/>
                  <a:gd name="connsiteY818" fmla="*/ 43409 h 114250"/>
                  <a:gd name="connsiteX819" fmla="*/ 28829 w 133350"/>
                  <a:gd name="connsiteY819" fmla="*/ 41970 h 114250"/>
                  <a:gd name="connsiteX820" fmla="*/ 28486 w 133350"/>
                  <a:gd name="connsiteY820" fmla="*/ 42118 h 114250"/>
                  <a:gd name="connsiteX821" fmla="*/ 28778 w 133350"/>
                  <a:gd name="connsiteY821" fmla="*/ 44351 h 114250"/>
                  <a:gd name="connsiteX822" fmla="*/ 29032 w 133350"/>
                  <a:gd name="connsiteY822" fmla="*/ 45343 h 114250"/>
                  <a:gd name="connsiteX823" fmla="*/ 29375 w 133350"/>
                  <a:gd name="connsiteY823" fmla="*/ 46335 h 114250"/>
                  <a:gd name="connsiteX824" fmla="*/ 30213 w 133350"/>
                  <a:gd name="connsiteY824" fmla="*/ 48270 h 114250"/>
                  <a:gd name="connsiteX825" fmla="*/ 30709 w 133350"/>
                  <a:gd name="connsiteY825" fmla="*/ 49163 h 114250"/>
                  <a:gd name="connsiteX826" fmla="*/ 31305 w 133350"/>
                  <a:gd name="connsiteY826" fmla="*/ 50006 h 114250"/>
                  <a:gd name="connsiteX827" fmla="*/ 32055 w 133350"/>
                  <a:gd name="connsiteY827" fmla="*/ 50800 h 114250"/>
                  <a:gd name="connsiteX828" fmla="*/ 32804 w 133350"/>
                  <a:gd name="connsiteY828" fmla="*/ 51544 h 114250"/>
                  <a:gd name="connsiteX829" fmla="*/ 33541 w 133350"/>
                  <a:gd name="connsiteY829" fmla="*/ 52338 h 114250"/>
                  <a:gd name="connsiteX830" fmla="*/ 34239 w 133350"/>
                  <a:gd name="connsiteY830" fmla="*/ 53181 h 114250"/>
                  <a:gd name="connsiteX831" fmla="*/ 35230 w 133350"/>
                  <a:gd name="connsiteY831" fmla="*/ 54967 h 114250"/>
                  <a:gd name="connsiteX832" fmla="*/ 35230 w 133350"/>
                  <a:gd name="connsiteY832" fmla="*/ 55016 h 114250"/>
                  <a:gd name="connsiteX833" fmla="*/ 34188 w 133350"/>
                  <a:gd name="connsiteY833" fmla="*/ 54917 h 114250"/>
                  <a:gd name="connsiteX834" fmla="*/ 32702 w 133350"/>
                  <a:gd name="connsiteY834" fmla="*/ 54818 h 114250"/>
                  <a:gd name="connsiteX835" fmla="*/ 31115 w 133350"/>
                  <a:gd name="connsiteY835" fmla="*/ 54868 h 114250"/>
                  <a:gd name="connsiteX836" fmla="*/ 27686 w 133350"/>
                  <a:gd name="connsiteY836" fmla="*/ 55513 h 114250"/>
                  <a:gd name="connsiteX837" fmla="*/ 24066 w 133350"/>
                  <a:gd name="connsiteY837" fmla="*/ 55909 h 114250"/>
                  <a:gd name="connsiteX838" fmla="*/ 20638 w 133350"/>
                  <a:gd name="connsiteY838" fmla="*/ 55563 h 114250"/>
                  <a:gd name="connsiteX839" fmla="*/ 20193 w 133350"/>
                  <a:gd name="connsiteY839" fmla="*/ 55066 h 114250"/>
                  <a:gd name="connsiteX840" fmla="*/ 19558 w 133350"/>
                  <a:gd name="connsiteY840" fmla="*/ 53975 h 114250"/>
                  <a:gd name="connsiteX841" fmla="*/ 19304 w 133350"/>
                  <a:gd name="connsiteY841" fmla="*/ 52635 h 114250"/>
                  <a:gd name="connsiteX842" fmla="*/ 19253 w 133350"/>
                  <a:gd name="connsiteY842" fmla="*/ 51940 h 114250"/>
                  <a:gd name="connsiteX843" fmla="*/ 19152 w 133350"/>
                  <a:gd name="connsiteY843" fmla="*/ 51297 h 114250"/>
                  <a:gd name="connsiteX844" fmla="*/ 18961 w 133350"/>
                  <a:gd name="connsiteY844" fmla="*/ 50651 h 114250"/>
                  <a:gd name="connsiteX845" fmla="*/ 18656 w 133350"/>
                  <a:gd name="connsiteY845" fmla="*/ 50105 h 114250"/>
                  <a:gd name="connsiteX846" fmla="*/ 17818 w 133350"/>
                  <a:gd name="connsiteY846" fmla="*/ 49113 h 114250"/>
                  <a:gd name="connsiteX847" fmla="*/ 17323 w 133350"/>
                  <a:gd name="connsiteY847" fmla="*/ 48617 h 114250"/>
                  <a:gd name="connsiteX848" fmla="*/ 16776 w 133350"/>
                  <a:gd name="connsiteY848" fmla="*/ 48171 h 114250"/>
                  <a:gd name="connsiteX849" fmla="*/ 15380 w 133350"/>
                  <a:gd name="connsiteY849" fmla="*/ 47476 h 114250"/>
                  <a:gd name="connsiteX850" fmla="*/ 15037 w 133350"/>
                  <a:gd name="connsiteY850" fmla="*/ 47625 h 114250"/>
                  <a:gd name="connsiteX851" fmla="*/ 14935 w 133350"/>
                  <a:gd name="connsiteY851" fmla="*/ 49113 h 114250"/>
                  <a:gd name="connsiteX852" fmla="*/ 15037 w 133350"/>
                  <a:gd name="connsiteY852" fmla="*/ 49808 h 114250"/>
                  <a:gd name="connsiteX853" fmla="*/ 15138 w 133350"/>
                  <a:gd name="connsiteY853" fmla="*/ 50452 h 114250"/>
                  <a:gd name="connsiteX854" fmla="*/ 15583 w 133350"/>
                  <a:gd name="connsiteY854" fmla="*/ 51693 h 114250"/>
                  <a:gd name="connsiteX855" fmla="*/ 15875 w 133350"/>
                  <a:gd name="connsiteY855" fmla="*/ 52239 h 114250"/>
                  <a:gd name="connsiteX856" fmla="*/ 16332 w 133350"/>
                  <a:gd name="connsiteY856" fmla="*/ 52734 h 114250"/>
                  <a:gd name="connsiteX857" fmla="*/ 16878 w 133350"/>
                  <a:gd name="connsiteY857" fmla="*/ 53181 h 114250"/>
                  <a:gd name="connsiteX858" fmla="*/ 17424 w 133350"/>
                  <a:gd name="connsiteY858" fmla="*/ 53627 h 114250"/>
                  <a:gd name="connsiteX859" fmla="*/ 18466 w 133350"/>
                  <a:gd name="connsiteY859" fmla="*/ 54521 h 114250"/>
                  <a:gd name="connsiteX860" fmla="*/ 18859 w 133350"/>
                  <a:gd name="connsiteY860" fmla="*/ 55215 h 114250"/>
                  <a:gd name="connsiteX861" fmla="*/ 16472 w 133350"/>
                  <a:gd name="connsiteY861" fmla="*/ 54868 h 114250"/>
                  <a:gd name="connsiteX862" fmla="*/ 12802 w 133350"/>
                  <a:gd name="connsiteY862" fmla="*/ 54571 h 114250"/>
                  <a:gd name="connsiteX863" fmla="*/ 9385 w 133350"/>
                  <a:gd name="connsiteY863" fmla="*/ 54521 h 114250"/>
                  <a:gd name="connsiteX864" fmla="*/ 6350 w 133350"/>
                  <a:gd name="connsiteY864" fmla="*/ 54818 h 114250"/>
                  <a:gd name="connsiteX865" fmla="*/ 1740 w 133350"/>
                  <a:gd name="connsiteY865" fmla="*/ 55761 h 114250"/>
                  <a:gd name="connsiteX866" fmla="*/ 457 w 133350"/>
                  <a:gd name="connsiteY866" fmla="*/ 56158 h 114250"/>
                  <a:gd name="connsiteX867" fmla="*/ 0 w 133350"/>
                  <a:gd name="connsiteY867" fmla="*/ 56307 h 114250"/>
                  <a:gd name="connsiteX868" fmla="*/ 0 w 133350"/>
                  <a:gd name="connsiteY868" fmla="*/ 56653 h 114250"/>
                  <a:gd name="connsiteX869" fmla="*/ 457 w 133350"/>
                  <a:gd name="connsiteY869" fmla="*/ 56853 h 114250"/>
                  <a:gd name="connsiteX870" fmla="*/ 1740 w 133350"/>
                  <a:gd name="connsiteY870" fmla="*/ 57249 h 114250"/>
                  <a:gd name="connsiteX871" fmla="*/ 6350 w 133350"/>
                  <a:gd name="connsiteY871" fmla="*/ 58142 h 114250"/>
                  <a:gd name="connsiteX872" fmla="*/ 9385 w 133350"/>
                  <a:gd name="connsiteY872" fmla="*/ 58440 h 114250"/>
                  <a:gd name="connsiteX873" fmla="*/ 12802 w 133350"/>
                  <a:gd name="connsiteY873" fmla="*/ 58440 h 114250"/>
                  <a:gd name="connsiteX874" fmla="*/ 16472 w 133350"/>
                  <a:gd name="connsiteY874" fmla="*/ 58142 h 114250"/>
                  <a:gd name="connsiteX875" fmla="*/ 17272 w 133350"/>
                  <a:gd name="connsiteY875" fmla="*/ 58043 h 114250"/>
                  <a:gd name="connsiteX876" fmla="*/ 16573 w 133350"/>
                  <a:gd name="connsiteY876" fmla="*/ 58936 h 114250"/>
                  <a:gd name="connsiteX877" fmla="*/ 15926 w 133350"/>
                  <a:gd name="connsiteY877" fmla="*/ 60028 h 114250"/>
                  <a:gd name="connsiteX878" fmla="*/ 15430 w 133350"/>
                  <a:gd name="connsiteY878" fmla="*/ 61218 h 114250"/>
                  <a:gd name="connsiteX879" fmla="*/ 15291 w 133350"/>
                  <a:gd name="connsiteY879" fmla="*/ 61863 h 114250"/>
                  <a:gd name="connsiteX880" fmla="*/ 15138 w 133350"/>
                  <a:gd name="connsiteY880" fmla="*/ 62508 h 114250"/>
                  <a:gd name="connsiteX881" fmla="*/ 14986 w 133350"/>
                  <a:gd name="connsiteY881" fmla="*/ 63847 h 114250"/>
                  <a:gd name="connsiteX882" fmla="*/ 14986 w 133350"/>
                  <a:gd name="connsiteY882" fmla="*/ 64591 h 114250"/>
                  <a:gd name="connsiteX883" fmla="*/ 15037 w 133350"/>
                  <a:gd name="connsiteY883" fmla="*/ 65335 h 114250"/>
                  <a:gd name="connsiteX884" fmla="*/ 15380 w 133350"/>
                  <a:gd name="connsiteY884" fmla="*/ 65535 h 114250"/>
                  <a:gd name="connsiteX885" fmla="*/ 16129 w 133350"/>
                  <a:gd name="connsiteY885" fmla="*/ 65137 h 114250"/>
                  <a:gd name="connsiteX886" fmla="*/ 16726 w 133350"/>
                  <a:gd name="connsiteY886" fmla="*/ 64740 h 114250"/>
                  <a:gd name="connsiteX887" fmla="*/ 17818 w 133350"/>
                  <a:gd name="connsiteY887" fmla="*/ 63896 h 114250"/>
                  <a:gd name="connsiteX888" fmla="*/ 18313 w 133350"/>
                  <a:gd name="connsiteY888" fmla="*/ 63401 h 114250"/>
                  <a:gd name="connsiteX889" fmla="*/ 18758 w 133350"/>
                  <a:gd name="connsiteY889" fmla="*/ 62954 h 114250"/>
                  <a:gd name="connsiteX890" fmla="*/ 19558 w 133350"/>
                  <a:gd name="connsiteY890" fmla="*/ 61913 h 114250"/>
                  <a:gd name="connsiteX891" fmla="*/ 20142 w 133350"/>
                  <a:gd name="connsiteY891" fmla="*/ 60772 h 114250"/>
                  <a:gd name="connsiteX892" fmla="*/ 20599 w 133350"/>
                  <a:gd name="connsiteY892" fmla="*/ 59531 h 114250"/>
                  <a:gd name="connsiteX893" fmla="*/ 20841 w 133350"/>
                  <a:gd name="connsiteY893" fmla="*/ 58936 h 114250"/>
                  <a:gd name="connsiteX894" fmla="*/ 20993 w 133350"/>
                  <a:gd name="connsiteY894" fmla="*/ 58290 h 114250"/>
                  <a:gd name="connsiteX895" fmla="*/ 21145 w 133350"/>
                  <a:gd name="connsiteY895" fmla="*/ 57348 h 114250"/>
                  <a:gd name="connsiteX896" fmla="*/ 24066 w 133350"/>
                  <a:gd name="connsiteY896" fmla="*/ 57051 h 114250"/>
                  <a:gd name="connsiteX897" fmla="*/ 27686 w 133350"/>
                  <a:gd name="connsiteY897" fmla="*/ 57447 h 114250"/>
                  <a:gd name="connsiteX898" fmla="*/ 31115 w 133350"/>
                  <a:gd name="connsiteY898" fmla="*/ 58092 h 114250"/>
                  <a:gd name="connsiteX899" fmla="*/ 32702 w 133350"/>
                  <a:gd name="connsiteY899" fmla="*/ 58142 h 114250"/>
                  <a:gd name="connsiteX900" fmla="*/ 33985 w 133350"/>
                  <a:gd name="connsiteY900" fmla="*/ 58092 h 114250"/>
                  <a:gd name="connsiteX901" fmla="*/ 33744 w 133350"/>
                  <a:gd name="connsiteY901" fmla="*/ 58390 h 114250"/>
                  <a:gd name="connsiteX902" fmla="*/ 33147 w 133350"/>
                  <a:gd name="connsiteY902" fmla="*/ 59284 h 114250"/>
                  <a:gd name="connsiteX903" fmla="*/ 31953 w 133350"/>
                  <a:gd name="connsiteY903" fmla="*/ 60970 h 114250"/>
                  <a:gd name="connsiteX904" fmla="*/ 30912 w 133350"/>
                  <a:gd name="connsiteY904" fmla="*/ 62756 h 114250"/>
                  <a:gd name="connsiteX905" fmla="*/ 30073 w 133350"/>
                  <a:gd name="connsiteY905" fmla="*/ 64640 h 114250"/>
                  <a:gd name="connsiteX906" fmla="*/ 29667 w 133350"/>
                  <a:gd name="connsiteY906" fmla="*/ 65634 h 114250"/>
                  <a:gd name="connsiteX907" fmla="*/ 29375 w 133350"/>
                  <a:gd name="connsiteY907" fmla="*/ 66625 h 114250"/>
                  <a:gd name="connsiteX908" fmla="*/ 28829 w 133350"/>
                  <a:gd name="connsiteY908" fmla="*/ 68659 h 114250"/>
                  <a:gd name="connsiteX909" fmla="*/ 28626 w 133350"/>
                  <a:gd name="connsiteY909" fmla="*/ 69751 h 114250"/>
                  <a:gd name="connsiteX910" fmla="*/ 28486 w 133350"/>
                  <a:gd name="connsiteY910" fmla="*/ 70842 h 114250"/>
                  <a:gd name="connsiteX911" fmla="*/ 28829 w 133350"/>
                  <a:gd name="connsiteY911" fmla="*/ 70990 h 114250"/>
                  <a:gd name="connsiteX912" fmla="*/ 29718 w 133350"/>
                  <a:gd name="connsiteY912" fmla="*/ 70297 h 114250"/>
                  <a:gd name="connsiteX913" fmla="*/ 30569 w 133350"/>
                  <a:gd name="connsiteY913" fmla="*/ 69553 h 114250"/>
                  <a:gd name="connsiteX914" fmla="*/ 32055 w 133350"/>
                  <a:gd name="connsiteY914" fmla="*/ 68015 h 114250"/>
                  <a:gd name="connsiteX915" fmla="*/ 32753 w 133350"/>
                  <a:gd name="connsiteY915" fmla="*/ 67172 h 114250"/>
                  <a:gd name="connsiteX916" fmla="*/ 33388 w 133350"/>
                  <a:gd name="connsiteY916" fmla="*/ 66378 h 114250"/>
                  <a:gd name="connsiteX917" fmla="*/ 34531 w 133350"/>
                  <a:gd name="connsiteY917" fmla="*/ 64640 h 114250"/>
                  <a:gd name="connsiteX918" fmla="*/ 35522 w 133350"/>
                  <a:gd name="connsiteY918" fmla="*/ 62805 h 114250"/>
                  <a:gd name="connsiteX919" fmla="*/ 36373 w 133350"/>
                  <a:gd name="connsiteY919" fmla="*/ 60921 h 114250"/>
                  <a:gd name="connsiteX920" fmla="*/ 36766 w 133350"/>
                  <a:gd name="connsiteY920" fmla="*/ 59977 h 114250"/>
                  <a:gd name="connsiteX921" fmla="*/ 37160 w 133350"/>
                  <a:gd name="connsiteY921" fmla="*/ 58985 h 114250"/>
                  <a:gd name="connsiteX922" fmla="*/ 37554 w 133350"/>
                  <a:gd name="connsiteY922" fmla="*/ 57597 h 114250"/>
                  <a:gd name="connsiteX923" fmla="*/ 38798 w 133350"/>
                  <a:gd name="connsiteY923" fmla="*/ 57299 h 114250"/>
                  <a:gd name="connsiteX924" fmla="*/ 39243 w 133350"/>
                  <a:gd name="connsiteY924" fmla="*/ 57150 h 114250"/>
                  <a:gd name="connsiteX925" fmla="*/ 39243 w 133350"/>
                  <a:gd name="connsiteY925" fmla="*/ 57249 h 114250"/>
                  <a:gd name="connsiteX926" fmla="*/ 39154 w 133350"/>
                  <a:gd name="connsiteY926" fmla="*/ 58490 h 114250"/>
                  <a:gd name="connsiteX927" fmla="*/ 39154 w 133350"/>
                  <a:gd name="connsiteY927" fmla="*/ 58837 h 114250"/>
                  <a:gd name="connsiteX928" fmla="*/ 39154 w 133350"/>
                  <a:gd name="connsiteY928" fmla="*/ 59035 h 114250"/>
                  <a:gd name="connsiteX929" fmla="*/ 39154 w 133350"/>
                  <a:gd name="connsiteY929" fmla="*/ 59234 h 114250"/>
                  <a:gd name="connsiteX930" fmla="*/ 39192 w 133350"/>
                  <a:gd name="connsiteY930" fmla="*/ 59680 h 114250"/>
                  <a:gd name="connsiteX931" fmla="*/ 39294 w 133350"/>
                  <a:gd name="connsiteY931" fmla="*/ 60127 h 114250"/>
                  <a:gd name="connsiteX932" fmla="*/ 39941 w 133350"/>
                  <a:gd name="connsiteY932" fmla="*/ 61665 h 114250"/>
                  <a:gd name="connsiteX933" fmla="*/ 41084 w 133350"/>
                  <a:gd name="connsiteY933" fmla="*/ 62954 h 114250"/>
                  <a:gd name="connsiteX934" fmla="*/ 44361 w 133350"/>
                  <a:gd name="connsiteY934" fmla="*/ 64343 h 114250"/>
                  <a:gd name="connsiteX935" fmla="*/ 44856 w 133350"/>
                  <a:gd name="connsiteY935" fmla="*/ 64393 h 114250"/>
                  <a:gd name="connsiteX936" fmla="*/ 45796 w 133350"/>
                  <a:gd name="connsiteY936" fmla="*/ 64442 h 114250"/>
                  <a:gd name="connsiteX937" fmla="*/ 47079 w 133350"/>
                  <a:gd name="connsiteY937" fmla="*/ 64492 h 114250"/>
                  <a:gd name="connsiteX938" fmla="*/ 52298 w 133350"/>
                  <a:gd name="connsiteY938" fmla="*/ 64640 h 114250"/>
                  <a:gd name="connsiteX939" fmla="*/ 53480 w 133350"/>
                  <a:gd name="connsiteY939" fmla="*/ 64690 h 114250"/>
                  <a:gd name="connsiteX940" fmla="*/ 52895 w 133350"/>
                  <a:gd name="connsiteY940" fmla="*/ 65634 h 114250"/>
                  <a:gd name="connsiteX941" fmla="*/ 51651 w 133350"/>
                  <a:gd name="connsiteY941" fmla="*/ 67667 h 114250"/>
                  <a:gd name="connsiteX942" fmla="*/ 50355 w 133350"/>
                  <a:gd name="connsiteY942" fmla="*/ 69751 h 114250"/>
                  <a:gd name="connsiteX943" fmla="*/ 49759 w 133350"/>
                  <a:gd name="connsiteY943" fmla="*/ 70792 h 114250"/>
                  <a:gd name="connsiteX944" fmla="*/ 49416 w 133350"/>
                  <a:gd name="connsiteY944" fmla="*/ 71438 h 114250"/>
                  <a:gd name="connsiteX945" fmla="*/ 49263 w 133350"/>
                  <a:gd name="connsiteY945" fmla="*/ 71685 h 114250"/>
                  <a:gd name="connsiteX946" fmla="*/ 49174 w 133350"/>
                  <a:gd name="connsiteY946" fmla="*/ 71885 h 114250"/>
                  <a:gd name="connsiteX947" fmla="*/ 49073 w 133350"/>
                  <a:gd name="connsiteY947" fmla="*/ 72132 h 114250"/>
                  <a:gd name="connsiteX948" fmla="*/ 48768 w 133350"/>
                  <a:gd name="connsiteY948" fmla="*/ 73075 h 114250"/>
                  <a:gd name="connsiteX949" fmla="*/ 48679 w 133350"/>
                  <a:gd name="connsiteY949" fmla="*/ 73967 h 114250"/>
                  <a:gd name="connsiteX950" fmla="*/ 48679 w 133350"/>
                  <a:gd name="connsiteY950" fmla="*/ 74910 h 114250"/>
                  <a:gd name="connsiteX951" fmla="*/ 48819 w 133350"/>
                  <a:gd name="connsiteY951" fmla="*/ 75802 h 114250"/>
                  <a:gd name="connsiteX952" fmla="*/ 49073 w 133350"/>
                  <a:gd name="connsiteY952" fmla="*/ 76647 h 114250"/>
                  <a:gd name="connsiteX953" fmla="*/ 49517 w 133350"/>
                  <a:gd name="connsiteY953" fmla="*/ 77440 h 114250"/>
                  <a:gd name="connsiteX954" fmla="*/ 50012 w 133350"/>
                  <a:gd name="connsiteY954" fmla="*/ 78184 h 114250"/>
                  <a:gd name="connsiteX955" fmla="*/ 50660 w 133350"/>
                  <a:gd name="connsiteY955" fmla="*/ 78878 h 114250"/>
                  <a:gd name="connsiteX956" fmla="*/ 51397 w 133350"/>
                  <a:gd name="connsiteY956" fmla="*/ 79425 h 114250"/>
                  <a:gd name="connsiteX957" fmla="*/ 51803 w 133350"/>
                  <a:gd name="connsiteY957" fmla="*/ 79672 h 114250"/>
                  <a:gd name="connsiteX958" fmla="*/ 51994 w 133350"/>
                  <a:gd name="connsiteY958" fmla="*/ 79771 h 114250"/>
                  <a:gd name="connsiteX959" fmla="*/ 52146 w 133350"/>
                  <a:gd name="connsiteY959" fmla="*/ 79822 h 114250"/>
                  <a:gd name="connsiteX960" fmla="*/ 52248 w 133350"/>
                  <a:gd name="connsiteY960" fmla="*/ 79921 h 114250"/>
                  <a:gd name="connsiteX961" fmla="*/ 51448 w 133350"/>
                  <a:gd name="connsiteY961" fmla="*/ 80814 h 114250"/>
                  <a:gd name="connsiteX962" fmla="*/ 49911 w 133350"/>
                  <a:gd name="connsiteY962" fmla="*/ 80565 h 114250"/>
                  <a:gd name="connsiteX963" fmla="*/ 48869 w 133350"/>
                  <a:gd name="connsiteY963" fmla="*/ 80466 h 114250"/>
                  <a:gd name="connsiteX964" fmla="*/ 47777 w 133350"/>
                  <a:gd name="connsiteY964" fmla="*/ 80416 h 114250"/>
                  <a:gd name="connsiteX965" fmla="*/ 45644 w 133350"/>
                  <a:gd name="connsiteY965" fmla="*/ 80317 h 114250"/>
                  <a:gd name="connsiteX966" fmla="*/ 43510 w 133350"/>
                  <a:gd name="connsiteY966" fmla="*/ 80367 h 114250"/>
                  <a:gd name="connsiteX967" fmla="*/ 41377 w 133350"/>
                  <a:gd name="connsiteY967" fmla="*/ 80665 h 114250"/>
                  <a:gd name="connsiteX968" fmla="*/ 40284 w 133350"/>
                  <a:gd name="connsiteY968" fmla="*/ 80863 h 114250"/>
                  <a:gd name="connsiteX969" fmla="*/ 39243 w 133350"/>
                  <a:gd name="connsiteY969" fmla="*/ 81111 h 114250"/>
                  <a:gd name="connsiteX970" fmla="*/ 37109 w 133350"/>
                  <a:gd name="connsiteY970" fmla="*/ 81707 h 114250"/>
                  <a:gd name="connsiteX971" fmla="*/ 36068 w 133350"/>
                  <a:gd name="connsiteY971" fmla="*/ 82103 h 114250"/>
                  <a:gd name="connsiteX972" fmla="*/ 35027 w 133350"/>
                  <a:gd name="connsiteY972" fmla="*/ 82600 h 114250"/>
                  <a:gd name="connsiteX973" fmla="*/ 35027 w 133350"/>
                  <a:gd name="connsiteY973" fmla="*/ 82946 h 114250"/>
                  <a:gd name="connsiteX974" fmla="*/ 36119 w 133350"/>
                  <a:gd name="connsiteY974" fmla="*/ 83344 h 114250"/>
                  <a:gd name="connsiteX975" fmla="*/ 37211 w 133350"/>
                  <a:gd name="connsiteY975" fmla="*/ 83641 h 114250"/>
                  <a:gd name="connsiteX976" fmla="*/ 39395 w 133350"/>
                  <a:gd name="connsiteY976" fmla="*/ 84038 h 114250"/>
                  <a:gd name="connsiteX977" fmla="*/ 40487 w 133350"/>
                  <a:gd name="connsiteY977" fmla="*/ 84187 h 114250"/>
                  <a:gd name="connsiteX978" fmla="*/ 41580 w 133350"/>
                  <a:gd name="connsiteY978" fmla="*/ 84286 h 114250"/>
                  <a:gd name="connsiteX979" fmla="*/ 43713 w 133350"/>
                  <a:gd name="connsiteY979" fmla="*/ 84336 h 114250"/>
                  <a:gd name="connsiteX980" fmla="*/ 45847 w 133350"/>
                  <a:gd name="connsiteY980" fmla="*/ 84187 h 114250"/>
                  <a:gd name="connsiteX981" fmla="*/ 47980 w 133350"/>
                  <a:gd name="connsiteY981" fmla="*/ 83890 h 114250"/>
                  <a:gd name="connsiteX982" fmla="*/ 49022 w 133350"/>
                  <a:gd name="connsiteY982" fmla="*/ 83740 h 114250"/>
                  <a:gd name="connsiteX983" fmla="*/ 49466 w 133350"/>
                  <a:gd name="connsiteY983" fmla="*/ 83641 h 114250"/>
                  <a:gd name="connsiteX984" fmla="*/ 48819 w 133350"/>
                  <a:gd name="connsiteY984" fmla="*/ 84783 h 114250"/>
                  <a:gd name="connsiteX985" fmla="*/ 48171 w 133350"/>
                  <a:gd name="connsiteY985" fmla="*/ 86121 h 114250"/>
                  <a:gd name="connsiteX986" fmla="*/ 47333 w 133350"/>
                  <a:gd name="connsiteY986" fmla="*/ 89397 h 114250"/>
                  <a:gd name="connsiteX987" fmla="*/ 46139 w 133350"/>
                  <a:gd name="connsiteY987" fmla="*/ 92720 h 114250"/>
                  <a:gd name="connsiteX988" fmla="*/ 44653 w 133350"/>
                  <a:gd name="connsiteY988" fmla="*/ 95101 h 114250"/>
                  <a:gd name="connsiteX989" fmla="*/ 43662 w 133350"/>
                  <a:gd name="connsiteY989" fmla="*/ 94803 h 114250"/>
                  <a:gd name="connsiteX990" fmla="*/ 42964 w 133350"/>
                  <a:gd name="connsiteY990" fmla="*/ 94704 h 114250"/>
                  <a:gd name="connsiteX991" fmla="*/ 42329 w 133350"/>
                  <a:gd name="connsiteY991" fmla="*/ 94605 h 114250"/>
                  <a:gd name="connsiteX992" fmla="*/ 40983 w 133350"/>
                  <a:gd name="connsiteY992" fmla="*/ 94506 h 114250"/>
                  <a:gd name="connsiteX993" fmla="*/ 39649 w 133350"/>
                  <a:gd name="connsiteY993" fmla="*/ 94506 h 114250"/>
                  <a:gd name="connsiteX994" fmla="*/ 38354 w 133350"/>
                  <a:gd name="connsiteY994" fmla="*/ 94753 h 114250"/>
                  <a:gd name="connsiteX995" fmla="*/ 37706 w 133350"/>
                  <a:gd name="connsiteY995" fmla="*/ 94953 h 114250"/>
                  <a:gd name="connsiteX996" fmla="*/ 37020 w 133350"/>
                  <a:gd name="connsiteY996" fmla="*/ 95151 h 114250"/>
                  <a:gd name="connsiteX997" fmla="*/ 35725 w 133350"/>
                  <a:gd name="connsiteY997" fmla="*/ 95747 h 114250"/>
                  <a:gd name="connsiteX998" fmla="*/ 35077 w 133350"/>
                  <a:gd name="connsiteY998" fmla="*/ 96093 h 114250"/>
                  <a:gd name="connsiteX999" fmla="*/ 34430 w 133350"/>
                  <a:gd name="connsiteY999" fmla="*/ 96540 h 114250"/>
                  <a:gd name="connsiteX1000" fmla="*/ 34480 w 133350"/>
                  <a:gd name="connsiteY1000" fmla="*/ 96937 h 114250"/>
                  <a:gd name="connsiteX1001" fmla="*/ 35179 w 133350"/>
                  <a:gd name="connsiteY1001" fmla="*/ 97334 h 114250"/>
                  <a:gd name="connsiteX1002" fmla="*/ 35826 w 133350"/>
                  <a:gd name="connsiteY1002" fmla="*/ 97631 h 114250"/>
                  <a:gd name="connsiteX1003" fmla="*/ 37211 w 133350"/>
                  <a:gd name="connsiteY1003" fmla="*/ 98077 h 114250"/>
                  <a:gd name="connsiteX1004" fmla="*/ 37859 w 133350"/>
                  <a:gd name="connsiteY1004" fmla="*/ 98227 h 114250"/>
                  <a:gd name="connsiteX1005" fmla="*/ 38557 w 133350"/>
                  <a:gd name="connsiteY1005" fmla="*/ 98326 h 114250"/>
                  <a:gd name="connsiteX1006" fmla="*/ 39891 w 133350"/>
                  <a:gd name="connsiteY1006" fmla="*/ 98475 h 114250"/>
                  <a:gd name="connsiteX1007" fmla="*/ 41186 w 133350"/>
                  <a:gd name="connsiteY1007" fmla="*/ 98375 h 114250"/>
                  <a:gd name="connsiteX1008" fmla="*/ 42329 w 133350"/>
                  <a:gd name="connsiteY1008" fmla="*/ 98128 h 114250"/>
                  <a:gd name="connsiteX1009" fmla="*/ 41872 w 133350"/>
                  <a:gd name="connsiteY1009" fmla="*/ 98772 h 114250"/>
                  <a:gd name="connsiteX1010" fmla="*/ 40043 w 133350"/>
                  <a:gd name="connsiteY1010" fmla="*/ 101848 h 114250"/>
                  <a:gd name="connsiteX1011" fmla="*/ 38557 w 133350"/>
                  <a:gd name="connsiteY1011" fmla="*/ 104775 h 114250"/>
                  <a:gd name="connsiteX1012" fmla="*/ 37516 w 133350"/>
                  <a:gd name="connsiteY1012" fmla="*/ 107552 h 114250"/>
                  <a:gd name="connsiteX1013" fmla="*/ 36423 w 133350"/>
                  <a:gd name="connsiteY1013" fmla="*/ 111919 h 114250"/>
                  <a:gd name="connsiteX1014" fmla="*/ 36220 w 133350"/>
                  <a:gd name="connsiteY1014" fmla="*/ 113209 h 114250"/>
                  <a:gd name="connsiteX1015" fmla="*/ 36220 w 133350"/>
                  <a:gd name="connsiteY1015" fmla="*/ 113655 h 114250"/>
                  <a:gd name="connsiteX1016" fmla="*/ 36563 w 133350"/>
                  <a:gd name="connsiteY1016" fmla="*/ 113803 h 114250"/>
                  <a:gd name="connsiteX1017" fmla="*/ 36919 w 133350"/>
                  <a:gd name="connsiteY1017" fmla="*/ 113506 h 114250"/>
                  <a:gd name="connsiteX1018" fmla="*/ 37808 w 133350"/>
                  <a:gd name="connsiteY1018" fmla="*/ 112564 h 114250"/>
                  <a:gd name="connsiteX1019" fmla="*/ 40640 w 133350"/>
                  <a:gd name="connsiteY1019" fmla="*/ 108991 h 114250"/>
                  <a:gd name="connsiteX1020" fmla="*/ 42227 w 133350"/>
                  <a:gd name="connsiteY1020" fmla="*/ 106462 h 114250"/>
                  <a:gd name="connsiteX1021" fmla="*/ 43713 w 133350"/>
                  <a:gd name="connsiteY1021" fmla="*/ 103485 h 114250"/>
                  <a:gd name="connsiteX1022" fmla="*/ 44996 w 133350"/>
                  <a:gd name="connsiteY1022" fmla="*/ 100211 h 114250"/>
                  <a:gd name="connsiteX1023" fmla="*/ 45694 w 133350"/>
                  <a:gd name="connsiteY1023" fmla="*/ 97978 h 114250"/>
                  <a:gd name="connsiteX1024" fmla="*/ 46139 w 133350"/>
                  <a:gd name="connsiteY1024" fmla="*/ 98623 h 114250"/>
                  <a:gd name="connsiteX1025" fmla="*/ 46545 w 133350"/>
                  <a:gd name="connsiteY1025" fmla="*/ 99913 h 114250"/>
                  <a:gd name="connsiteX1026" fmla="*/ 46685 w 133350"/>
                  <a:gd name="connsiteY1026" fmla="*/ 100608 h 114250"/>
                  <a:gd name="connsiteX1027" fmla="*/ 46888 w 133350"/>
                  <a:gd name="connsiteY1027" fmla="*/ 101252 h 114250"/>
                  <a:gd name="connsiteX1028" fmla="*/ 47180 w 133350"/>
                  <a:gd name="connsiteY1028" fmla="*/ 101798 h 114250"/>
                  <a:gd name="connsiteX1029" fmla="*/ 47587 w 133350"/>
                  <a:gd name="connsiteY1029" fmla="*/ 102344 h 114250"/>
                  <a:gd name="connsiteX1030" fmla="*/ 48577 w 133350"/>
                  <a:gd name="connsiteY1030" fmla="*/ 103237 h 114250"/>
                  <a:gd name="connsiteX1031" fmla="*/ 49123 w 133350"/>
                  <a:gd name="connsiteY1031" fmla="*/ 103635 h 114250"/>
                  <a:gd name="connsiteX1032" fmla="*/ 49720 w 133350"/>
                  <a:gd name="connsiteY1032" fmla="*/ 103981 h 114250"/>
                  <a:gd name="connsiteX1033" fmla="*/ 51206 w 133350"/>
                  <a:gd name="connsiteY1033" fmla="*/ 104527 h 114250"/>
                  <a:gd name="connsiteX1034" fmla="*/ 51498 w 133350"/>
                  <a:gd name="connsiteY1034" fmla="*/ 104328 h 114250"/>
                  <a:gd name="connsiteX1035" fmla="*/ 51397 w 133350"/>
                  <a:gd name="connsiteY1035" fmla="*/ 102790 h 114250"/>
                  <a:gd name="connsiteX1036" fmla="*/ 51206 w 133350"/>
                  <a:gd name="connsiteY1036" fmla="*/ 102146 h 114250"/>
                  <a:gd name="connsiteX1037" fmla="*/ 51003 w 133350"/>
                  <a:gd name="connsiteY1037" fmla="*/ 101501 h 114250"/>
                  <a:gd name="connsiteX1038" fmla="*/ 50355 w 133350"/>
                  <a:gd name="connsiteY1038" fmla="*/ 100359 h 114250"/>
                  <a:gd name="connsiteX1039" fmla="*/ 50012 w 133350"/>
                  <a:gd name="connsiteY1039" fmla="*/ 99864 h 114250"/>
                  <a:gd name="connsiteX1040" fmla="*/ 49517 w 133350"/>
                  <a:gd name="connsiteY1040" fmla="*/ 99417 h 114250"/>
                  <a:gd name="connsiteX1041" fmla="*/ 48920 w 133350"/>
                  <a:gd name="connsiteY1041" fmla="*/ 99021 h 114250"/>
                  <a:gd name="connsiteX1042" fmla="*/ 48273 w 133350"/>
                  <a:gd name="connsiteY1042" fmla="*/ 98673 h 114250"/>
                  <a:gd name="connsiteX1043" fmla="*/ 47130 w 133350"/>
                  <a:gd name="connsiteY1043" fmla="*/ 97928 h 114250"/>
                  <a:gd name="connsiteX1044" fmla="*/ 46393 w 133350"/>
                  <a:gd name="connsiteY1044" fmla="*/ 96887 h 114250"/>
                  <a:gd name="connsiteX1045" fmla="*/ 46139 w 133350"/>
                  <a:gd name="connsiteY1045" fmla="*/ 96291 h 114250"/>
                  <a:gd name="connsiteX1046" fmla="*/ 47231 w 133350"/>
                  <a:gd name="connsiteY1046" fmla="*/ 93215 h 114250"/>
                  <a:gd name="connsiteX1047" fmla="*/ 49174 w 133350"/>
                  <a:gd name="connsiteY1047" fmla="*/ 90240 h 114250"/>
                  <a:gd name="connsiteX1048" fmla="*/ 51257 w 133350"/>
                  <a:gd name="connsiteY1048" fmla="*/ 87560 h 114250"/>
                  <a:gd name="connsiteX1049" fmla="*/ 51943 w 133350"/>
                  <a:gd name="connsiteY1049" fmla="*/ 86172 h 114250"/>
                  <a:gd name="connsiteX1050" fmla="*/ 52540 w 133350"/>
                  <a:gd name="connsiteY1050" fmla="*/ 84882 h 114250"/>
                  <a:gd name="connsiteX1051" fmla="*/ 52895 w 133350"/>
                  <a:gd name="connsiteY1051" fmla="*/ 83939 h 114250"/>
                  <a:gd name="connsiteX1052" fmla="*/ 54178 w 133350"/>
                  <a:gd name="connsiteY1052" fmla="*/ 85576 h 114250"/>
                  <a:gd name="connsiteX1053" fmla="*/ 54673 w 133350"/>
                  <a:gd name="connsiteY1053" fmla="*/ 86519 h 114250"/>
                  <a:gd name="connsiteX1054" fmla="*/ 55067 w 133350"/>
                  <a:gd name="connsiteY1054" fmla="*/ 87511 h 114250"/>
                  <a:gd name="connsiteX1055" fmla="*/ 55473 w 133350"/>
                  <a:gd name="connsiteY1055" fmla="*/ 88502 h 114250"/>
                  <a:gd name="connsiteX1056" fmla="*/ 55918 w 133350"/>
                  <a:gd name="connsiteY1056" fmla="*/ 89446 h 114250"/>
                  <a:gd name="connsiteX1057" fmla="*/ 56464 w 133350"/>
                  <a:gd name="connsiteY1057" fmla="*/ 90339 h 114250"/>
                  <a:gd name="connsiteX1058" fmla="*/ 57112 w 133350"/>
                  <a:gd name="connsiteY1058" fmla="*/ 91182 h 114250"/>
                  <a:gd name="connsiteX1059" fmla="*/ 58547 w 133350"/>
                  <a:gd name="connsiteY1059" fmla="*/ 92720 h 114250"/>
                  <a:gd name="connsiteX1060" fmla="*/ 59334 w 133350"/>
                  <a:gd name="connsiteY1060" fmla="*/ 93415 h 114250"/>
                  <a:gd name="connsiteX1061" fmla="*/ 60185 w 133350"/>
                  <a:gd name="connsiteY1061" fmla="*/ 94110 h 114250"/>
                  <a:gd name="connsiteX1062" fmla="*/ 62116 w 133350"/>
                  <a:gd name="connsiteY1062" fmla="*/ 95250 h 114250"/>
                  <a:gd name="connsiteX1063" fmla="*/ 62459 w 133350"/>
                  <a:gd name="connsiteY1063" fmla="*/ 95052 h 114250"/>
                  <a:gd name="connsiteX1064" fmla="*/ 61874 w 133350"/>
                  <a:gd name="connsiteY1064" fmla="*/ 92918 h 114250"/>
                  <a:gd name="connsiteX1065" fmla="*/ 61468 w 133350"/>
                  <a:gd name="connsiteY1065" fmla="*/ 91926 h 114250"/>
                  <a:gd name="connsiteX1066" fmla="*/ 60973 w 133350"/>
                  <a:gd name="connsiteY1066" fmla="*/ 90984 h 114250"/>
                  <a:gd name="connsiteX1067" fmla="*/ 59880 w 133350"/>
                  <a:gd name="connsiteY1067" fmla="*/ 89247 h 114250"/>
                  <a:gd name="connsiteX1068" fmla="*/ 59245 w 133350"/>
                  <a:gd name="connsiteY1068" fmla="*/ 88403 h 114250"/>
                  <a:gd name="connsiteX1069" fmla="*/ 58547 w 133350"/>
                  <a:gd name="connsiteY1069" fmla="*/ 87610 h 114250"/>
                  <a:gd name="connsiteX1070" fmla="*/ 57696 w 133350"/>
                  <a:gd name="connsiteY1070" fmla="*/ 86965 h 114250"/>
                  <a:gd name="connsiteX1071" fmla="*/ 56807 w 133350"/>
                  <a:gd name="connsiteY1071" fmla="*/ 86271 h 114250"/>
                  <a:gd name="connsiteX1072" fmla="*/ 55969 w 133350"/>
                  <a:gd name="connsiteY1072" fmla="*/ 85626 h 114250"/>
                  <a:gd name="connsiteX1073" fmla="*/ 55169 w 133350"/>
                  <a:gd name="connsiteY1073" fmla="*/ 84882 h 114250"/>
                  <a:gd name="connsiteX1074" fmla="*/ 53937 w 133350"/>
                  <a:gd name="connsiteY1074" fmla="*/ 83245 h 114250"/>
                  <a:gd name="connsiteX1075" fmla="*/ 53429 w 133350"/>
                  <a:gd name="connsiteY1075" fmla="*/ 82302 h 114250"/>
                  <a:gd name="connsiteX1076" fmla="*/ 53391 w 133350"/>
                  <a:gd name="connsiteY1076" fmla="*/ 82202 h 114250"/>
                  <a:gd name="connsiteX1077" fmla="*/ 53734 w 133350"/>
                  <a:gd name="connsiteY1077" fmla="*/ 80665 h 114250"/>
                  <a:gd name="connsiteX1078" fmla="*/ 53886 w 133350"/>
                  <a:gd name="connsiteY1078" fmla="*/ 80715 h 114250"/>
                  <a:gd name="connsiteX1079" fmla="*/ 54572 w 133350"/>
                  <a:gd name="connsiteY1079" fmla="*/ 81012 h 114250"/>
                  <a:gd name="connsiteX1080" fmla="*/ 55524 w 133350"/>
                  <a:gd name="connsiteY1080" fmla="*/ 81260 h 114250"/>
                  <a:gd name="connsiteX1081" fmla="*/ 56413 w 133350"/>
                  <a:gd name="connsiteY1081" fmla="*/ 81359 h 114250"/>
                  <a:gd name="connsiteX1082" fmla="*/ 58204 w 133350"/>
                  <a:gd name="connsiteY1082" fmla="*/ 81210 h 114250"/>
                  <a:gd name="connsiteX1083" fmla="*/ 59779 w 133350"/>
                  <a:gd name="connsiteY1083" fmla="*/ 80565 h 114250"/>
                  <a:gd name="connsiteX1084" fmla="*/ 61125 w 133350"/>
                  <a:gd name="connsiteY1084" fmla="*/ 79474 h 114250"/>
                  <a:gd name="connsiteX1085" fmla="*/ 61671 w 133350"/>
                  <a:gd name="connsiteY1085" fmla="*/ 78829 h 114250"/>
                  <a:gd name="connsiteX1086" fmla="*/ 61913 w 133350"/>
                  <a:gd name="connsiteY1086" fmla="*/ 78482 h 114250"/>
                  <a:gd name="connsiteX1087" fmla="*/ 62014 w 133350"/>
                  <a:gd name="connsiteY1087" fmla="*/ 78334 h 114250"/>
                  <a:gd name="connsiteX1088" fmla="*/ 62065 w 133350"/>
                  <a:gd name="connsiteY1088" fmla="*/ 78184 h 114250"/>
                  <a:gd name="connsiteX1089" fmla="*/ 63157 w 133350"/>
                  <a:gd name="connsiteY1089" fmla="*/ 76002 h 114250"/>
                  <a:gd name="connsiteX1090" fmla="*/ 64249 w 133350"/>
                  <a:gd name="connsiteY1090" fmla="*/ 73819 h 114250"/>
                  <a:gd name="connsiteX1091" fmla="*/ 65291 w 133350"/>
                  <a:gd name="connsiteY1091" fmla="*/ 71636 h 114250"/>
                  <a:gd name="connsiteX1092" fmla="*/ 66281 w 133350"/>
                  <a:gd name="connsiteY1092" fmla="*/ 69452 h 114250"/>
                  <a:gd name="connsiteX1093" fmla="*/ 67081 w 133350"/>
                  <a:gd name="connsiteY1093" fmla="*/ 67568 h 114250"/>
                  <a:gd name="connsiteX1094" fmla="*/ 68910 w 133350"/>
                  <a:gd name="connsiteY1094" fmla="*/ 71685 h 114250"/>
                  <a:gd name="connsiteX1095" fmla="*/ 70002 w 133350"/>
                  <a:gd name="connsiteY1095" fmla="*/ 73967 h 114250"/>
                  <a:gd name="connsiteX1096" fmla="*/ 71095 w 133350"/>
                  <a:gd name="connsiteY1096" fmla="*/ 76250 h 114250"/>
                  <a:gd name="connsiteX1097" fmla="*/ 71691 w 133350"/>
                  <a:gd name="connsiteY1097" fmla="*/ 77340 h 114250"/>
                  <a:gd name="connsiteX1098" fmla="*/ 71984 w 133350"/>
                  <a:gd name="connsiteY1098" fmla="*/ 77936 h 114250"/>
                  <a:gd name="connsiteX1099" fmla="*/ 72136 w 133350"/>
                  <a:gd name="connsiteY1099" fmla="*/ 78184 h 114250"/>
                  <a:gd name="connsiteX1100" fmla="*/ 72187 w 133350"/>
                  <a:gd name="connsiteY1100" fmla="*/ 78284 h 114250"/>
                  <a:gd name="connsiteX1101" fmla="*/ 72237 w 133350"/>
                  <a:gd name="connsiteY1101" fmla="*/ 78383 h 114250"/>
                  <a:gd name="connsiteX1102" fmla="*/ 72339 w 133350"/>
                  <a:gd name="connsiteY1102" fmla="*/ 78532 h 114250"/>
                  <a:gd name="connsiteX1103" fmla="*/ 72390 w 133350"/>
                  <a:gd name="connsiteY1103" fmla="*/ 78680 h 114250"/>
                  <a:gd name="connsiteX1104" fmla="*/ 72441 w 133350"/>
                  <a:gd name="connsiteY1104" fmla="*/ 78730 h 114250"/>
                  <a:gd name="connsiteX1105" fmla="*/ 72530 w 133350"/>
                  <a:gd name="connsiteY1105" fmla="*/ 78829 h 114250"/>
                  <a:gd name="connsiteX1106" fmla="*/ 72834 w 133350"/>
                  <a:gd name="connsiteY1106" fmla="*/ 79226 h 114250"/>
                  <a:gd name="connsiteX1107" fmla="*/ 73431 w 133350"/>
                  <a:gd name="connsiteY1107" fmla="*/ 79872 h 114250"/>
                  <a:gd name="connsiteX1108" fmla="*/ 74168 w 133350"/>
                  <a:gd name="connsiteY1108" fmla="*/ 80367 h 114250"/>
                  <a:gd name="connsiteX1109" fmla="*/ 74968 w 133350"/>
                  <a:gd name="connsiteY1109" fmla="*/ 80814 h 114250"/>
                  <a:gd name="connsiteX1110" fmla="*/ 78587 w 133350"/>
                  <a:gd name="connsiteY1110" fmla="*/ 81210 h 114250"/>
                  <a:gd name="connsiteX1111" fmla="*/ 80327 w 133350"/>
                  <a:gd name="connsiteY1111" fmla="*/ 80615 h 114250"/>
                  <a:gd name="connsiteX1112" fmla="*/ 81216 w 133350"/>
                  <a:gd name="connsiteY1112" fmla="*/ 80169 h 114250"/>
                  <a:gd name="connsiteX1113" fmla="*/ 81318 w 133350"/>
                  <a:gd name="connsiteY1113" fmla="*/ 80963 h 114250"/>
                  <a:gd name="connsiteX1114" fmla="*/ 81661 w 133350"/>
                  <a:gd name="connsiteY1114" fmla="*/ 82600 h 114250"/>
                  <a:gd name="connsiteX1115" fmla="*/ 81610 w 133350"/>
                  <a:gd name="connsiteY1115" fmla="*/ 82699 h 114250"/>
                  <a:gd name="connsiteX1116" fmla="*/ 81115 w 133350"/>
                  <a:gd name="connsiteY1116" fmla="*/ 83641 h 114250"/>
                  <a:gd name="connsiteX1117" fmla="*/ 79883 w 133350"/>
                  <a:gd name="connsiteY1117" fmla="*/ 85327 h 114250"/>
                  <a:gd name="connsiteX1118" fmla="*/ 79134 w 133350"/>
                  <a:gd name="connsiteY1118" fmla="*/ 86022 h 114250"/>
                  <a:gd name="connsiteX1119" fmla="*/ 78244 w 133350"/>
                  <a:gd name="connsiteY1119" fmla="*/ 86717 h 114250"/>
                  <a:gd name="connsiteX1120" fmla="*/ 77394 w 133350"/>
                  <a:gd name="connsiteY1120" fmla="*/ 87362 h 114250"/>
                  <a:gd name="connsiteX1121" fmla="*/ 76555 w 133350"/>
                  <a:gd name="connsiteY1121" fmla="*/ 88057 h 114250"/>
                  <a:gd name="connsiteX1122" fmla="*/ 75806 w 133350"/>
                  <a:gd name="connsiteY1122" fmla="*/ 88801 h 114250"/>
                  <a:gd name="connsiteX1123" fmla="*/ 75209 w 133350"/>
                  <a:gd name="connsiteY1123" fmla="*/ 89644 h 114250"/>
                  <a:gd name="connsiteX1124" fmla="*/ 74117 w 133350"/>
                  <a:gd name="connsiteY1124" fmla="*/ 91430 h 114250"/>
                  <a:gd name="connsiteX1125" fmla="*/ 73622 w 133350"/>
                  <a:gd name="connsiteY1125" fmla="*/ 92372 h 114250"/>
                  <a:gd name="connsiteX1126" fmla="*/ 73228 w 133350"/>
                  <a:gd name="connsiteY1126" fmla="*/ 93315 h 114250"/>
                  <a:gd name="connsiteX1127" fmla="*/ 72631 w 133350"/>
                  <a:gd name="connsiteY1127" fmla="*/ 95448 h 114250"/>
                  <a:gd name="connsiteX1128" fmla="*/ 72936 w 133350"/>
                  <a:gd name="connsiteY1128" fmla="*/ 95697 h 114250"/>
                  <a:gd name="connsiteX1129" fmla="*/ 74866 w 133350"/>
                  <a:gd name="connsiteY1129" fmla="*/ 94506 h 114250"/>
                  <a:gd name="connsiteX1130" fmla="*/ 75755 w 133350"/>
                  <a:gd name="connsiteY1130" fmla="*/ 93811 h 114250"/>
                  <a:gd name="connsiteX1131" fmla="*/ 76555 w 133350"/>
                  <a:gd name="connsiteY1131" fmla="*/ 93116 h 114250"/>
                  <a:gd name="connsiteX1132" fmla="*/ 77991 w 133350"/>
                  <a:gd name="connsiteY1132" fmla="*/ 91578 h 114250"/>
                  <a:gd name="connsiteX1133" fmla="*/ 78638 w 133350"/>
                  <a:gd name="connsiteY1133" fmla="*/ 90785 h 114250"/>
                  <a:gd name="connsiteX1134" fmla="*/ 79134 w 133350"/>
                  <a:gd name="connsiteY1134" fmla="*/ 89892 h 114250"/>
                  <a:gd name="connsiteX1135" fmla="*/ 79578 w 133350"/>
                  <a:gd name="connsiteY1135" fmla="*/ 88900 h 114250"/>
                  <a:gd name="connsiteX1136" fmla="*/ 79972 w 133350"/>
                  <a:gd name="connsiteY1136" fmla="*/ 87908 h 114250"/>
                  <a:gd name="connsiteX1137" fmla="*/ 80378 w 133350"/>
                  <a:gd name="connsiteY1137" fmla="*/ 86915 h 114250"/>
                  <a:gd name="connsiteX1138" fmla="*/ 80873 w 133350"/>
                  <a:gd name="connsiteY1138" fmla="*/ 86022 h 114250"/>
                  <a:gd name="connsiteX1139" fmla="*/ 82156 w 133350"/>
                  <a:gd name="connsiteY1139" fmla="*/ 84385 h 114250"/>
                  <a:gd name="connsiteX1140" fmla="*/ 82207 w 133350"/>
                  <a:gd name="connsiteY1140" fmla="*/ 84336 h 114250"/>
                  <a:gd name="connsiteX1141" fmla="*/ 82550 w 133350"/>
                  <a:gd name="connsiteY1141" fmla="*/ 85278 h 114250"/>
                  <a:gd name="connsiteX1142" fmla="*/ 83096 w 133350"/>
                  <a:gd name="connsiteY1142" fmla="*/ 86618 h 114250"/>
                  <a:gd name="connsiteX1143" fmla="*/ 83795 w 133350"/>
                  <a:gd name="connsiteY1143" fmla="*/ 87958 h 114250"/>
                  <a:gd name="connsiteX1144" fmla="*/ 85877 w 133350"/>
                  <a:gd name="connsiteY1144" fmla="*/ 90636 h 114250"/>
                  <a:gd name="connsiteX1145" fmla="*/ 87859 w 133350"/>
                  <a:gd name="connsiteY1145" fmla="*/ 93613 h 114250"/>
                  <a:gd name="connsiteX1146" fmla="*/ 88951 w 133350"/>
                  <a:gd name="connsiteY1146" fmla="*/ 96689 h 114250"/>
                  <a:gd name="connsiteX1147" fmla="*/ 88709 w 133350"/>
                  <a:gd name="connsiteY1147" fmla="*/ 97285 h 114250"/>
                  <a:gd name="connsiteX1148" fmla="*/ 87960 w 133350"/>
                  <a:gd name="connsiteY1148" fmla="*/ 98326 h 114250"/>
                  <a:gd name="connsiteX1149" fmla="*/ 86779 w 133350"/>
                  <a:gd name="connsiteY1149" fmla="*/ 99120 h 114250"/>
                  <a:gd name="connsiteX1150" fmla="*/ 86182 w 133350"/>
                  <a:gd name="connsiteY1150" fmla="*/ 99466 h 114250"/>
                  <a:gd name="connsiteX1151" fmla="*/ 85585 w 133350"/>
                  <a:gd name="connsiteY1151" fmla="*/ 99814 h 114250"/>
                  <a:gd name="connsiteX1152" fmla="*/ 85090 w 133350"/>
                  <a:gd name="connsiteY1152" fmla="*/ 100260 h 114250"/>
                  <a:gd name="connsiteX1153" fmla="*/ 84684 w 133350"/>
                  <a:gd name="connsiteY1153" fmla="*/ 100806 h 114250"/>
                  <a:gd name="connsiteX1154" fmla="*/ 84099 w 133350"/>
                  <a:gd name="connsiteY1154" fmla="*/ 101947 h 114250"/>
                  <a:gd name="connsiteX1155" fmla="*/ 83845 w 133350"/>
                  <a:gd name="connsiteY1155" fmla="*/ 102542 h 114250"/>
                  <a:gd name="connsiteX1156" fmla="*/ 83693 w 133350"/>
                  <a:gd name="connsiteY1156" fmla="*/ 103237 h 114250"/>
                  <a:gd name="connsiteX1157" fmla="*/ 83604 w 133350"/>
                  <a:gd name="connsiteY1157" fmla="*/ 104725 h 114250"/>
                  <a:gd name="connsiteX1158" fmla="*/ 83896 w 133350"/>
                  <a:gd name="connsiteY1158" fmla="*/ 104924 h 114250"/>
                  <a:gd name="connsiteX1159" fmla="*/ 85331 w 133350"/>
                  <a:gd name="connsiteY1159" fmla="*/ 104377 h 114250"/>
                  <a:gd name="connsiteX1160" fmla="*/ 85979 w 133350"/>
                  <a:gd name="connsiteY1160" fmla="*/ 104031 h 114250"/>
                  <a:gd name="connsiteX1161" fmla="*/ 86525 w 133350"/>
                  <a:gd name="connsiteY1161" fmla="*/ 103635 h 114250"/>
                  <a:gd name="connsiteX1162" fmla="*/ 87465 w 133350"/>
                  <a:gd name="connsiteY1162" fmla="*/ 102740 h 114250"/>
                  <a:gd name="connsiteX1163" fmla="*/ 87859 w 133350"/>
                  <a:gd name="connsiteY1163" fmla="*/ 102245 h 114250"/>
                  <a:gd name="connsiteX1164" fmla="*/ 88163 w 133350"/>
                  <a:gd name="connsiteY1164" fmla="*/ 101650 h 114250"/>
                  <a:gd name="connsiteX1165" fmla="*/ 88354 w 133350"/>
                  <a:gd name="connsiteY1165" fmla="*/ 101004 h 114250"/>
                  <a:gd name="connsiteX1166" fmla="*/ 88506 w 133350"/>
                  <a:gd name="connsiteY1166" fmla="*/ 100310 h 114250"/>
                  <a:gd name="connsiteX1167" fmla="*/ 88951 w 133350"/>
                  <a:gd name="connsiteY1167" fmla="*/ 99021 h 114250"/>
                  <a:gd name="connsiteX1168" fmla="*/ 89408 w 133350"/>
                  <a:gd name="connsiteY1168" fmla="*/ 98425 h 114250"/>
                  <a:gd name="connsiteX1169" fmla="*/ 90094 w 133350"/>
                  <a:gd name="connsiteY1169" fmla="*/ 100608 h 114250"/>
                  <a:gd name="connsiteX1170" fmla="*/ 91389 w 133350"/>
                  <a:gd name="connsiteY1170" fmla="*/ 103882 h 11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</a:cxnLst>
                <a:rect l="l" t="t" r="r" b="b"/>
                <a:pathLst>
                  <a:path w="133350" h="114250">
                    <a:moveTo>
                      <a:pt x="76302" y="77738"/>
                    </a:moveTo>
                    <a:cubicBezTo>
                      <a:pt x="76162" y="77688"/>
                      <a:pt x="76060" y="77639"/>
                      <a:pt x="75908" y="77589"/>
                    </a:cubicBezTo>
                    <a:cubicBezTo>
                      <a:pt x="75806" y="77540"/>
                      <a:pt x="75705" y="77490"/>
                      <a:pt x="75565" y="77390"/>
                    </a:cubicBezTo>
                    <a:cubicBezTo>
                      <a:pt x="75463" y="77340"/>
                      <a:pt x="75362" y="77241"/>
                      <a:pt x="75260" y="77192"/>
                    </a:cubicBezTo>
                    <a:cubicBezTo>
                      <a:pt x="75260" y="77142"/>
                      <a:pt x="75209" y="77093"/>
                      <a:pt x="75159" y="77093"/>
                    </a:cubicBezTo>
                    <a:cubicBezTo>
                      <a:pt x="75159" y="77043"/>
                      <a:pt x="75159" y="77093"/>
                      <a:pt x="75120" y="77043"/>
                    </a:cubicBezTo>
                    <a:lnTo>
                      <a:pt x="75069" y="76994"/>
                    </a:lnTo>
                    <a:lnTo>
                      <a:pt x="74968" y="76845"/>
                    </a:lnTo>
                    <a:lnTo>
                      <a:pt x="74866" y="76746"/>
                    </a:lnTo>
                    <a:cubicBezTo>
                      <a:pt x="74968" y="76845"/>
                      <a:pt x="74917" y="76746"/>
                      <a:pt x="74917" y="76796"/>
                    </a:cubicBezTo>
                    <a:lnTo>
                      <a:pt x="74816" y="76697"/>
                    </a:lnTo>
                    <a:lnTo>
                      <a:pt x="74663" y="76398"/>
                    </a:lnTo>
                    <a:lnTo>
                      <a:pt x="74270" y="75903"/>
                    </a:lnTo>
                    <a:lnTo>
                      <a:pt x="73571" y="74860"/>
                    </a:lnTo>
                    <a:cubicBezTo>
                      <a:pt x="73076" y="74165"/>
                      <a:pt x="72530" y="73522"/>
                      <a:pt x="72034" y="72827"/>
                    </a:cubicBezTo>
                    <a:cubicBezTo>
                      <a:pt x="71539" y="72132"/>
                      <a:pt x="71044" y="71487"/>
                      <a:pt x="70498" y="70792"/>
                    </a:cubicBezTo>
                    <a:cubicBezTo>
                      <a:pt x="69456" y="69452"/>
                      <a:pt x="68415" y="68114"/>
                      <a:pt x="67272" y="66824"/>
                    </a:cubicBezTo>
                    <a:lnTo>
                      <a:pt x="66929" y="67022"/>
                    </a:lnTo>
                    <a:lnTo>
                      <a:pt x="66878" y="66972"/>
                    </a:lnTo>
                    <a:cubicBezTo>
                      <a:pt x="66332" y="67617"/>
                      <a:pt x="65837" y="68263"/>
                      <a:pt x="65291" y="68908"/>
                    </a:cubicBezTo>
                    <a:cubicBezTo>
                      <a:pt x="64795" y="69502"/>
                      <a:pt x="64300" y="70147"/>
                      <a:pt x="63805" y="70792"/>
                    </a:cubicBezTo>
                    <a:cubicBezTo>
                      <a:pt x="63309" y="71438"/>
                      <a:pt x="62814" y="72083"/>
                      <a:pt x="62319" y="72728"/>
                    </a:cubicBezTo>
                    <a:lnTo>
                      <a:pt x="60833" y="74712"/>
                    </a:lnTo>
                    <a:cubicBezTo>
                      <a:pt x="60376" y="75357"/>
                      <a:pt x="59880" y="76002"/>
                      <a:pt x="59385" y="76697"/>
                    </a:cubicBezTo>
                    <a:lnTo>
                      <a:pt x="59284" y="76796"/>
                    </a:lnTo>
                    <a:lnTo>
                      <a:pt x="59245" y="76895"/>
                    </a:lnTo>
                    <a:cubicBezTo>
                      <a:pt x="59194" y="76944"/>
                      <a:pt x="59194" y="76994"/>
                      <a:pt x="59144" y="77043"/>
                    </a:cubicBezTo>
                    <a:cubicBezTo>
                      <a:pt x="59042" y="77093"/>
                      <a:pt x="58941" y="77192"/>
                      <a:pt x="58839" y="77291"/>
                    </a:cubicBezTo>
                    <a:cubicBezTo>
                      <a:pt x="58738" y="77340"/>
                      <a:pt x="58598" y="77390"/>
                      <a:pt x="58496" y="77490"/>
                    </a:cubicBezTo>
                    <a:cubicBezTo>
                      <a:pt x="58394" y="77540"/>
                      <a:pt x="58293" y="77589"/>
                      <a:pt x="58153" y="77639"/>
                    </a:cubicBezTo>
                    <a:cubicBezTo>
                      <a:pt x="57950" y="77738"/>
                      <a:pt x="57696" y="77788"/>
                      <a:pt x="57455" y="77788"/>
                    </a:cubicBezTo>
                    <a:cubicBezTo>
                      <a:pt x="57201" y="77837"/>
                      <a:pt x="56959" y="77837"/>
                      <a:pt x="56705" y="77788"/>
                    </a:cubicBezTo>
                    <a:cubicBezTo>
                      <a:pt x="56604" y="77788"/>
                      <a:pt x="56515" y="77738"/>
                      <a:pt x="56413" y="77688"/>
                    </a:cubicBezTo>
                    <a:cubicBezTo>
                      <a:pt x="56312" y="77639"/>
                      <a:pt x="56159" y="77589"/>
                      <a:pt x="56109" y="77589"/>
                    </a:cubicBezTo>
                    <a:cubicBezTo>
                      <a:pt x="56070" y="77540"/>
                      <a:pt x="56109" y="77589"/>
                      <a:pt x="55969" y="77490"/>
                    </a:cubicBezTo>
                    <a:lnTo>
                      <a:pt x="55715" y="77340"/>
                    </a:lnTo>
                    <a:lnTo>
                      <a:pt x="55664" y="77340"/>
                    </a:lnTo>
                    <a:cubicBezTo>
                      <a:pt x="55867" y="77440"/>
                      <a:pt x="55715" y="77340"/>
                      <a:pt x="55766" y="77390"/>
                    </a:cubicBezTo>
                    <a:lnTo>
                      <a:pt x="55715" y="77340"/>
                    </a:lnTo>
                    <a:lnTo>
                      <a:pt x="55664" y="77340"/>
                    </a:lnTo>
                    <a:lnTo>
                      <a:pt x="55524" y="77241"/>
                    </a:lnTo>
                    <a:lnTo>
                      <a:pt x="55270" y="77093"/>
                    </a:lnTo>
                    <a:lnTo>
                      <a:pt x="54229" y="76398"/>
                    </a:lnTo>
                    <a:lnTo>
                      <a:pt x="54077" y="76349"/>
                    </a:lnTo>
                    <a:lnTo>
                      <a:pt x="54026" y="76299"/>
                    </a:lnTo>
                    <a:lnTo>
                      <a:pt x="53886" y="76200"/>
                    </a:lnTo>
                    <a:cubicBezTo>
                      <a:pt x="53835" y="76101"/>
                      <a:pt x="53734" y="76051"/>
                      <a:pt x="53683" y="75952"/>
                    </a:cubicBezTo>
                    <a:cubicBezTo>
                      <a:pt x="53581" y="75903"/>
                      <a:pt x="53530" y="75802"/>
                      <a:pt x="53480" y="75753"/>
                    </a:cubicBezTo>
                    <a:cubicBezTo>
                      <a:pt x="53429" y="75654"/>
                      <a:pt x="53391" y="75555"/>
                      <a:pt x="53340" y="75456"/>
                    </a:cubicBezTo>
                    <a:cubicBezTo>
                      <a:pt x="53289" y="75357"/>
                      <a:pt x="53289" y="75258"/>
                      <a:pt x="53238" y="75208"/>
                    </a:cubicBezTo>
                    <a:cubicBezTo>
                      <a:pt x="53238" y="75109"/>
                      <a:pt x="53187" y="75009"/>
                      <a:pt x="53187" y="74910"/>
                    </a:cubicBezTo>
                    <a:cubicBezTo>
                      <a:pt x="53137" y="74811"/>
                      <a:pt x="53137" y="74712"/>
                      <a:pt x="53137" y="74613"/>
                    </a:cubicBezTo>
                    <a:cubicBezTo>
                      <a:pt x="53137" y="74513"/>
                      <a:pt x="53137" y="74414"/>
                      <a:pt x="53187" y="74315"/>
                    </a:cubicBezTo>
                    <a:cubicBezTo>
                      <a:pt x="53187" y="74215"/>
                      <a:pt x="53238" y="74165"/>
                      <a:pt x="53238" y="74066"/>
                    </a:cubicBezTo>
                    <a:cubicBezTo>
                      <a:pt x="53289" y="73967"/>
                      <a:pt x="53289" y="73868"/>
                      <a:pt x="53340" y="73868"/>
                    </a:cubicBezTo>
                    <a:cubicBezTo>
                      <a:pt x="53340" y="73819"/>
                      <a:pt x="53340" y="73819"/>
                      <a:pt x="53340" y="73819"/>
                    </a:cubicBezTo>
                    <a:lnTo>
                      <a:pt x="53530" y="73421"/>
                    </a:lnTo>
                    <a:lnTo>
                      <a:pt x="53632" y="73322"/>
                    </a:lnTo>
                    <a:lnTo>
                      <a:pt x="53784" y="73075"/>
                    </a:lnTo>
                    <a:lnTo>
                      <a:pt x="54432" y="72033"/>
                    </a:lnTo>
                    <a:cubicBezTo>
                      <a:pt x="54876" y="71338"/>
                      <a:pt x="55321" y="70693"/>
                      <a:pt x="55715" y="69999"/>
                    </a:cubicBezTo>
                    <a:cubicBezTo>
                      <a:pt x="56159" y="69304"/>
                      <a:pt x="56566" y="68609"/>
                      <a:pt x="57010" y="67915"/>
                    </a:cubicBezTo>
                    <a:cubicBezTo>
                      <a:pt x="57404" y="67221"/>
                      <a:pt x="57798" y="66526"/>
                      <a:pt x="58242" y="65832"/>
                    </a:cubicBezTo>
                    <a:lnTo>
                      <a:pt x="59436" y="63748"/>
                    </a:lnTo>
                    <a:lnTo>
                      <a:pt x="61417" y="60325"/>
                    </a:lnTo>
                    <a:lnTo>
                      <a:pt x="57455" y="60424"/>
                    </a:lnTo>
                    <a:lnTo>
                      <a:pt x="52298" y="60573"/>
                    </a:lnTo>
                    <a:lnTo>
                      <a:pt x="47079" y="60772"/>
                    </a:lnTo>
                    <a:cubicBezTo>
                      <a:pt x="46685" y="60772"/>
                      <a:pt x="46241" y="60772"/>
                      <a:pt x="45796" y="60822"/>
                    </a:cubicBezTo>
                    <a:lnTo>
                      <a:pt x="44653" y="60871"/>
                    </a:lnTo>
                    <a:cubicBezTo>
                      <a:pt x="44158" y="60871"/>
                      <a:pt x="43662" y="60721"/>
                      <a:pt x="43167" y="60474"/>
                    </a:cubicBezTo>
                    <a:cubicBezTo>
                      <a:pt x="42964" y="60325"/>
                      <a:pt x="42773" y="60176"/>
                      <a:pt x="42570" y="59977"/>
                    </a:cubicBezTo>
                    <a:cubicBezTo>
                      <a:pt x="42367" y="59779"/>
                      <a:pt x="42227" y="59531"/>
                      <a:pt x="42126" y="59284"/>
                    </a:cubicBezTo>
                    <a:lnTo>
                      <a:pt x="42075" y="59084"/>
                    </a:lnTo>
                    <a:cubicBezTo>
                      <a:pt x="42024" y="59035"/>
                      <a:pt x="42024" y="58985"/>
                      <a:pt x="41973" y="58936"/>
                    </a:cubicBezTo>
                    <a:cubicBezTo>
                      <a:pt x="41923" y="58936"/>
                      <a:pt x="41923" y="58539"/>
                      <a:pt x="41923" y="58490"/>
                    </a:cubicBezTo>
                    <a:lnTo>
                      <a:pt x="41783" y="57249"/>
                    </a:lnTo>
                    <a:lnTo>
                      <a:pt x="41732" y="56604"/>
                    </a:lnTo>
                    <a:lnTo>
                      <a:pt x="41732" y="56356"/>
                    </a:lnTo>
                    <a:cubicBezTo>
                      <a:pt x="41732" y="56307"/>
                      <a:pt x="41732" y="56208"/>
                      <a:pt x="41732" y="56158"/>
                    </a:cubicBezTo>
                    <a:cubicBezTo>
                      <a:pt x="41732" y="55860"/>
                      <a:pt x="41821" y="55563"/>
                      <a:pt x="41923" y="55265"/>
                    </a:cubicBezTo>
                    <a:cubicBezTo>
                      <a:pt x="42024" y="54967"/>
                      <a:pt x="42176" y="54670"/>
                      <a:pt x="42367" y="54422"/>
                    </a:cubicBezTo>
                    <a:cubicBezTo>
                      <a:pt x="42570" y="54173"/>
                      <a:pt x="42824" y="53925"/>
                      <a:pt x="43116" y="53777"/>
                    </a:cubicBezTo>
                    <a:cubicBezTo>
                      <a:pt x="43409" y="53577"/>
                      <a:pt x="43713" y="53429"/>
                      <a:pt x="44056" y="53330"/>
                    </a:cubicBezTo>
                    <a:cubicBezTo>
                      <a:pt x="44158" y="53330"/>
                      <a:pt x="44209" y="53280"/>
                      <a:pt x="44310" y="53280"/>
                    </a:cubicBezTo>
                    <a:cubicBezTo>
                      <a:pt x="44361" y="53280"/>
                      <a:pt x="44412" y="53231"/>
                      <a:pt x="44552" y="53231"/>
                    </a:cubicBezTo>
                    <a:lnTo>
                      <a:pt x="44856" y="53231"/>
                    </a:lnTo>
                    <a:lnTo>
                      <a:pt x="45148" y="53181"/>
                    </a:lnTo>
                    <a:cubicBezTo>
                      <a:pt x="45999" y="53181"/>
                      <a:pt x="46888" y="53132"/>
                      <a:pt x="47727" y="53132"/>
                    </a:cubicBezTo>
                    <a:cubicBezTo>
                      <a:pt x="48628" y="53082"/>
                      <a:pt x="49466" y="53082"/>
                      <a:pt x="50355" y="53082"/>
                    </a:cubicBezTo>
                    <a:cubicBezTo>
                      <a:pt x="51206" y="53082"/>
                      <a:pt x="52044" y="53082"/>
                      <a:pt x="52934" y="53132"/>
                    </a:cubicBezTo>
                    <a:cubicBezTo>
                      <a:pt x="53784" y="53132"/>
                      <a:pt x="54673" y="53181"/>
                      <a:pt x="55524" y="53231"/>
                    </a:cubicBezTo>
                    <a:cubicBezTo>
                      <a:pt x="56362" y="53280"/>
                      <a:pt x="57252" y="53330"/>
                      <a:pt x="58102" y="53379"/>
                    </a:cubicBezTo>
                    <a:lnTo>
                      <a:pt x="59690" y="53478"/>
                    </a:lnTo>
                    <a:lnTo>
                      <a:pt x="58941" y="51990"/>
                    </a:lnTo>
                    <a:cubicBezTo>
                      <a:pt x="58547" y="51247"/>
                      <a:pt x="58153" y="50503"/>
                      <a:pt x="57798" y="49759"/>
                    </a:cubicBezTo>
                    <a:lnTo>
                      <a:pt x="56705" y="47476"/>
                    </a:lnTo>
                    <a:lnTo>
                      <a:pt x="55563" y="45194"/>
                    </a:lnTo>
                    <a:cubicBezTo>
                      <a:pt x="55219" y="44450"/>
                      <a:pt x="54826" y="43706"/>
                      <a:pt x="54432" y="42962"/>
                    </a:cubicBezTo>
                    <a:cubicBezTo>
                      <a:pt x="54026" y="42217"/>
                      <a:pt x="53632" y="41473"/>
                      <a:pt x="53187" y="40778"/>
                    </a:cubicBezTo>
                    <a:lnTo>
                      <a:pt x="53137" y="40630"/>
                    </a:lnTo>
                    <a:cubicBezTo>
                      <a:pt x="53086" y="40580"/>
                      <a:pt x="53086" y="40531"/>
                      <a:pt x="53086" y="40531"/>
                    </a:cubicBezTo>
                    <a:cubicBezTo>
                      <a:pt x="53035" y="40432"/>
                      <a:pt x="53035" y="40382"/>
                      <a:pt x="52984" y="40333"/>
                    </a:cubicBezTo>
                    <a:cubicBezTo>
                      <a:pt x="52984" y="40283"/>
                      <a:pt x="52934" y="40234"/>
                      <a:pt x="52934" y="40184"/>
                    </a:cubicBezTo>
                    <a:cubicBezTo>
                      <a:pt x="52895" y="40135"/>
                      <a:pt x="52895" y="40084"/>
                      <a:pt x="52895" y="40034"/>
                    </a:cubicBezTo>
                    <a:cubicBezTo>
                      <a:pt x="52844" y="39836"/>
                      <a:pt x="52794" y="39588"/>
                      <a:pt x="52794" y="39390"/>
                    </a:cubicBezTo>
                    <a:cubicBezTo>
                      <a:pt x="52794" y="39141"/>
                      <a:pt x="52844" y="38943"/>
                      <a:pt x="52934" y="38696"/>
                    </a:cubicBezTo>
                    <a:cubicBezTo>
                      <a:pt x="52984" y="38496"/>
                      <a:pt x="53086" y="38298"/>
                      <a:pt x="53238" y="38100"/>
                    </a:cubicBezTo>
                    <a:cubicBezTo>
                      <a:pt x="53238" y="38050"/>
                      <a:pt x="53289" y="38001"/>
                      <a:pt x="53340" y="37951"/>
                    </a:cubicBezTo>
                    <a:cubicBezTo>
                      <a:pt x="53340" y="37902"/>
                      <a:pt x="53391" y="37852"/>
                      <a:pt x="53429" y="37852"/>
                    </a:cubicBezTo>
                    <a:lnTo>
                      <a:pt x="53530" y="37702"/>
                    </a:lnTo>
                    <a:cubicBezTo>
                      <a:pt x="53581" y="37702"/>
                      <a:pt x="53581" y="37702"/>
                      <a:pt x="53632" y="37653"/>
                    </a:cubicBezTo>
                    <a:lnTo>
                      <a:pt x="53734" y="37603"/>
                    </a:lnTo>
                    <a:lnTo>
                      <a:pt x="53835" y="37504"/>
                    </a:lnTo>
                    <a:lnTo>
                      <a:pt x="53975" y="37405"/>
                    </a:lnTo>
                    <a:cubicBezTo>
                      <a:pt x="54026" y="37405"/>
                      <a:pt x="53835" y="37504"/>
                      <a:pt x="53937" y="37455"/>
                    </a:cubicBezTo>
                    <a:lnTo>
                      <a:pt x="54026" y="37356"/>
                    </a:lnTo>
                    <a:lnTo>
                      <a:pt x="54572" y="37059"/>
                    </a:lnTo>
                    <a:lnTo>
                      <a:pt x="55664" y="36413"/>
                    </a:lnTo>
                    <a:cubicBezTo>
                      <a:pt x="55867" y="36265"/>
                      <a:pt x="56109" y="36215"/>
                      <a:pt x="56362" y="36115"/>
                    </a:cubicBezTo>
                    <a:cubicBezTo>
                      <a:pt x="56807" y="36016"/>
                      <a:pt x="57353" y="36016"/>
                      <a:pt x="57848" y="36165"/>
                    </a:cubicBezTo>
                    <a:cubicBezTo>
                      <a:pt x="57950" y="36165"/>
                      <a:pt x="58102" y="36265"/>
                      <a:pt x="58204" y="36314"/>
                    </a:cubicBezTo>
                    <a:cubicBezTo>
                      <a:pt x="58293" y="36364"/>
                      <a:pt x="58445" y="36413"/>
                      <a:pt x="58547" y="36513"/>
                    </a:cubicBezTo>
                    <a:cubicBezTo>
                      <a:pt x="58648" y="36562"/>
                      <a:pt x="58738" y="36661"/>
                      <a:pt x="58839" y="36711"/>
                    </a:cubicBezTo>
                    <a:cubicBezTo>
                      <a:pt x="58890" y="36760"/>
                      <a:pt x="58941" y="36760"/>
                      <a:pt x="58941" y="36810"/>
                    </a:cubicBezTo>
                    <a:cubicBezTo>
                      <a:pt x="58991" y="36810"/>
                      <a:pt x="58991" y="36810"/>
                      <a:pt x="58991" y="36859"/>
                    </a:cubicBezTo>
                    <a:lnTo>
                      <a:pt x="59144" y="37009"/>
                    </a:lnTo>
                    <a:lnTo>
                      <a:pt x="59245" y="37158"/>
                    </a:lnTo>
                    <a:cubicBezTo>
                      <a:pt x="59194" y="37059"/>
                      <a:pt x="59245" y="37158"/>
                      <a:pt x="59245" y="37108"/>
                    </a:cubicBezTo>
                    <a:lnTo>
                      <a:pt x="59245" y="37158"/>
                    </a:lnTo>
                    <a:lnTo>
                      <a:pt x="59284" y="37207"/>
                    </a:lnTo>
                    <a:lnTo>
                      <a:pt x="59487" y="37455"/>
                    </a:lnTo>
                    <a:lnTo>
                      <a:pt x="59830" y="38001"/>
                    </a:lnTo>
                    <a:lnTo>
                      <a:pt x="60579" y="39042"/>
                    </a:lnTo>
                    <a:cubicBezTo>
                      <a:pt x="61074" y="39737"/>
                      <a:pt x="61569" y="40382"/>
                      <a:pt x="62065" y="41077"/>
                    </a:cubicBezTo>
                    <a:cubicBezTo>
                      <a:pt x="62611" y="41772"/>
                      <a:pt x="63106" y="42415"/>
                      <a:pt x="63602" y="43110"/>
                    </a:cubicBezTo>
                    <a:cubicBezTo>
                      <a:pt x="64643" y="44450"/>
                      <a:pt x="65735" y="45740"/>
                      <a:pt x="66878" y="47029"/>
                    </a:cubicBezTo>
                    <a:lnTo>
                      <a:pt x="67183" y="46881"/>
                    </a:lnTo>
                    <a:lnTo>
                      <a:pt x="67272" y="46930"/>
                    </a:lnTo>
                    <a:cubicBezTo>
                      <a:pt x="67767" y="46285"/>
                      <a:pt x="68313" y="45640"/>
                      <a:pt x="68809" y="44996"/>
                    </a:cubicBezTo>
                    <a:cubicBezTo>
                      <a:pt x="69355" y="44351"/>
                      <a:pt x="69850" y="43706"/>
                      <a:pt x="70358" y="43061"/>
                    </a:cubicBezTo>
                    <a:cubicBezTo>
                      <a:pt x="70853" y="42415"/>
                      <a:pt x="71348" y="41772"/>
                      <a:pt x="71844" y="41126"/>
                    </a:cubicBezTo>
                    <a:lnTo>
                      <a:pt x="73279" y="39191"/>
                    </a:lnTo>
                    <a:cubicBezTo>
                      <a:pt x="73774" y="38547"/>
                      <a:pt x="74270" y="37852"/>
                      <a:pt x="74714" y="37207"/>
                    </a:cubicBezTo>
                    <a:lnTo>
                      <a:pt x="74816" y="37108"/>
                    </a:lnTo>
                    <a:lnTo>
                      <a:pt x="74866" y="37009"/>
                    </a:lnTo>
                    <a:cubicBezTo>
                      <a:pt x="74917" y="36960"/>
                      <a:pt x="74968" y="36909"/>
                      <a:pt x="75019" y="36859"/>
                    </a:cubicBezTo>
                    <a:cubicBezTo>
                      <a:pt x="75120" y="36760"/>
                      <a:pt x="75209" y="36711"/>
                      <a:pt x="75311" y="36612"/>
                    </a:cubicBezTo>
                    <a:cubicBezTo>
                      <a:pt x="75412" y="36513"/>
                      <a:pt x="75514" y="36463"/>
                      <a:pt x="75616" y="36413"/>
                    </a:cubicBezTo>
                    <a:cubicBezTo>
                      <a:pt x="75755" y="36364"/>
                      <a:pt x="75857" y="36314"/>
                      <a:pt x="75959" y="36265"/>
                    </a:cubicBezTo>
                    <a:cubicBezTo>
                      <a:pt x="76200" y="36165"/>
                      <a:pt x="76454" y="36115"/>
                      <a:pt x="76708" y="36065"/>
                    </a:cubicBezTo>
                    <a:cubicBezTo>
                      <a:pt x="76949" y="36065"/>
                      <a:pt x="77152" y="36065"/>
                      <a:pt x="77394" y="36115"/>
                    </a:cubicBezTo>
                    <a:cubicBezTo>
                      <a:pt x="77495" y="36115"/>
                      <a:pt x="77648" y="36165"/>
                      <a:pt x="77749" y="36215"/>
                    </a:cubicBezTo>
                    <a:cubicBezTo>
                      <a:pt x="77838" y="36215"/>
                      <a:pt x="77991" y="36265"/>
                      <a:pt x="77991" y="36314"/>
                    </a:cubicBezTo>
                    <a:cubicBezTo>
                      <a:pt x="78041" y="36314"/>
                      <a:pt x="78041" y="36314"/>
                      <a:pt x="78143" y="36364"/>
                    </a:cubicBezTo>
                    <a:lnTo>
                      <a:pt x="78435" y="36513"/>
                    </a:lnTo>
                    <a:lnTo>
                      <a:pt x="78435" y="36562"/>
                    </a:lnTo>
                    <a:cubicBezTo>
                      <a:pt x="78295" y="36463"/>
                      <a:pt x="78384" y="36513"/>
                      <a:pt x="78384" y="36513"/>
                    </a:cubicBezTo>
                    <a:lnTo>
                      <a:pt x="78486" y="36562"/>
                    </a:lnTo>
                    <a:lnTo>
                      <a:pt x="78587" y="36661"/>
                    </a:lnTo>
                    <a:lnTo>
                      <a:pt x="78880" y="36810"/>
                    </a:lnTo>
                    <a:lnTo>
                      <a:pt x="79921" y="37455"/>
                    </a:lnTo>
                    <a:lnTo>
                      <a:pt x="80023" y="37554"/>
                    </a:lnTo>
                    <a:lnTo>
                      <a:pt x="80124" y="37603"/>
                    </a:lnTo>
                    <a:lnTo>
                      <a:pt x="80226" y="37702"/>
                    </a:lnTo>
                    <a:cubicBezTo>
                      <a:pt x="80327" y="37752"/>
                      <a:pt x="80429" y="37852"/>
                      <a:pt x="80467" y="37902"/>
                    </a:cubicBezTo>
                    <a:cubicBezTo>
                      <a:pt x="80518" y="38001"/>
                      <a:pt x="80569" y="38100"/>
                      <a:pt x="80670" y="38150"/>
                    </a:cubicBezTo>
                    <a:cubicBezTo>
                      <a:pt x="80670" y="38249"/>
                      <a:pt x="80772" y="38348"/>
                      <a:pt x="80772" y="38447"/>
                    </a:cubicBezTo>
                    <a:cubicBezTo>
                      <a:pt x="80823" y="38496"/>
                      <a:pt x="80873" y="38597"/>
                      <a:pt x="80924" y="38696"/>
                    </a:cubicBezTo>
                    <a:cubicBezTo>
                      <a:pt x="80924" y="38795"/>
                      <a:pt x="80963" y="38894"/>
                      <a:pt x="80963" y="38993"/>
                    </a:cubicBezTo>
                    <a:cubicBezTo>
                      <a:pt x="80963" y="39092"/>
                      <a:pt x="80963" y="39191"/>
                      <a:pt x="80963" y="39290"/>
                    </a:cubicBezTo>
                    <a:cubicBezTo>
                      <a:pt x="80963" y="39390"/>
                      <a:pt x="80963" y="39489"/>
                      <a:pt x="80963" y="39539"/>
                    </a:cubicBezTo>
                    <a:cubicBezTo>
                      <a:pt x="80963" y="39638"/>
                      <a:pt x="80924" y="39737"/>
                      <a:pt x="80924" y="39836"/>
                    </a:cubicBezTo>
                    <a:cubicBezTo>
                      <a:pt x="80873" y="39935"/>
                      <a:pt x="80823" y="40034"/>
                      <a:pt x="80823" y="40034"/>
                    </a:cubicBezTo>
                    <a:cubicBezTo>
                      <a:pt x="80823" y="40034"/>
                      <a:pt x="80823" y="40084"/>
                      <a:pt x="80823" y="40084"/>
                    </a:cubicBezTo>
                    <a:lnTo>
                      <a:pt x="80772" y="40135"/>
                    </a:lnTo>
                    <a:lnTo>
                      <a:pt x="80620" y="40382"/>
                    </a:lnTo>
                    <a:lnTo>
                      <a:pt x="80569" y="40432"/>
                    </a:lnTo>
                    <a:lnTo>
                      <a:pt x="80518" y="40580"/>
                    </a:lnTo>
                    <a:lnTo>
                      <a:pt x="80327" y="40828"/>
                    </a:lnTo>
                    <a:lnTo>
                      <a:pt x="79680" y="41871"/>
                    </a:lnTo>
                    <a:cubicBezTo>
                      <a:pt x="79235" y="42515"/>
                      <a:pt x="78829" y="43209"/>
                      <a:pt x="78384" y="43904"/>
                    </a:cubicBezTo>
                    <a:cubicBezTo>
                      <a:pt x="77991" y="44599"/>
                      <a:pt x="77546" y="45293"/>
                      <a:pt x="77152" y="45988"/>
                    </a:cubicBezTo>
                    <a:cubicBezTo>
                      <a:pt x="76746" y="46683"/>
                      <a:pt x="76302" y="47377"/>
                      <a:pt x="75908" y="48072"/>
                    </a:cubicBezTo>
                    <a:lnTo>
                      <a:pt x="74663" y="50155"/>
                    </a:lnTo>
                    <a:lnTo>
                      <a:pt x="72733" y="53577"/>
                    </a:lnTo>
                    <a:lnTo>
                      <a:pt x="76657" y="53429"/>
                    </a:lnTo>
                    <a:lnTo>
                      <a:pt x="81864" y="53280"/>
                    </a:lnTo>
                    <a:lnTo>
                      <a:pt x="87020" y="53132"/>
                    </a:lnTo>
                    <a:cubicBezTo>
                      <a:pt x="87465" y="53132"/>
                      <a:pt x="87909" y="53082"/>
                      <a:pt x="88316" y="53082"/>
                    </a:cubicBezTo>
                    <a:lnTo>
                      <a:pt x="89497" y="53033"/>
                    </a:lnTo>
                    <a:cubicBezTo>
                      <a:pt x="89992" y="53033"/>
                      <a:pt x="90488" y="53132"/>
                      <a:pt x="90944" y="53429"/>
                    </a:cubicBezTo>
                    <a:cubicBezTo>
                      <a:pt x="91186" y="53577"/>
                      <a:pt x="91389" y="53727"/>
                      <a:pt x="91580" y="53925"/>
                    </a:cubicBezTo>
                    <a:cubicBezTo>
                      <a:pt x="91732" y="54124"/>
                      <a:pt x="91884" y="54371"/>
                      <a:pt x="91986" y="54620"/>
                    </a:cubicBezTo>
                    <a:lnTo>
                      <a:pt x="92075" y="54818"/>
                    </a:lnTo>
                    <a:cubicBezTo>
                      <a:pt x="92126" y="54868"/>
                      <a:pt x="92126" y="54917"/>
                      <a:pt x="92126" y="54967"/>
                    </a:cubicBezTo>
                    <a:cubicBezTo>
                      <a:pt x="92177" y="54967"/>
                      <a:pt x="92177" y="55364"/>
                      <a:pt x="92227" y="55414"/>
                    </a:cubicBezTo>
                    <a:lnTo>
                      <a:pt x="92329" y="56653"/>
                    </a:lnTo>
                    <a:lnTo>
                      <a:pt x="92380" y="57299"/>
                    </a:lnTo>
                    <a:lnTo>
                      <a:pt x="92380" y="57497"/>
                    </a:lnTo>
                    <a:cubicBezTo>
                      <a:pt x="92430" y="57597"/>
                      <a:pt x="92430" y="57647"/>
                      <a:pt x="92380" y="57746"/>
                    </a:cubicBezTo>
                    <a:cubicBezTo>
                      <a:pt x="92380" y="58043"/>
                      <a:pt x="92329" y="58340"/>
                      <a:pt x="92227" y="58638"/>
                    </a:cubicBezTo>
                    <a:cubicBezTo>
                      <a:pt x="92126" y="58936"/>
                      <a:pt x="91935" y="59234"/>
                      <a:pt x="91732" y="59482"/>
                    </a:cubicBezTo>
                    <a:cubicBezTo>
                      <a:pt x="91529" y="59729"/>
                      <a:pt x="91287" y="59927"/>
                      <a:pt x="90995" y="60127"/>
                    </a:cubicBezTo>
                    <a:cubicBezTo>
                      <a:pt x="90741" y="60325"/>
                      <a:pt x="90398" y="60474"/>
                      <a:pt x="90094" y="60573"/>
                    </a:cubicBezTo>
                    <a:cubicBezTo>
                      <a:pt x="89992" y="60573"/>
                      <a:pt x="89903" y="60573"/>
                      <a:pt x="89852" y="60622"/>
                    </a:cubicBezTo>
                    <a:cubicBezTo>
                      <a:pt x="89751" y="60622"/>
                      <a:pt x="89700" y="60672"/>
                      <a:pt x="89598" y="60672"/>
                    </a:cubicBezTo>
                    <a:lnTo>
                      <a:pt x="89255" y="60672"/>
                    </a:lnTo>
                    <a:lnTo>
                      <a:pt x="88951" y="60721"/>
                    </a:lnTo>
                    <a:cubicBezTo>
                      <a:pt x="88112" y="60721"/>
                      <a:pt x="87274" y="60772"/>
                      <a:pt x="86373" y="60772"/>
                    </a:cubicBezTo>
                    <a:cubicBezTo>
                      <a:pt x="85534" y="60772"/>
                      <a:pt x="84645" y="60772"/>
                      <a:pt x="83795" y="60822"/>
                    </a:cubicBezTo>
                    <a:cubicBezTo>
                      <a:pt x="82956" y="60772"/>
                      <a:pt x="82055" y="60822"/>
                      <a:pt x="81216" y="60772"/>
                    </a:cubicBezTo>
                    <a:cubicBezTo>
                      <a:pt x="80327" y="60772"/>
                      <a:pt x="79477" y="60721"/>
                      <a:pt x="78638" y="60672"/>
                    </a:cubicBezTo>
                    <a:cubicBezTo>
                      <a:pt x="77749" y="60622"/>
                      <a:pt x="76898" y="60573"/>
                      <a:pt x="76009" y="60523"/>
                    </a:cubicBezTo>
                    <a:lnTo>
                      <a:pt x="74422" y="60424"/>
                    </a:lnTo>
                    <a:lnTo>
                      <a:pt x="75209" y="61913"/>
                    </a:lnTo>
                    <a:cubicBezTo>
                      <a:pt x="75565" y="62657"/>
                      <a:pt x="75959" y="63401"/>
                      <a:pt x="76302" y="64145"/>
                    </a:cubicBezTo>
                    <a:lnTo>
                      <a:pt x="77445" y="66427"/>
                    </a:lnTo>
                    <a:lnTo>
                      <a:pt x="78537" y="68659"/>
                    </a:lnTo>
                    <a:cubicBezTo>
                      <a:pt x="78930" y="69452"/>
                      <a:pt x="79337" y="70197"/>
                      <a:pt x="79730" y="70941"/>
                    </a:cubicBezTo>
                    <a:cubicBezTo>
                      <a:pt x="80124" y="71685"/>
                      <a:pt x="80518" y="72380"/>
                      <a:pt x="80924" y="73124"/>
                    </a:cubicBezTo>
                    <a:lnTo>
                      <a:pt x="81013" y="73273"/>
                    </a:lnTo>
                    <a:cubicBezTo>
                      <a:pt x="81013" y="73322"/>
                      <a:pt x="81064" y="73372"/>
                      <a:pt x="81064" y="73372"/>
                    </a:cubicBezTo>
                    <a:cubicBezTo>
                      <a:pt x="81064" y="73421"/>
                      <a:pt x="81115" y="73472"/>
                      <a:pt x="81115" y="73522"/>
                    </a:cubicBezTo>
                    <a:cubicBezTo>
                      <a:pt x="81166" y="73571"/>
                      <a:pt x="81166" y="73670"/>
                      <a:pt x="81216" y="73720"/>
                    </a:cubicBezTo>
                    <a:cubicBezTo>
                      <a:pt x="81216" y="73769"/>
                      <a:pt x="81216" y="73819"/>
                      <a:pt x="81267" y="73868"/>
                    </a:cubicBezTo>
                    <a:cubicBezTo>
                      <a:pt x="81318" y="74066"/>
                      <a:pt x="81318" y="74315"/>
                      <a:pt x="81318" y="74513"/>
                    </a:cubicBezTo>
                    <a:cubicBezTo>
                      <a:pt x="81318" y="74761"/>
                      <a:pt x="81267" y="74959"/>
                      <a:pt x="81216" y="75159"/>
                    </a:cubicBezTo>
                    <a:cubicBezTo>
                      <a:pt x="81115" y="75406"/>
                      <a:pt x="81064" y="75604"/>
                      <a:pt x="80924" y="75802"/>
                    </a:cubicBezTo>
                    <a:cubicBezTo>
                      <a:pt x="80873" y="75852"/>
                      <a:pt x="80873" y="75903"/>
                      <a:pt x="80823" y="75903"/>
                    </a:cubicBezTo>
                    <a:cubicBezTo>
                      <a:pt x="80772" y="75952"/>
                      <a:pt x="80721" y="76002"/>
                      <a:pt x="80721" y="76051"/>
                    </a:cubicBezTo>
                    <a:lnTo>
                      <a:pt x="80569" y="76150"/>
                    </a:lnTo>
                    <a:cubicBezTo>
                      <a:pt x="80569" y="76200"/>
                      <a:pt x="80518" y="76200"/>
                      <a:pt x="80518" y="76250"/>
                    </a:cubicBezTo>
                    <a:lnTo>
                      <a:pt x="80467" y="76250"/>
                    </a:lnTo>
                    <a:lnTo>
                      <a:pt x="80429" y="76299"/>
                    </a:lnTo>
                    <a:lnTo>
                      <a:pt x="80276" y="76398"/>
                    </a:lnTo>
                    <a:lnTo>
                      <a:pt x="80175" y="76497"/>
                    </a:lnTo>
                    <a:lnTo>
                      <a:pt x="80124" y="76497"/>
                    </a:lnTo>
                    <a:cubicBezTo>
                      <a:pt x="80124" y="76497"/>
                      <a:pt x="80276" y="76398"/>
                      <a:pt x="80226" y="76448"/>
                    </a:cubicBezTo>
                    <a:lnTo>
                      <a:pt x="80073" y="76497"/>
                    </a:lnTo>
                    <a:lnTo>
                      <a:pt x="79527" y="76845"/>
                    </a:lnTo>
                    <a:lnTo>
                      <a:pt x="78486" y="77490"/>
                    </a:lnTo>
                    <a:cubicBezTo>
                      <a:pt x="78244" y="77589"/>
                      <a:pt x="78041" y="77688"/>
                      <a:pt x="77788" y="77788"/>
                    </a:cubicBezTo>
                    <a:cubicBezTo>
                      <a:pt x="77292" y="77887"/>
                      <a:pt x="76797" y="77887"/>
                      <a:pt x="76302" y="77738"/>
                    </a:cubicBezTo>
                    <a:close/>
                    <a:moveTo>
                      <a:pt x="91389" y="103882"/>
                    </a:moveTo>
                    <a:cubicBezTo>
                      <a:pt x="91834" y="104973"/>
                      <a:pt x="92329" y="105965"/>
                      <a:pt x="92824" y="106859"/>
                    </a:cubicBezTo>
                    <a:cubicBezTo>
                      <a:pt x="93370" y="107801"/>
                      <a:pt x="93916" y="108595"/>
                      <a:pt x="94412" y="109389"/>
                    </a:cubicBezTo>
                    <a:cubicBezTo>
                      <a:pt x="95504" y="110927"/>
                      <a:pt x="96495" y="112117"/>
                      <a:pt x="97244" y="112960"/>
                    </a:cubicBezTo>
                    <a:cubicBezTo>
                      <a:pt x="97637" y="113358"/>
                      <a:pt x="97930" y="113704"/>
                      <a:pt x="98184" y="113902"/>
                    </a:cubicBezTo>
                    <a:cubicBezTo>
                      <a:pt x="98387" y="114102"/>
                      <a:pt x="98527" y="114250"/>
                      <a:pt x="98527" y="114250"/>
                    </a:cubicBezTo>
                    <a:lnTo>
                      <a:pt x="98882" y="114052"/>
                    </a:lnTo>
                    <a:cubicBezTo>
                      <a:pt x="98882" y="114052"/>
                      <a:pt x="98882" y="113902"/>
                      <a:pt x="98831" y="113605"/>
                    </a:cubicBezTo>
                    <a:cubicBezTo>
                      <a:pt x="98831" y="113308"/>
                      <a:pt x="98780" y="112861"/>
                      <a:pt x="98679" y="112315"/>
                    </a:cubicBezTo>
                    <a:cubicBezTo>
                      <a:pt x="98476" y="111224"/>
                      <a:pt x="98133" y="109736"/>
                      <a:pt x="97536" y="107950"/>
                    </a:cubicBezTo>
                    <a:cubicBezTo>
                      <a:pt x="97244" y="107107"/>
                      <a:pt x="96939" y="106164"/>
                      <a:pt x="96495" y="105171"/>
                    </a:cubicBezTo>
                    <a:cubicBezTo>
                      <a:pt x="96101" y="104229"/>
                      <a:pt x="95605" y="103237"/>
                      <a:pt x="95009" y="102245"/>
                    </a:cubicBezTo>
                    <a:cubicBezTo>
                      <a:pt x="94462" y="101252"/>
                      <a:pt x="93815" y="100211"/>
                      <a:pt x="93167" y="99219"/>
                    </a:cubicBezTo>
                    <a:cubicBezTo>
                      <a:pt x="93078" y="98971"/>
                      <a:pt x="92926" y="98772"/>
                      <a:pt x="92773" y="98574"/>
                    </a:cubicBezTo>
                    <a:cubicBezTo>
                      <a:pt x="93129" y="98623"/>
                      <a:pt x="93523" y="98722"/>
                      <a:pt x="93866" y="98772"/>
                    </a:cubicBezTo>
                    <a:cubicBezTo>
                      <a:pt x="94310" y="98821"/>
                      <a:pt x="94755" y="98872"/>
                      <a:pt x="95212" y="98872"/>
                    </a:cubicBezTo>
                    <a:cubicBezTo>
                      <a:pt x="95656" y="98872"/>
                      <a:pt x="96101" y="98821"/>
                      <a:pt x="96545" y="98772"/>
                    </a:cubicBezTo>
                    <a:cubicBezTo>
                      <a:pt x="96748" y="98722"/>
                      <a:pt x="96990" y="98673"/>
                      <a:pt x="97244" y="98623"/>
                    </a:cubicBezTo>
                    <a:cubicBezTo>
                      <a:pt x="97434" y="98574"/>
                      <a:pt x="97688" y="98574"/>
                      <a:pt x="97879" y="98475"/>
                    </a:cubicBezTo>
                    <a:cubicBezTo>
                      <a:pt x="98336" y="98375"/>
                      <a:pt x="98780" y="98227"/>
                      <a:pt x="99225" y="98027"/>
                    </a:cubicBezTo>
                    <a:cubicBezTo>
                      <a:pt x="99479" y="97928"/>
                      <a:pt x="99670" y="97829"/>
                      <a:pt x="99923" y="97730"/>
                    </a:cubicBezTo>
                    <a:cubicBezTo>
                      <a:pt x="100165" y="97631"/>
                      <a:pt x="100368" y="97483"/>
                      <a:pt x="100609" y="97334"/>
                    </a:cubicBezTo>
                    <a:lnTo>
                      <a:pt x="100609" y="96986"/>
                    </a:lnTo>
                    <a:cubicBezTo>
                      <a:pt x="100419" y="96788"/>
                      <a:pt x="100216" y="96639"/>
                      <a:pt x="99974" y="96490"/>
                    </a:cubicBezTo>
                    <a:cubicBezTo>
                      <a:pt x="99771" y="96390"/>
                      <a:pt x="99568" y="96242"/>
                      <a:pt x="99326" y="96143"/>
                    </a:cubicBezTo>
                    <a:cubicBezTo>
                      <a:pt x="98933" y="95895"/>
                      <a:pt x="98476" y="95747"/>
                      <a:pt x="98031" y="95547"/>
                    </a:cubicBezTo>
                    <a:cubicBezTo>
                      <a:pt x="97841" y="95498"/>
                      <a:pt x="97587" y="95399"/>
                      <a:pt x="97384" y="95349"/>
                    </a:cubicBezTo>
                    <a:cubicBezTo>
                      <a:pt x="97193" y="95300"/>
                      <a:pt x="96939" y="95200"/>
                      <a:pt x="96748" y="95151"/>
                    </a:cubicBezTo>
                    <a:cubicBezTo>
                      <a:pt x="96304" y="95052"/>
                      <a:pt x="95847" y="94953"/>
                      <a:pt x="95402" y="94902"/>
                    </a:cubicBezTo>
                    <a:cubicBezTo>
                      <a:pt x="94958" y="94852"/>
                      <a:pt x="94564" y="94852"/>
                      <a:pt x="94119" y="94902"/>
                    </a:cubicBezTo>
                    <a:cubicBezTo>
                      <a:pt x="93663" y="94902"/>
                      <a:pt x="93218" y="94953"/>
                      <a:pt x="92773" y="95002"/>
                    </a:cubicBezTo>
                    <a:cubicBezTo>
                      <a:pt x="92532" y="95052"/>
                      <a:pt x="92329" y="95052"/>
                      <a:pt x="92075" y="95101"/>
                    </a:cubicBezTo>
                    <a:cubicBezTo>
                      <a:pt x="91884" y="95101"/>
                      <a:pt x="91630" y="95151"/>
                      <a:pt x="91440" y="95200"/>
                    </a:cubicBezTo>
                    <a:cubicBezTo>
                      <a:pt x="91084" y="95300"/>
                      <a:pt x="90741" y="95399"/>
                      <a:pt x="90449" y="95498"/>
                    </a:cubicBezTo>
                    <a:cubicBezTo>
                      <a:pt x="89852" y="94753"/>
                      <a:pt x="89357" y="93960"/>
                      <a:pt x="88900" y="93116"/>
                    </a:cubicBezTo>
                    <a:cubicBezTo>
                      <a:pt x="88354" y="92075"/>
                      <a:pt x="88011" y="90935"/>
                      <a:pt x="87769" y="89793"/>
                    </a:cubicBezTo>
                    <a:cubicBezTo>
                      <a:pt x="87516" y="88652"/>
                      <a:pt x="87274" y="87511"/>
                      <a:pt x="86868" y="86568"/>
                    </a:cubicBezTo>
                    <a:cubicBezTo>
                      <a:pt x="86728" y="86072"/>
                      <a:pt x="86474" y="85626"/>
                      <a:pt x="86233" y="85179"/>
                    </a:cubicBezTo>
                    <a:cubicBezTo>
                      <a:pt x="86030" y="84783"/>
                      <a:pt x="85827" y="84435"/>
                      <a:pt x="85636" y="84088"/>
                    </a:cubicBezTo>
                    <a:cubicBezTo>
                      <a:pt x="85776" y="84088"/>
                      <a:pt x="85877" y="84138"/>
                      <a:pt x="86030" y="84138"/>
                    </a:cubicBezTo>
                    <a:lnTo>
                      <a:pt x="87122" y="84336"/>
                    </a:lnTo>
                    <a:cubicBezTo>
                      <a:pt x="87820" y="84435"/>
                      <a:pt x="88506" y="84534"/>
                      <a:pt x="89255" y="84585"/>
                    </a:cubicBezTo>
                    <a:cubicBezTo>
                      <a:pt x="89954" y="84684"/>
                      <a:pt x="90640" y="84733"/>
                      <a:pt x="91389" y="84733"/>
                    </a:cubicBezTo>
                    <a:cubicBezTo>
                      <a:pt x="92075" y="84733"/>
                      <a:pt x="92824" y="84733"/>
                      <a:pt x="93523" y="84684"/>
                    </a:cubicBezTo>
                    <a:cubicBezTo>
                      <a:pt x="93866" y="84634"/>
                      <a:pt x="94259" y="84634"/>
                      <a:pt x="94615" y="84585"/>
                    </a:cubicBezTo>
                    <a:cubicBezTo>
                      <a:pt x="94958" y="84534"/>
                      <a:pt x="95301" y="84484"/>
                      <a:pt x="95707" y="84435"/>
                    </a:cubicBezTo>
                    <a:cubicBezTo>
                      <a:pt x="96393" y="84336"/>
                      <a:pt x="97142" y="84187"/>
                      <a:pt x="97841" y="84038"/>
                    </a:cubicBezTo>
                    <a:cubicBezTo>
                      <a:pt x="98234" y="83939"/>
                      <a:pt x="98577" y="83840"/>
                      <a:pt x="98933" y="83740"/>
                    </a:cubicBezTo>
                    <a:cubicBezTo>
                      <a:pt x="99276" y="83641"/>
                      <a:pt x="99670" y="83542"/>
                      <a:pt x="100013" y="83393"/>
                    </a:cubicBezTo>
                    <a:lnTo>
                      <a:pt x="100063" y="82997"/>
                    </a:lnTo>
                    <a:cubicBezTo>
                      <a:pt x="99720" y="82798"/>
                      <a:pt x="99377" y="82649"/>
                      <a:pt x="98971" y="82550"/>
                    </a:cubicBezTo>
                    <a:cubicBezTo>
                      <a:pt x="98628" y="82401"/>
                      <a:pt x="98285" y="82253"/>
                      <a:pt x="97930" y="82152"/>
                    </a:cubicBezTo>
                    <a:cubicBezTo>
                      <a:pt x="97244" y="81905"/>
                      <a:pt x="96545" y="81707"/>
                      <a:pt x="95847" y="81509"/>
                    </a:cubicBezTo>
                    <a:cubicBezTo>
                      <a:pt x="95504" y="81410"/>
                      <a:pt x="95110" y="81359"/>
                      <a:pt x="94755" y="81260"/>
                    </a:cubicBezTo>
                    <a:cubicBezTo>
                      <a:pt x="94412" y="81210"/>
                      <a:pt x="94069" y="81111"/>
                      <a:pt x="93713" y="81062"/>
                    </a:cubicBezTo>
                    <a:cubicBezTo>
                      <a:pt x="93027" y="80963"/>
                      <a:pt x="92278" y="80863"/>
                      <a:pt x="91580" y="80814"/>
                    </a:cubicBezTo>
                    <a:cubicBezTo>
                      <a:pt x="90894" y="80715"/>
                      <a:pt x="90145" y="80715"/>
                      <a:pt x="89446" y="80715"/>
                    </a:cubicBezTo>
                    <a:cubicBezTo>
                      <a:pt x="88709" y="80764"/>
                      <a:pt x="88011" y="80764"/>
                      <a:pt x="87313" y="80814"/>
                    </a:cubicBezTo>
                    <a:lnTo>
                      <a:pt x="86233" y="80863"/>
                    </a:lnTo>
                    <a:cubicBezTo>
                      <a:pt x="85877" y="80863"/>
                      <a:pt x="85484" y="80913"/>
                      <a:pt x="85141" y="80963"/>
                    </a:cubicBezTo>
                    <a:cubicBezTo>
                      <a:pt x="84645" y="81012"/>
                      <a:pt x="84138" y="81111"/>
                      <a:pt x="83604" y="81210"/>
                    </a:cubicBezTo>
                    <a:cubicBezTo>
                      <a:pt x="83350" y="80863"/>
                      <a:pt x="83058" y="80565"/>
                      <a:pt x="82804" y="80317"/>
                    </a:cubicBezTo>
                    <a:cubicBezTo>
                      <a:pt x="82550" y="80020"/>
                      <a:pt x="82359" y="79822"/>
                      <a:pt x="82156" y="79672"/>
                    </a:cubicBezTo>
                    <a:lnTo>
                      <a:pt x="82309" y="79573"/>
                    </a:lnTo>
                    <a:lnTo>
                      <a:pt x="82410" y="79524"/>
                    </a:lnTo>
                    <a:lnTo>
                      <a:pt x="82550" y="79425"/>
                    </a:lnTo>
                    <a:lnTo>
                      <a:pt x="82601" y="79375"/>
                    </a:lnTo>
                    <a:lnTo>
                      <a:pt x="82753" y="79325"/>
                    </a:lnTo>
                    <a:cubicBezTo>
                      <a:pt x="82905" y="79226"/>
                      <a:pt x="83058" y="79078"/>
                      <a:pt x="83147" y="78977"/>
                    </a:cubicBezTo>
                    <a:cubicBezTo>
                      <a:pt x="83299" y="78878"/>
                      <a:pt x="83401" y="78779"/>
                      <a:pt x="83502" y="78680"/>
                    </a:cubicBezTo>
                    <a:cubicBezTo>
                      <a:pt x="83642" y="78581"/>
                      <a:pt x="83744" y="78433"/>
                      <a:pt x="83845" y="78334"/>
                    </a:cubicBezTo>
                    <a:cubicBezTo>
                      <a:pt x="83947" y="78235"/>
                      <a:pt x="84048" y="78085"/>
                      <a:pt x="84138" y="77986"/>
                    </a:cubicBezTo>
                    <a:cubicBezTo>
                      <a:pt x="84887" y="76994"/>
                      <a:pt x="85280" y="75802"/>
                      <a:pt x="85280" y="74563"/>
                    </a:cubicBezTo>
                    <a:cubicBezTo>
                      <a:pt x="85331" y="73967"/>
                      <a:pt x="85230" y="73372"/>
                      <a:pt x="85039" y="72777"/>
                    </a:cubicBezTo>
                    <a:cubicBezTo>
                      <a:pt x="84988" y="72627"/>
                      <a:pt x="84937" y="72479"/>
                      <a:pt x="84887" y="72330"/>
                    </a:cubicBezTo>
                    <a:cubicBezTo>
                      <a:pt x="84785" y="72231"/>
                      <a:pt x="84734" y="72083"/>
                      <a:pt x="84684" y="71934"/>
                    </a:cubicBezTo>
                    <a:cubicBezTo>
                      <a:pt x="84594" y="71784"/>
                      <a:pt x="84544" y="71685"/>
                      <a:pt x="84442" y="71537"/>
                    </a:cubicBezTo>
                    <a:cubicBezTo>
                      <a:pt x="84442" y="71487"/>
                      <a:pt x="84391" y="71438"/>
                      <a:pt x="84341" y="71388"/>
                    </a:cubicBezTo>
                    <a:lnTo>
                      <a:pt x="84290" y="71239"/>
                    </a:lnTo>
                    <a:cubicBezTo>
                      <a:pt x="83795" y="70545"/>
                      <a:pt x="83350" y="69850"/>
                      <a:pt x="82855" y="69155"/>
                    </a:cubicBezTo>
                    <a:cubicBezTo>
                      <a:pt x="82359" y="68461"/>
                      <a:pt x="81864" y="67766"/>
                      <a:pt x="81369" y="67122"/>
                    </a:cubicBezTo>
                    <a:lnTo>
                      <a:pt x="79883" y="65038"/>
                    </a:lnTo>
                    <a:lnTo>
                      <a:pt x="78334" y="63003"/>
                    </a:lnTo>
                    <a:cubicBezTo>
                      <a:pt x="78143" y="62756"/>
                      <a:pt x="77940" y="62508"/>
                      <a:pt x="77788" y="62259"/>
                    </a:cubicBezTo>
                    <a:cubicBezTo>
                      <a:pt x="78041" y="62210"/>
                      <a:pt x="78334" y="62210"/>
                      <a:pt x="78638" y="62210"/>
                    </a:cubicBezTo>
                    <a:cubicBezTo>
                      <a:pt x="79477" y="62160"/>
                      <a:pt x="80327" y="62111"/>
                      <a:pt x="81216" y="62111"/>
                    </a:cubicBezTo>
                    <a:cubicBezTo>
                      <a:pt x="82055" y="62061"/>
                      <a:pt x="82956" y="62061"/>
                      <a:pt x="83795" y="62061"/>
                    </a:cubicBezTo>
                    <a:cubicBezTo>
                      <a:pt x="84645" y="62061"/>
                      <a:pt x="85534" y="62061"/>
                      <a:pt x="86373" y="62111"/>
                    </a:cubicBezTo>
                    <a:cubicBezTo>
                      <a:pt x="87274" y="62111"/>
                      <a:pt x="88112" y="62160"/>
                      <a:pt x="88951" y="62160"/>
                    </a:cubicBezTo>
                    <a:lnTo>
                      <a:pt x="89205" y="62160"/>
                    </a:lnTo>
                    <a:lnTo>
                      <a:pt x="89255" y="62210"/>
                    </a:lnTo>
                    <a:lnTo>
                      <a:pt x="89357" y="62210"/>
                    </a:lnTo>
                    <a:lnTo>
                      <a:pt x="89649" y="62160"/>
                    </a:lnTo>
                    <a:cubicBezTo>
                      <a:pt x="89751" y="62210"/>
                      <a:pt x="89903" y="62160"/>
                      <a:pt x="90043" y="62160"/>
                    </a:cubicBezTo>
                    <a:cubicBezTo>
                      <a:pt x="90195" y="62160"/>
                      <a:pt x="90348" y="62111"/>
                      <a:pt x="90449" y="62111"/>
                    </a:cubicBezTo>
                    <a:cubicBezTo>
                      <a:pt x="90944" y="62012"/>
                      <a:pt x="91440" y="61863"/>
                      <a:pt x="91935" y="61615"/>
                    </a:cubicBezTo>
                    <a:cubicBezTo>
                      <a:pt x="92380" y="61416"/>
                      <a:pt x="92824" y="61069"/>
                      <a:pt x="93167" y="60721"/>
                    </a:cubicBezTo>
                    <a:cubicBezTo>
                      <a:pt x="93370" y="60573"/>
                      <a:pt x="93573" y="60375"/>
                      <a:pt x="93713" y="60176"/>
                    </a:cubicBezTo>
                    <a:cubicBezTo>
                      <a:pt x="93866" y="59977"/>
                      <a:pt x="94018" y="59729"/>
                      <a:pt x="94170" y="59531"/>
                    </a:cubicBezTo>
                    <a:cubicBezTo>
                      <a:pt x="94412" y="59084"/>
                      <a:pt x="94615" y="58589"/>
                      <a:pt x="94704" y="58043"/>
                    </a:cubicBezTo>
                    <a:cubicBezTo>
                      <a:pt x="94755" y="57944"/>
                      <a:pt x="94755" y="57894"/>
                      <a:pt x="94755" y="57795"/>
                    </a:cubicBezTo>
                    <a:cubicBezTo>
                      <a:pt x="95212" y="57894"/>
                      <a:pt x="95707" y="58043"/>
                      <a:pt x="96253" y="58142"/>
                    </a:cubicBezTo>
                    <a:cubicBezTo>
                      <a:pt x="96304" y="58142"/>
                      <a:pt x="96304" y="58191"/>
                      <a:pt x="96342" y="58241"/>
                    </a:cubicBezTo>
                    <a:cubicBezTo>
                      <a:pt x="96596" y="58490"/>
                      <a:pt x="96799" y="58787"/>
                      <a:pt x="96990" y="59035"/>
                    </a:cubicBezTo>
                    <a:cubicBezTo>
                      <a:pt x="97384" y="59630"/>
                      <a:pt x="97739" y="60226"/>
                      <a:pt x="98031" y="60822"/>
                    </a:cubicBezTo>
                    <a:cubicBezTo>
                      <a:pt x="98184" y="61168"/>
                      <a:pt x="98285" y="61465"/>
                      <a:pt x="98387" y="61813"/>
                    </a:cubicBezTo>
                    <a:cubicBezTo>
                      <a:pt x="98476" y="62160"/>
                      <a:pt x="98577" y="62508"/>
                      <a:pt x="98679" y="62855"/>
                    </a:cubicBezTo>
                    <a:lnTo>
                      <a:pt x="98882" y="63896"/>
                    </a:lnTo>
                    <a:cubicBezTo>
                      <a:pt x="98971" y="64244"/>
                      <a:pt x="99073" y="64541"/>
                      <a:pt x="99174" y="64889"/>
                    </a:cubicBezTo>
                    <a:cubicBezTo>
                      <a:pt x="99326" y="65236"/>
                      <a:pt x="99428" y="65535"/>
                      <a:pt x="99619" y="65832"/>
                    </a:cubicBezTo>
                    <a:cubicBezTo>
                      <a:pt x="99771" y="66178"/>
                      <a:pt x="99923" y="66477"/>
                      <a:pt x="100114" y="66774"/>
                    </a:cubicBezTo>
                    <a:cubicBezTo>
                      <a:pt x="100469" y="67320"/>
                      <a:pt x="100863" y="67915"/>
                      <a:pt x="101308" y="68461"/>
                    </a:cubicBezTo>
                    <a:cubicBezTo>
                      <a:pt x="101562" y="68710"/>
                      <a:pt x="101752" y="69007"/>
                      <a:pt x="102006" y="69254"/>
                    </a:cubicBezTo>
                    <a:cubicBezTo>
                      <a:pt x="102248" y="69553"/>
                      <a:pt x="102501" y="69800"/>
                      <a:pt x="102743" y="70048"/>
                    </a:cubicBezTo>
                    <a:cubicBezTo>
                      <a:pt x="103289" y="70545"/>
                      <a:pt x="103835" y="71040"/>
                      <a:pt x="104534" y="71487"/>
                    </a:cubicBezTo>
                    <a:lnTo>
                      <a:pt x="104826" y="71289"/>
                    </a:lnTo>
                    <a:cubicBezTo>
                      <a:pt x="104826" y="70495"/>
                      <a:pt x="104737" y="69800"/>
                      <a:pt x="104584" y="69106"/>
                    </a:cubicBezTo>
                    <a:cubicBezTo>
                      <a:pt x="104483" y="68759"/>
                      <a:pt x="104432" y="68411"/>
                      <a:pt x="104330" y="68064"/>
                    </a:cubicBezTo>
                    <a:cubicBezTo>
                      <a:pt x="104191" y="67766"/>
                      <a:pt x="104089" y="67419"/>
                      <a:pt x="103987" y="67071"/>
                    </a:cubicBezTo>
                    <a:cubicBezTo>
                      <a:pt x="103734" y="66427"/>
                      <a:pt x="103441" y="65782"/>
                      <a:pt x="103149" y="65187"/>
                    </a:cubicBezTo>
                    <a:cubicBezTo>
                      <a:pt x="102997" y="64889"/>
                      <a:pt x="102845" y="64591"/>
                      <a:pt x="102654" y="64294"/>
                    </a:cubicBezTo>
                    <a:cubicBezTo>
                      <a:pt x="102451" y="63997"/>
                      <a:pt x="102248" y="63698"/>
                      <a:pt x="102057" y="63450"/>
                    </a:cubicBezTo>
                    <a:cubicBezTo>
                      <a:pt x="101803" y="63152"/>
                      <a:pt x="101562" y="62904"/>
                      <a:pt x="101308" y="62657"/>
                    </a:cubicBezTo>
                    <a:lnTo>
                      <a:pt x="100559" y="61863"/>
                    </a:lnTo>
                    <a:cubicBezTo>
                      <a:pt x="100266" y="61615"/>
                      <a:pt x="100013" y="61366"/>
                      <a:pt x="99771" y="61119"/>
                    </a:cubicBezTo>
                    <a:cubicBezTo>
                      <a:pt x="99568" y="60822"/>
                      <a:pt x="99326" y="60573"/>
                      <a:pt x="99123" y="60275"/>
                    </a:cubicBezTo>
                    <a:cubicBezTo>
                      <a:pt x="98730" y="59680"/>
                      <a:pt x="98425" y="59084"/>
                      <a:pt x="98133" y="58440"/>
                    </a:cubicBezTo>
                    <a:cubicBezTo>
                      <a:pt x="98476" y="58440"/>
                      <a:pt x="98780" y="58490"/>
                      <a:pt x="99174" y="58539"/>
                    </a:cubicBezTo>
                    <a:cubicBezTo>
                      <a:pt x="99619" y="58539"/>
                      <a:pt x="100114" y="58589"/>
                      <a:pt x="100609" y="58589"/>
                    </a:cubicBezTo>
                    <a:cubicBezTo>
                      <a:pt x="101155" y="58638"/>
                      <a:pt x="101651" y="58638"/>
                      <a:pt x="102197" y="58589"/>
                    </a:cubicBezTo>
                    <a:cubicBezTo>
                      <a:pt x="103289" y="58490"/>
                      <a:pt x="104432" y="58191"/>
                      <a:pt x="105626" y="57944"/>
                    </a:cubicBezTo>
                    <a:cubicBezTo>
                      <a:pt x="106819" y="57647"/>
                      <a:pt x="108052" y="57447"/>
                      <a:pt x="109296" y="57497"/>
                    </a:cubicBezTo>
                    <a:cubicBezTo>
                      <a:pt x="110439" y="57497"/>
                      <a:pt x="111531" y="57647"/>
                      <a:pt x="112674" y="57894"/>
                    </a:cubicBezTo>
                    <a:cubicBezTo>
                      <a:pt x="112865" y="58043"/>
                      <a:pt x="113017" y="58191"/>
                      <a:pt x="113119" y="58340"/>
                    </a:cubicBezTo>
                    <a:cubicBezTo>
                      <a:pt x="113411" y="58688"/>
                      <a:pt x="113665" y="59084"/>
                      <a:pt x="113805" y="59482"/>
                    </a:cubicBezTo>
                    <a:cubicBezTo>
                      <a:pt x="113957" y="59878"/>
                      <a:pt x="114008" y="60325"/>
                      <a:pt x="114008" y="60772"/>
                    </a:cubicBezTo>
                    <a:lnTo>
                      <a:pt x="114059" y="61465"/>
                    </a:lnTo>
                    <a:cubicBezTo>
                      <a:pt x="114109" y="61714"/>
                      <a:pt x="114109" y="61913"/>
                      <a:pt x="114160" y="62160"/>
                    </a:cubicBezTo>
                    <a:cubicBezTo>
                      <a:pt x="114211" y="62360"/>
                      <a:pt x="114300" y="62558"/>
                      <a:pt x="114402" y="62756"/>
                    </a:cubicBezTo>
                    <a:cubicBezTo>
                      <a:pt x="114452" y="62954"/>
                      <a:pt x="114605" y="63152"/>
                      <a:pt x="114706" y="63302"/>
                    </a:cubicBezTo>
                    <a:cubicBezTo>
                      <a:pt x="114948" y="63698"/>
                      <a:pt x="115201" y="63997"/>
                      <a:pt x="115545" y="64343"/>
                    </a:cubicBezTo>
                    <a:cubicBezTo>
                      <a:pt x="115697" y="64492"/>
                      <a:pt x="115849" y="64640"/>
                      <a:pt x="116040" y="64790"/>
                    </a:cubicBezTo>
                    <a:cubicBezTo>
                      <a:pt x="116192" y="64939"/>
                      <a:pt x="116395" y="65088"/>
                      <a:pt x="116586" y="65236"/>
                    </a:cubicBezTo>
                    <a:cubicBezTo>
                      <a:pt x="116980" y="65535"/>
                      <a:pt x="117386" y="65782"/>
                      <a:pt x="117932" y="65980"/>
                    </a:cubicBezTo>
                    <a:lnTo>
                      <a:pt x="118275" y="65782"/>
                    </a:lnTo>
                    <a:cubicBezTo>
                      <a:pt x="118427" y="65236"/>
                      <a:pt x="118427" y="64790"/>
                      <a:pt x="118427" y="64294"/>
                    </a:cubicBezTo>
                    <a:cubicBezTo>
                      <a:pt x="118376" y="64046"/>
                      <a:pt x="118376" y="63847"/>
                      <a:pt x="118326" y="63599"/>
                    </a:cubicBezTo>
                    <a:cubicBezTo>
                      <a:pt x="118275" y="63401"/>
                      <a:pt x="118224" y="63203"/>
                      <a:pt x="118173" y="62954"/>
                    </a:cubicBezTo>
                    <a:cubicBezTo>
                      <a:pt x="118072" y="62558"/>
                      <a:pt x="117932" y="62160"/>
                      <a:pt x="117729" y="61764"/>
                    </a:cubicBezTo>
                    <a:cubicBezTo>
                      <a:pt x="117678" y="61565"/>
                      <a:pt x="117577" y="61366"/>
                      <a:pt x="117437" y="61168"/>
                    </a:cubicBezTo>
                    <a:cubicBezTo>
                      <a:pt x="117335" y="61020"/>
                      <a:pt x="117183" y="60822"/>
                      <a:pt x="117030" y="60672"/>
                    </a:cubicBezTo>
                    <a:cubicBezTo>
                      <a:pt x="116891" y="60523"/>
                      <a:pt x="116687" y="60375"/>
                      <a:pt x="116484" y="60226"/>
                    </a:cubicBezTo>
                    <a:lnTo>
                      <a:pt x="115888" y="59828"/>
                    </a:lnTo>
                    <a:cubicBezTo>
                      <a:pt x="115494" y="59531"/>
                      <a:pt x="115151" y="59234"/>
                      <a:pt x="114897" y="58886"/>
                    </a:cubicBezTo>
                    <a:cubicBezTo>
                      <a:pt x="114757" y="58688"/>
                      <a:pt x="114605" y="58490"/>
                      <a:pt x="114503" y="58241"/>
                    </a:cubicBezTo>
                    <a:cubicBezTo>
                      <a:pt x="115303" y="58390"/>
                      <a:pt x="116091" y="58539"/>
                      <a:pt x="116891" y="58589"/>
                    </a:cubicBezTo>
                    <a:cubicBezTo>
                      <a:pt x="118123" y="58688"/>
                      <a:pt x="119316" y="58787"/>
                      <a:pt x="120510" y="58886"/>
                    </a:cubicBezTo>
                    <a:cubicBezTo>
                      <a:pt x="121704" y="58936"/>
                      <a:pt x="122834" y="58936"/>
                      <a:pt x="123927" y="58886"/>
                    </a:cubicBezTo>
                    <a:cubicBezTo>
                      <a:pt x="125019" y="58837"/>
                      <a:pt x="126060" y="58738"/>
                      <a:pt x="127000" y="58589"/>
                    </a:cubicBezTo>
                    <a:cubicBezTo>
                      <a:pt x="128892" y="58340"/>
                      <a:pt x="130480" y="57993"/>
                      <a:pt x="131623" y="57696"/>
                    </a:cubicBezTo>
                    <a:cubicBezTo>
                      <a:pt x="132169" y="57546"/>
                      <a:pt x="132613" y="57398"/>
                      <a:pt x="132905" y="57299"/>
                    </a:cubicBezTo>
                    <a:cubicBezTo>
                      <a:pt x="133210" y="57200"/>
                      <a:pt x="133350" y="57150"/>
                      <a:pt x="133350" y="57150"/>
                    </a:cubicBezTo>
                    <a:lnTo>
                      <a:pt x="133350" y="56752"/>
                    </a:lnTo>
                    <a:cubicBezTo>
                      <a:pt x="133350" y="56752"/>
                      <a:pt x="133210" y="56703"/>
                      <a:pt x="132905" y="56604"/>
                    </a:cubicBezTo>
                    <a:cubicBezTo>
                      <a:pt x="132613" y="56505"/>
                      <a:pt x="132169" y="56356"/>
                      <a:pt x="131623" y="56208"/>
                    </a:cubicBezTo>
                    <a:cubicBezTo>
                      <a:pt x="130480" y="55909"/>
                      <a:pt x="128892" y="55563"/>
                      <a:pt x="127000" y="55315"/>
                    </a:cubicBezTo>
                    <a:cubicBezTo>
                      <a:pt x="126060" y="55165"/>
                      <a:pt x="125019" y="55066"/>
                      <a:pt x="123927" y="55016"/>
                    </a:cubicBezTo>
                    <a:cubicBezTo>
                      <a:pt x="122834" y="54917"/>
                      <a:pt x="121704" y="54917"/>
                      <a:pt x="120510" y="55016"/>
                    </a:cubicBezTo>
                    <a:cubicBezTo>
                      <a:pt x="119316" y="55066"/>
                      <a:pt x="118123" y="55215"/>
                      <a:pt x="116891" y="55315"/>
                    </a:cubicBezTo>
                    <a:cubicBezTo>
                      <a:pt x="116586" y="55315"/>
                      <a:pt x="116344" y="55364"/>
                      <a:pt x="116091" y="55414"/>
                    </a:cubicBezTo>
                    <a:cubicBezTo>
                      <a:pt x="116294" y="55115"/>
                      <a:pt x="116535" y="54818"/>
                      <a:pt x="116738" y="54521"/>
                    </a:cubicBezTo>
                    <a:cubicBezTo>
                      <a:pt x="117030" y="54173"/>
                      <a:pt x="117234" y="53777"/>
                      <a:pt x="117437" y="53429"/>
                    </a:cubicBezTo>
                    <a:cubicBezTo>
                      <a:pt x="117627" y="53033"/>
                      <a:pt x="117780" y="52635"/>
                      <a:pt x="117881" y="52189"/>
                    </a:cubicBezTo>
                    <a:cubicBezTo>
                      <a:pt x="117983" y="51990"/>
                      <a:pt x="118021" y="51792"/>
                      <a:pt x="118072" y="51594"/>
                    </a:cubicBezTo>
                    <a:cubicBezTo>
                      <a:pt x="118123" y="51346"/>
                      <a:pt x="118173" y="51147"/>
                      <a:pt x="118224" y="50949"/>
                    </a:cubicBezTo>
                    <a:cubicBezTo>
                      <a:pt x="118275" y="50503"/>
                      <a:pt x="118326" y="50056"/>
                      <a:pt x="118376" y="49559"/>
                    </a:cubicBezTo>
                    <a:cubicBezTo>
                      <a:pt x="118376" y="49312"/>
                      <a:pt x="118376" y="49113"/>
                      <a:pt x="118376" y="48865"/>
                    </a:cubicBezTo>
                    <a:cubicBezTo>
                      <a:pt x="118376" y="48617"/>
                      <a:pt x="118326" y="48369"/>
                      <a:pt x="118275" y="48072"/>
                    </a:cubicBezTo>
                    <a:lnTo>
                      <a:pt x="117932" y="47922"/>
                    </a:lnTo>
                    <a:cubicBezTo>
                      <a:pt x="117678" y="48021"/>
                      <a:pt x="117475" y="48171"/>
                      <a:pt x="117234" y="48270"/>
                    </a:cubicBezTo>
                    <a:cubicBezTo>
                      <a:pt x="117030" y="48419"/>
                      <a:pt x="116840" y="48518"/>
                      <a:pt x="116637" y="48666"/>
                    </a:cubicBezTo>
                    <a:cubicBezTo>
                      <a:pt x="116192" y="48965"/>
                      <a:pt x="115849" y="49262"/>
                      <a:pt x="115494" y="49559"/>
                    </a:cubicBezTo>
                    <a:cubicBezTo>
                      <a:pt x="115354" y="49709"/>
                      <a:pt x="115201" y="49858"/>
                      <a:pt x="114998" y="50006"/>
                    </a:cubicBezTo>
                    <a:cubicBezTo>
                      <a:pt x="114846" y="50155"/>
                      <a:pt x="114706" y="50353"/>
                      <a:pt x="114554" y="50503"/>
                    </a:cubicBezTo>
                    <a:cubicBezTo>
                      <a:pt x="114262" y="50850"/>
                      <a:pt x="114008" y="51196"/>
                      <a:pt x="113754" y="51544"/>
                    </a:cubicBezTo>
                    <a:cubicBezTo>
                      <a:pt x="113563" y="51891"/>
                      <a:pt x="113360" y="52288"/>
                      <a:pt x="113169" y="52685"/>
                    </a:cubicBezTo>
                    <a:cubicBezTo>
                      <a:pt x="113017" y="53082"/>
                      <a:pt x="112865" y="53478"/>
                      <a:pt x="112713" y="53876"/>
                    </a:cubicBezTo>
                    <a:cubicBezTo>
                      <a:pt x="112674" y="54074"/>
                      <a:pt x="112573" y="54272"/>
                      <a:pt x="112522" y="54472"/>
                    </a:cubicBezTo>
                    <a:cubicBezTo>
                      <a:pt x="112420" y="54670"/>
                      <a:pt x="112370" y="54917"/>
                      <a:pt x="112319" y="55115"/>
                    </a:cubicBezTo>
                    <a:cubicBezTo>
                      <a:pt x="112268" y="55414"/>
                      <a:pt x="112217" y="55761"/>
                      <a:pt x="112179" y="56109"/>
                    </a:cubicBezTo>
                    <a:cubicBezTo>
                      <a:pt x="111227" y="56257"/>
                      <a:pt x="110236" y="56356"/>
                      <a:pt x="109296" y="56406"/>
                    </a:cubicBezTo>
                    <a:cubicBezTo>
                      <a:pt x="108052" y="56406"/>
                      <a:pt x="106819" y="56257"/>
                      <a:pt x="105626" y="55959"/>
                    </a:cubicBezTo>
                    <a:cubicBezTo>
                      <a:pt x="104432" y="55711"/>
                      <a:pt x="103289" y="55414"/>
                      <a:pt x="102197" y="55315"/>
                    </a:cubicBezTo>
                    <a:cubicBezTo>
                      <a:pt x="101651" y="55265"/>
                      <a:pt x="101155" y="55265"/>
                      <a:pt x="100609" y="55265"/>
                    </a:cubicBezTo>
                    <a:cubicBezTo>
                      <a:pt x="100165" y="55315"/>
                      <a:pt x="99771" y="55315"/>
                      <a:pt x="99326" y="55364"/>
                    </a:cubicBezTo>
                    <a:cubicBezTo>
                      <a:pt x="99428" y="55265"/>
                      <a:pt x="99517" y="55115"/>
                      <a:pt x="99568" y="55016"/>
                    </a:cubicBezTo>
                    <a:lnTo>
                      <a:pt x="100216" y="54173"/>
                    </a:lnTo>
                    <a:cubicBezTo>
                      <a:pt x="100609" y="53577"/>
                      <a:pt x="101016" y="53033"/>
                      <a:pt x="101409" y="52437"/>
                    </a:cubicBezTo>
                    <a:cubicBezTo>
                      <a:pt x="101752" y="51891"/>
                      <a:pt x="102108" y="51297"/>
                      <a:pt x="102451" y="50651"/>
                    </a:cubicBezTo>
                    <a:cubicBezTo>
                      <a:pt x="102743" y="50056"/>
                      <a:pt x="103048" y="49411"/>
                      <a:pt x="103289" y="48765"/>
                    </a:cubicBezTo>
                    <a:cubicBezTo>
                      <a:pt x="103441" y="48468"/>
                      <a:pt x="103543" y="48122"/>
                      <a:pt x="103644" y="47823"/>
                    </a:cubicBezTo>
                    <a:cubicBezTo>
                      <a:pt x="103784" y="47476"/>
                      <a:pt x="103886" y="47128"/>
                      <a:pt x="103987" y="46831"/>
                    </a:cubicBezTo>
                    <a:cubicBezTo>
                      <a:pt x="104191" y="46137"/>
                      <a:pt x="104381" y="45491"/>
                      <a:pt x="104534" y="44747"/>
                    </a:cubicBezTo>
                    <a:cubicBezTo>
                      <a:pt x="104635" y="44400"/>
                      <a:pt x="104686" y="44052"/>
                      <a:pt x="104737" y="43706"/>
                    </a:cubicBezTo>
                    <a:cubicBezTo>
                      <a:pt x="104775" y="43359"/>
                      <a:pt x="104826" y="42962"/>
                      <a:pt x="104826" y="42615"/>
                    </a:cubicBezTo>
                    <a:lnTo>
                      <a:pt x="104534" y="42415"/>
                    </a:lnTo>
                    <a:cubicBezTo>
                      <a:pt x="104191" y="42664"/>
                      <a:pt x="103886" y="42863"/>
                      <a:pt x="103594" y="43110"/>
                    </a:cubicBezTo>
                    <a:cubicBezTo>
                      <a:pt x="103340" y="43359"/>
                      <a:pt x="103048" y="43607"/>
                      <a:pt x="102794" y="43854"/>
                    </a:cubicBezTo>
                    <a:cubicBezTo>
                      <a:pt x="102248" y="44351"/>
                      <a:pt x="101752" y="44897"/>
                      <a:pt x="101308" y="45442"/>
                    </a:cubicBezTo>
                    <a:cubicBezTo>
                      <a:pt x="101054" y="45690"/>
                      <a:pt x="100863" y="45988"/>
                      <a:pt x="100609" y="46236"/>
                    </a:cubicBezTo>
                    <a:cubicBezTo>
                      <a:pt x="100419" y="46534"/>
                      <a:pt x="100165" y="46782"/>
                      <a:pt x="99974" y="47079"/>
                    </a:cubicBezTo>
                    <a:cubicBezTo>
                      <a:pt x="99568" y="47625"/>
                      <a:pt x="99174" y="48221"/>
                      <a:pt x="98780" y="48765"/>
                    </a:cubicBezTo>
                    <a:cubicBezTo>
                      <a:pt x="98425" y="49361"/>
                      <a:pt x="98133" y="50006"/>
                      <a:pt x="97841" y="50602"/>
                    </a:cubicBezTo>
                    <a:cubicBezTo>
                      <a:pt x="97536" y="51247"/>
                      <a:pt x="97244" y="51891"/>
                      <a:pt x="96990" y="52487"/>
                    </a:cubicBezTo>
                    <a:lnTo>
                      <a:pt x="96545" y="53478"/>
                    </a:lnTo>
                    <a:cubicBezTo>
                      <a:pt x="96444" y="53777"/>
                      <a:pt x="96304" y="54124"/>
                      <a:pt x="96202" y="54422"/>
                    </a:cubicBezTo>
                    <a:cubicBezTo>
                      <a:pt x="96050" y="54917"/>
                      <a:pt x="95898" y="55364"/>
                      <a:pt x="95796" y="55860"/>
                    </a:cubicBezTo>
                    <a:cubicBezTo>
                      <a:pt x="95504" y="55909"/>
                      <a:pt x="95212" y="56010"/>
                      <a:pt x="94958" y="56059"/>
                    </a:cubicBezTo>
                    <a:lnTo>
                      <a:pt x="95009" y="55414"/>
                    </a:lnTo>
                    <a:lnTo>
                      <a:pt x="95009" y="55016"/>
                    </a:lnTo>
                    <a:cubicBezTo>
                      <a:pt x="95009" y="54967"/>
                      <a:pt x="95009" y="54917"/>
                      <a:pt x="95009" y="54868"/>
                    </a:cubicBezTo>
                    <a:lnTo>
                      <a:pt x="94958" y="54670"/>
                    </a:lnTo>
                    <a:cubicBezTo>
                      <a:pt x="94958" y="54521"/>
                      <a:pt x="94958" y="54322"/>
                      <a:pt x="94907" y="54173"/>
                    </a:cubicBezTo>
                    <a:lnTo>
                      <a:pt x="94856" y="53777"/>
                    </a:lnTo>
                    <a:cubicBezTo>
                      <a:pt x="94704" y="53231"/>
                      <a:pt x="94462" y="52734"/>
                      <a:pt x="94170" y="52239"/>
                    </a:cubicBezTo>
                    <a:cubicBezTo>
                      <a:pt x="93866" y="51742"/>
                      <a:pt x="93472" y="51297"/>
                      <a:pt x="93027" y="50899"/>
                    </a:cubicBezTo>
                    <a:cubicBezTo>
                      <a:pt x="92126" y="50155"/>
                      <a:pt x="90995" y="49660"/>
                      <a:pt x="89751" y="49510"/>
                    </a:cubicBezTo>
                    <a:lnTo>
                      <a:pt x="89306" y="49510"/>
                    </a:lnTo>
                    <a:lnTo>
                      <a:pt x="88951" y="49460"/>
                    </a:lnTo>
                    <a:lnTo>
                      <a:pt x="88316" y="49460"/>
                    </a:lnTo>
                    <a:cubicBezTo>
                      <a:pt x="87909" y="49411"/>
                      <a:pt x="87465" y="49411"/>
                      <a:pt x="87020" y="49411"/>
                    </a:cubicBezTo>
                    <a:lnTo>
                      <a:pt x="81864" y="49213"/>
                    </a:lnTo>
                    <a:lnTo>
                      <a:pt x="80670" y="49213"/>
                    </a:lnTo>
                    <a:cubicBezTo>
                      <a:pt x="80873" y="48865"/>
                      <a:pt x="81064" y="48567"/>
                      <a:pt x="81216" y="48270"/>
                    </a:cubicBezTo>
                    <a:cubicBezTo>
                      <a:pt x="81661" y="47575"/>
                      <a:pt x="82105" y="46881"/>
                      <a:pt x="82512" y="46186"/>
                    </a:cubicBezTo>
                    <a:cubicBezTo>
                      <a:pt x="82905" y="45541"/>
                      <a:pt x="83350" y="44846"/>
                      <a:pt x="83744" y="44153"/>
                    </a:cubicBezTo>
                    <a:lnTo>
                      <a:pt x="84341" y="43061"/>
                    </a:lnTo>
                    <a:lnTo>
                      <a:pt x="84734" y="42465"/>
                    </a:lnTo>
                    <a:lnTo>
                      <a:pt x="84836" y="42217"/>
                    </a:lnTo>
                    <a:lnTo>
                      <a:pt x="84937" y="42019"/>
                    </a:lnTo>
                    <a:lnTo>
                      <a:pt x="85039" y="41772"/>
                    </a:lnTo>
                    <a:cubicBezTo>
                      <a:pt x="85179" y="41374"/>
                      <a:pt x="85280" y="41126"/>
                      <a:pt x="85331" y="40828"/>
                    </a:cubicBezTo>
                    <a:cubicBezTo>
                      <a:pt x="85382" y="40531"/>
                      <a:pt x="85484" y="40234"/>
                      <a:pt x="85484" y="39935"/>
                    </a:cubicBezTo>
                    <a:cubicBezTo>
                      <a:pt x="85484" y="39588"/>
                      <a:pt x="85484" y="39290"/>
                      <a:pt x="85484" y="38993"/>
                    </a:cubicBezTo>
                    <a:cubicBezTo>
                      <a:pt x="85433" y="38696"/>
                      <a:pt x="85382" y="38397"/>
                      <a:pt x="85331" y="38100"/>
                    </a:cubicBezTo>
                    <a:cubicBezTo>
                      <a:pt x="85230" y="37803"/>
                      <a:pt x="85141" y="37504"/>
                      <a:pt x="85039" y="37257"/>
                    </a:cubicBezTo>
                    <a:cubicBezTo>
                      <a:pt x="84887" y="36960"/>
                      <a:pt x="84785" y="36711"/>
                      <a:pt x="84645" y="36413"/>
                    </a:cubicBezTo>
                    <a:cubicBezTo>
                      <a:pt x="84493" y="36165"/>
                      <a:pt x="84290" y="35917"/>
                      <a:pt x="84099" y="35669"/>
                    </a:cubicBezTo>
                    <a:cubicBezTo>
                      <a:pt x="83896" y="35471"/>
                      <a:pt x="83693" y="35222"/>
                      <a:pt x="83451" y="35024"/>
                    </a:cubicBezTo>
                    <a:cubicBezTo>
                      <a:pt x="83248" y="34826"/>
                      <a:pt x="83007" y="34628"/>
                      <a:pt x="82753" y="34478"/>
                    </a:cubicBezTo>
                    <a:cubicBezTo>
                      <a:pt x="82652" y="34428"/>
                      <a:pt x="82550" y="34379"/>
                      <a:pt x="82461" y="34280"/>
                    </a:cubicBezTo>
                    <a:cubicBezTo>
                      <a:pt x="82550" y="34181"/>
                      <a:pt x="82702" y="34082"/>
                      <a:pt x="82804" y="33933"/>
                    </a:cubicBezTo>
                    <a:cubicBezTo>
                      <a:pt x="83058" y="33684"/>
                      <a:pt x="83350" y="33387"/>
                      <a:pt x="83604" y="33040"/>
                    </a:cubicBezTo>
                    <a:cubicBezTo>
                      <a:pt x="84138" y="33139"/>
                      <a:pt x="84645" y="33189"/>
                      <a:pt x="85141" y="33288"/>
                    </a:cubicBezTo>
                    <a:cubicBezTo>
                      <a:pt x="85484" y="33338"/>
                      <a:pt x="85877" y="33338"/>
                      <a:pt x="86233" y="33387"/>
                    </a:cubicBezTo>
                    <a:lnTo>
                      <a:pt x="87313" y="33437"/>
                    </a:lnTo>
                    <a:cubicBezTo>
                      <a:pt x="88011" y="33437"/>
                      <a:pt x="88709" y="33486"/>
                      <a:pt x="89446" y="33536"/>
                    </a:cubicBezTo>
                    <a:cubicBezTo>
                      <a:pt x="90145" y="33536"/>
                      <a:pt x="90894" y="33486"/>
                      <a:pt x="91580" y="33437"/>
                    </a:cubicBezTo>
                    <a:cubicBezTo>
                      <a:pt x="92278" y="33387"/>
                      <a:pt x="93027" y="33288"/>
                      <a:pt x="93713" y="33139"/>
                    </a:cubicBezTo>
                    <a:cubicBezTo>
                      <a:pt x="94069" y="33090"/>
                      <a:pt x="94412" y="33040"/>
                      <a:pt x="94755" y="32940"/>
                    </a:cubicBezTo>
                    <a:cubicBezTo>
                      <a:pt x="95110" y="32890"/>
                      <a:pt x="95504" y="32791"/>
                      <a:pt x="95847" y="32742"/>
                    </a:cubicBezTo>
                    <a:cubicBezTo>
                      <a:pt x="96545" y="32544"/>
                      <a:pt x="97244" y="32346"/>
                      <a:pt x="97930" y="32097"/>
                    </a:cubicBezTo>
                    <a:cubicBezTo>
                      <a:pt x="98285" y="31998"/>
                      <a:pt x="98628" y="31849"/>
                      <a:pt x="98971" y="31700"/>
                    </a:cubicBezTo>
                    <a:cubicBezTo>
                      <a:pt x="99377" y="31552"/>
                      <a:pt x="99720" y="31402"/>
                      <a:pt x="100063" y="31253"/>
                    </a:cubicBezTo>
                    <a:lnTo>
                      <a:pt x="100013" y="30857"/>
                    </a:lnTo>
                    <a:cubicBezTo>
                      <a:pt x="99670" y="30709"/>
                      <a:pt x="99276" y="30610"/>
                      <a:pt x="98933" y="30509"/>
                    </a:cubicBezTo>
                    <a:cubicBezTo>
                      <a:pt x="98577" y="30361"/>
                      <a:pt x="98234" y="30311"/>
                      <a:pt x="97841" y="30212"/>
                    </a:cubicBezTo>
                    <a:cubicBezTo>
                      <a:pt x="97142" y="30014"/>
                      <a:pt x="96393" y="29915"/>
                      <a:pt x="95707" y="29815"/>
                    </a:cubicBezTo>
                    <a:cubicBezTo>
                      <a:pt x="95301" y="29765"/>
                      <a:pt x="94958" y="29715"/>
                      <a:pt x="94615" y="29666"/>
                    </a:cubicBezTo>
                    <a:cubicBezTo>
                      <a:pt x="94259" y="29616"/>
                      <a:pt x="93866" y="29567"/>
                      <a:pt x="93523" y="29567"/>
                    </a:cubicBezTo>
                    <a:cubicBezTo>
                      <a:pt x="92824" y="29517"/>
                      <a:pt x="92075" y="29468"/>
                      <a:pt x="91389" y="29468"/>
                    </a:cubicBezTo>
                    <a:cubicBezTo>
                      <a:pt x="90640" y="29517"/>
                      <a:pt x="89954" y="29567"/>
                      <a:pt x="89255" y="29616"/>
                    </a:cubicBezTo>
                    <a:cubicBezTo>
                      <a:pt x="88506" y="29715"/>
                      <a:pt x="87820" y="29815"/>
                      <a:pt x="87122" y="29915"/>
                    </a:cubicBezTo>
                    <a:lnTo>
                      <a:pt x="86030" y="30063"/>
                    </a:lnTo>
                    <a:cubicBezTo>
                      <a:pt x="85877" y="30113"/>
                      <a:pt x="85776" y="30113"/>
                      <a:pt x="85636" y="30163"/>
                    </a:cubicBezTo>
                    <a:cubicBezTo>
                      <a:pt x="85827" y="29815"/>
                      <a:pt x="86030" y="29468"/>
                      <a:pt x="86233" y="29072"/>
                    </a:cubicBezTo>
                    <a:cubicBezTo>
                      <a:pt x="86474" y="28625"/>
                      <a:pt x="86728" y="28177"/>
                      <a:pt x="86868" y="27682"/>
                    </a:cubicBezTo>
                    <a:cubicBezTo>
                      <a:pt x="87274" y="26690"/>
                      <a:pt x="87516" y="25598"/>
                      <a:pt x="87769" y="24458"/>
                    </a:cubicBezTo>
                    <a:cubicBezTo>
                      <a:pt x="88011" y="23316"/>
                      <a:pt x="88354" y="22175"/>
                      <a:pt x="88900" y="21085"/>
                    </a:cubicBezTo>
                    <a:cubicBezTo>
                      <a:pt x="89357" y="20290"/>
                      <a:pt x="89852" y="19497"/>
                      <a:pt x="90449" y="18753"/>
                    </a:cubicBezTo>
                    <a:cubicBezTo>
                      <a:pt x="90741" y="18852"/>
                      <a:pt x="91084" y="18951"/>
                      <a:pt x="91440" y="19000"/>
                    </a:cubicBezTo>
                    <a:cubicBezTo>
                      <a:pt x="91630" y="19100"/>
                      <a:pt x="91884" y="19100"/>
                      <a:pt x="92075" y="19149"/>
                    </a:cubicBezTo>
                    <a:cubicBezTo>
                      <a:pt x="92329" y="19149"/>
                      <a:pt x="92532" y="19199"/>
                      <a:pt x="92773" y="19199"/>
                    </a:cubicBezTo>
                    <a:cubicBezTo>
                      <a:pt x="93218" y="19248"/>
                      <a:pt x="93663" y="19298"/>
                      <a:pt x="94119" y="19347"/>
                    </a:cubicBezTo>
                    <a:cubicBezTo>
                      <a:pt x="94564" y="19347"/>
                      <a:pt x="94958" y="19347"/>
                      <a:pt x="95402" y="19298"/>
                    </a:cubicBezTo>
                    <a:cubicBezTo>
                      <a:pt x="95847" y="19248"/>
                      <a:pt x="96304" y="19199"/>
                      <a:pt x="96748" y="19050"/>
                    </a:cubicBezTo>
                    <a:cubicBezTo>
                      <a:pt x="96939" y="19000"/>
                      <a:pt x="97193" y="18951"/>
                      <a:pt x="97384" y="18901"/>
                    </a:cubicBezTo>
                    <a:cubicBezTo>
                      <a:pt x="97587" y="18802"/>
                      <a:pt x="97841" y="18753"/>
                      <a:pt x="98031" y="18652"/>
                    </a:cubicBezTo>
                    <a:cubicBezTo>
                      <a:pt x="98476" y="18504"/>
                      <a:pt x="98933" y="18306"/>
                      <a:pt x="99326" y="18108"/>
                    </a:cubicBezTo>
                    <a:cubicBezTo>
                      <a:pt x="99568" y="17959"/>
                      <a:pt x="99771" y="17859"/>
                      <a:pt x="99974" y="17710"/>
                    </a:cubicBezTo>
                    <a:cubicBezTo>
                      <a:pt x="100216" y="17562"/>
                      <a:pt x="100419" y="17463"/>
                      <a:pt x="100609" y="17264"/>
                    </a:cubicBezTo>
                    <a:lnTo>
                      <a:pt x="100609" y="16916"/>
                    </a:lnTo>
                    <a:cubicBezTo>
                      <a:pt x="100368" y="16718"/>
                      <a:pt x="100165" y="16619"/>
                      <a:pt x="99923" y="16520"/>
                    </a:cubicBezTo>
                    <a:cubicBezTo>
                      <a:pt x="99670" y="16372"/>
                      <a:pt x="99479" y="16271"/>
                      <a:pt x="99225" y="16172"/>
                    </a:cubicBezTo>
                    <a:cubicBezTo>
                      <a:pt x="98780" y="16024"/>
                      <a:pt x="98336" y="15875"/>
                      <a:pt x="97879" y="15726"/>
                    </a:cubicBezTo>
                    <a:cubicBezTo>
                      <a:pt x="97688" y="15677"/>
                      <a:pt x="97434" y="15627"/>
                      <a:pt x="97244" y="15578"/>
                    </a:cubicBezTo>
                    <a:cubicBezTo>
                      <a:pt x="96990" y="15527"/>
                      <a:pt x="96748" y="15527"/>
                      <a:pt x="96545" y="15477"/>
                    </a:cubicBezTo>
                    <a:cubicBezTo>
                      <a:pt x="96101" y="15428"/>
                      <a:pt x="95656" y="15378"/>
                      <a:pt x="95212" y="15378"/>
                    </a:cubicBezTo>
                    <a:cubicBezTo>
                      <a:pt x="94755" y="15378"/>
                      <a:pt x="94310" y="15378"/>
                      <a:pt x="93866" y="15477"/>
                    </a:cubicBezTo>
                    <a:cubicBezTo>
                      <a:pt x="93523" y="15527"/>
                      <a:pt x="93129" y="15627"/>
                      <a:pt x="92773" y="15677"/>
                    </a:cubicBezTo>
                    <a:cubicBezTo>
                      <a:pt x="92926" y="15477"/>
                      <a:pt x="93078" y="15279"/>
                      <a:pt x="93167" y="15032"/>
                    </a:cubicBezTo>
                    <a:cubicBezTo>
                      <a:pt x="93815" y="13990"/>
                      <a:pt x="94462" y="12997"/>
                      <a:pt x="95009" y="12005"/>
                    </a:cubicBezTo>
                    <a:cubicBezTo>
                      <a:pt x="95605" y="11013"/>
                      <a:pt x="96101" y="10022"/>
                      <a:pt x="96495" y="9028"/>
                    </a:cubicBezTo>
                    <a:cubicBezTo>
                      <a:pt x="96939" y="8086"/>
                      <a:pt x="97244" y="7144"/>
                      <a:pt x="97536" y="6251"/>
                    </a:cubicBezTo>
                    <a:cubicBezTo>
                      <a:pt x="98133" y="4515"/>
                      <a:pt x="98476" y="3026"/>
                      <a:pt x="98679" y="1934"/>
                    </a:cubicBezTo>
                    <a:cubicBezTo>
                      <a:pt x="98780" y="1389"/>
                      <a:pt x="98831" y="942"/>
                      <a:pt x="98831" y="645"/>
                    </a:cubicBezTo>
                    <a:cubicBezTo>
                      <a:pt x="98882" y="347"/>
                      <a:pt x="98882" y="149"/>
                      <a:pt x="98882" y="149"/>
                    </a:cubicBezTo>
                    <a:lnTo>
                      <a:pt x="98527" y="0"/>
                    </a:lnTo>
                    <a:cubicBezTo>
                      <a:pt x="98527" y="0"/>
                      <a:pt x="98387" y="99"/>
                      <a:pt x="98184" y="347"/>
                    </a:cubicBezTo>
                    <a:cubicBezTo>
                      <a:pt x="97930" y="546"/>
                      <a:pt x="97637" y="843"/>
                      <a:pt x="97244" y="1290"/>
                    </a:cubicBezTo>
                    <a:cubicBezTo>
                      <a:pt x="96495" y="2084"/>
                      <a:pt x="95504" y="3324"/>
                      <a:pt x="94412" y="4862"/>
                    </a:cubicBezTo>
                    <a:cubicBezTo>
                      <a:pt x="93916" y="5606"/>
                      <a:pt x="93370" y="6449"/>
                      <a:pt x="92824" y="7391"/>
                    </a:cubicBezTo>
                    <a:cubicBezTo>
                      <a:pt x="92329" y="8284"/>
                      <a:pt x="91834" y="9277"/>
                      <a:pt x="91389" y="10319"/>
                    </a:cubicBezTo>
                    <a:cubicBezTo>
                      <a:pt x="90944" y="11410"/>
                      <a:pt x="90488" y="12502"/>
                      <a:pt x="90094" y="13642"/>
                    </a:cubicBezTo>
                    <a:cubicBezTo>
                      <a:pt x="89801" y="14337"/>
                      <a:pt x="89598" y="15081"/>
                      <a:pt x="89408" y="15825"/>
                    </a:cubicBezTo>
                    <a:cubicBezTo>
                      <a:pt x="89205" y="15627"/>
                      <a:pt x="89052" y="15428"/>
                      <a:pt x="88951" y="15180"/>
                    </a:cubicBezTo>
                    <a:cubicBezTo>
                      <a:pt x="88760" y="14834"/>
                      <a:pt x="88608" y="14387"/>
                      <a:pt x="88506" y="13940"/>
                    </a:cubicBezTo>
                    <a:lnTo>
                      <a:pt x="88354" y="13246"/>
                    </a:lnTo>
                    <a:cubicBezTo>
                      <a:pt x="88316" y="12997"/>
                      <a:pt x="88265" y="12799"/>
                      <a:pt x="88163" y="12601"/>
                    </a:cubicBezTo>
                    <a:cubicBezTo>
                      <a:pt x="88112" y="12403"/>
                      <a:pt x="88011" y="12203"/>
                      <a:pt x="87859" y="12005"/>
                    </a:cubicBezTo>
                    <a:cubicBezTo>
                      <a:pt x="87769" y="11807"/>
                      <a:pt x="87617" y="11659"/>
                      <a:pt x="87465" y="11509"/>
                    </a:cubicBezTo>
                    <a:cubicBezTo>
                      <a:pt x="87173" y="11162"/>
                      <a:pt x="86868" y="10865"/>
                      <a:pt x="86525" y="10616"/>
                    </a:cubicBezTo>
                    <a:cubicBezTo>
                      <a:pt x="86322" y="10467"/>
                      <a:pt x="86182" y="10319"/>
                      <a:pt x="85979" y="10220"/>
                    </a:cubicBezTo>
                    <a:cubicBezTo>
                      <a:pt x="85776" y="10071"/>
                      <a:pt x="85585" y="9972"/>
                      <a:pt x="85331" y="9822"/>
                    </a:cubicBezTo>
                    <a:cubicBezTo>
                      <a:pt x="84937" y="9624"/>
                      <a:pt x="84442" y="9426"/>
                      <a:pt x="83896" y="9277"/>
                    </a:cubicBezTo>
                    <a:lnTo>
                      <a:pt x="83604" y="9525"/>
                    </a:lnTo>
                    <a:cubicBezTo>
                      <a:pt x="83553" y="10071"/>
                      <a:pt x="83604" y="10566"/>
                      <a:pt x="83693" y="11013"/>
                    </a:cubicBezTo>
                    <a:cubicBezTo>
                      <a:pt x="83744" y="11261"/>
                      <a:pt x="83795" y="11459"/>
                      <a:pt x="83845" y="11708"/>
                    </a:cubicBezTo>
                    <a:cubicBezTo>
                      <a:pt x="83947" y="11906"/>
                      <a:pt x="83998" y="12104"/>
                      <a:pt x="84099" y="12302"/>
                    </a:cubicBezTo>
                    <a:cubicBezTo>
                      <a:pt x="84239" y="12700"/>
                      <a:pt x="84442" y="13096"/>
                      <a:pt x="84684" y="13444"/>
                    </a:cubicBezTo>
                    <a:cubicBezTo>
                      <a:pt x="84785" y="13642"/>
                      <a:pt x="84937" y="13791"/>
                      <a:pt x="85090" y="13990"/>
                    </a:cubicBezTo>
                    <a:cubicBezTo>
                      <a:pt x="85230" y="14139"/>
                      <a:pt x="85382" y="14288"/>
                      <a:pt x="85585" y="14436"/>
                    </a:cubicBezTo>
                    <a:cubicBezTo>
                      <a:pt x="85725" y="14535"/>
                      <a:pt x="85928" y="14684"/>
                      <a:pt x="86182" y="14784"/>
                    </a:cubicBezTo>
                    <a:lnTo>
                      <a:pt x="86779" y="15131"/>
                    </a:lnTo>
                    <a:cubicBezTo>
                      <a:pt x="87223" y="15378"/>
                      <a:pt x="87617" y="15578"/>
                      <a:pt x="87960" y="15925"/>
                    </a:cubicBezTo>
                    <a:cubicBezTo>
                      <a:pt x="88265" y="16222"/>
                      <a:pt x="88506" y="16570"/>
                      <a:pt x="88709" y="16966"/>
                    </a:cubicBezTo>
                    <a:cubicBezTo>
                      <a:pt x="88811" y="17115"/>
                      <a:pt x="88900" y="17314"/>
                      <a:pt x="88951" y="17562"/>
                    </a:cubicBezTo>
                    <a:cubicBezTo>
                      <a:pt x="88659" y="18603"/>
                      <a:pt x="88316" y="19646"/>
                      <a:pt x="87859" y="20638"/>
                    </a:cubicBezTo>
                    <a:cubicBezTo>
                      <a:pt x="87363" y="21728"/>
                      <a:pt x="86677" y="22722"/>
                      <a:pt x="85877" y="23614"/>
                    </a:cubicBezTo>
                    <a:cubicBezTo>
                      <a:pt x="85141" y="24507"/>
                      <a:pt x="84341" y="25400"/>
                      <a:pt x="83795" y="26293"/>
                    </a:cubicBezTo>
                    <a:cubicBezTo>
                      <a:pt x="83553" y="26740"/>
                      <a:pt x="83299" y="27186"/>
                      <a:pt x="83096" y="27633"/>
                    </a:cubicBezTo>
                    <a:cubicBezTo>
                      <a:pt x="82905" y="28078"/>
                      <a:pt x="82702" y="28525"/>
                      <a:pt x="82550" y="28971"/>
                    </a:cubicBezTo>
                    <a:cubicBezTo>
                      <a:pt x="82410" y="29270"/>
                      <a:pt x="82309" y="29567"/>
                      <a:pt x="82207" y="29915"/>
                    </a:cubicBezTo>
                    <a:cubicBezTo>
                      <a:pt x="82207" y="29865"/>
                      <a:pt x="82207" y="29865"/>
                      <a:pt x="82156" y="29865"/>
                    </a:cubicBezTo>
                    <a:cubicBezTo>
                      <a:pt x="81712" y="29369"/>
                      <a:pt x="81267" y="28823"/>
                      <a:pt x="80873" y="28227"/>
                    </a:cubicBezTo>
                    <a:cubicBezTo>
                      <a:pt x="80721" y="27930"/>
                      <a:pt x="80518" y="27633"/>
                      <a:pt x="80378" y="27285"/>
                    </a:cubicBezTo>
                    <a:cubicBezTo>
                      <a:pt x="80226" y="26988"/>
                      <a:pt x="80124" y="26640"/>
                      <a:pt x="79972" y="26342"/>
                    </a:cubicBezTo>
                    <a:lnTo>
                      <a:pt x="79578" y="25350"/>
                    </a:lnTo>
                    <a:cubicBezTo>
                      <a:pt x="79477" y="25002"/>
                      <a:pt x="79337" y="24656"/>
                      <a:pt x="79134" y="24359"/>
                    </a:cubicBezTo>
                    <a:cubicBezTo>
                      <a:pt x="78981" y="24060"/>
                      <a:pt x="78829" y="23763"/>
                      <a:pt x="78638" y="23465"/>
                    </a:cubicBezTo>
                    <a:cubicBezTo>
                      <a:pt x="78435" y="23167"/>
                      <a:pt x="78194" y="22920"/>
                      <a:pt x="77991" y="22672"/>
                    </a:cubicBezTo>
                    <a:cubicBezTo>
                      <a:pt x="77546" y="22126"/>
                      <a:pt x="77051" y="21629"/>
                      <a:pt x="76555" y="21134"/>
                    </a:cubicBezTo>
                    <a:cubicBezTo>
                      <a:pt x="76251" y="20885"/>
                      <a:pt x="76009" y="20638"/>
                      <a:pt x="75755" y="20390"/>
                    </a:cubicBezTo>
                    <a:cubicBezTo>
                      <a:pt x="75463" y="20190"/>
                      <a:pt x="75159" y="19943"/>
                      <a:pt x="74866" y="19745"/>
                    </a:cubicBezTo>
                    <a:cubicBezTo>
                      <a:pt x="74270" y="19298"/>
                      <a:pt x="73673" y="18901"/>
                      <a:pt x="72936" y="18553"/>
                    </a:cubicBezTo>
                    <a:lnTo>
                      <a:pt x="72631" y="18802"/>
                    </a:lnTo>
                    <a:cubicBezTo>
                      <a:pt x="72733" y="19547"/>
                      <a:pt x="72987" y="20240"/>
                      <a:pt x="73228" y="20885"/>
                    </a:cubicBezTo>
                    <a:cubicBezTo>
                      <a:pt x="73330" y="21233"/>
                      <a:pt x="73482" y="21580"/>
                      <a:pt x="73622" y="21877"/>
                    </a:cubicBezTo>
                    <a:cubicBezTo>
                      <a:pt x="73774" y="22225"/>
                      <a:pt x="73926" y="22522"/>
                      <a:pt x="74117" y="22821"/>
                    </a:cubicBezTo>
                    <a:cubicBezTo>
                      <a:pt x="74422" y="23465"/>
                      <a:pt x="74816" y="24011"/>
                      <a:pt x="75209" y="24606"/>
                    </a:cubicBezTo>
                    <a:cubicBezTo>
                      <a:pt x="75412" y="24903"/>
                      <a:pt x="75616" y="25152"/>
                      <a:pt x="75806" y="25450"/>
                    </a:cubicBezTo>
                    <a:cubicBezTo>
                      <a:pt x="76060" y="25697"/>
                      <a:pt x="76302" y="25946"/>
                      <a:pt x="76555" y="26194"/>
                    </a:cubicBezTo>
                    <a:cubicBezTo>
                      <a:pt x="76797" y="26441"/>
                      <a:pt x="77101" y="26640"/>
                      <a:pt x="77394" y="26888"/>
                    </a:cubicBezTo>
                    <a:lnTo>
                      <a:pt x="78244" y="27534"/>
                    </a:lnTo>
                    <a:cubicBezTo>
                      <a:pt x="78537" y="27732"/>
                      <a:pt x="78829" y="27979"/>
                      <a:pt x="79134" y="28227"/>
                    </a:cubicBezTo>
                    <a:cubicBezTo>
                      <a:pt x="79375" y="28426"/>
                      <a:pt x="79629" y="28674"/>
                      <a:pt x="79883" y="28922"/>
                    </a:cubicBezTo>
                    <a:cubicBezTo>
                      <a:pt x="80378" y="29468"/>
                      <a:pt x="80772" y="30014"/>
                      <a:pt x="81115" y="30610"/>
                    </a:cubicBezTo>
                    <a:cubicBezTo>
                      <a:pt x="81318" y="30907"/>
                      <a:pt x="81470" y="31204"/>
                      <a:pt x="81610" y="31502"/>
                    </a:cubicBezTo>
                    <a:cubicBezTo>
                      <a:pt x="81661" y="31552"/>
                      <a:pt x="81661" y="31601"/>
                      <a:pt x="81661" y="31651"/>
                    </a:cubicBezTo>
                    <a:cubicBezTo>
                      <a:pt x="81509" y="32247"/>
                      <a:pt x="81419" y="32791"/>
                      <a:pt x="81318" y="33288"/>
                    </a:cubicBezTo>
                    <a:cubicBezTo>
                      <a:pt x="81318" y="33387"/>
                      <a:pt x="81267" y="33536"/>
                      <a:pt x="81267" y="33684"/>
                    </a:cubicBezTo>
                    <a:lnTo>
                      <a:pt x="80924" y="33486"/>
                    </a:lnTo>
                    <a:lnTo>
                      <a:pt x="80276" y="33189"/>
                    </a:lnTo>
                    <a:cubicBezTo>
                      <a:pt x="80023" y="33090"/>
                      <a:pt x="79921" y="33040"/>
                      <a:pt x="79527" y="32890"/>
                    </a:cubicBezTo>
                    <a:cubicBezTo>
                      <a:pt x="79184" y="32742"/>
                      <a:pt x="78930" y="32692"/>
                      <a:pt x="78638" y="32643"/>
                    </a:cubicBezTo>
                    <a:cubicBezTo>
                      <a:pt x="78334" y="32593"/>
                      <a:pt x="78041" y="32544"/>
                      <a:pt x="77749" y="32544"/>
                    </a:cubicBezTo>
                    <a:cubicBezTo>
                      <a:pt x="77101" y="32494"/>
                      <a:pt x="76505" y="32544"/>
                      <a:pt x="75959" y="32692"/>
                    </a:cubicBezTo>
                    <a:cubicBezTo>
                      <a:pt x="75362" y="32841"/>
                      <a:pt x="74816" y="33040"/>
                      <a:pt x="74320" y="33338"/>
                    </a:cubicBezTo>
                    <a:cubicBezTo>
                      <a:pt x="73825" y="33635"/>
                      <a:pt x="73380" y="33983"/>
                      <a:pt x="72987" y="34379"/>
                    </a:cubicBezTo>
                    <a:cubicBezTo>
                      <a:pt x="72784" y="34628"/>
                      <a:pt x="72631" y="34826"/>
                      <a:pt x="72441" y="35074"/>
                    </a:cubicBezTo>
                    <a:cubicBezTo>
                      <a:pt x="72390" y="35173"/>
                      <a:pt x="72288" y="35272"/>
                      <a:pt x="72237" y="35422"/>
                    </a:cubicBezTo>
                    <a:lnTo>
                      <a:pt x="72034" y="35719"/>
                    </a:lnTo>
                    <a:cubicBezTo>
                      <a:pt x="71691" y="36413"/>
                      <a:pt x="71348" y="37158"/>
                      <a:pt x="70942" y="37902"/>
                    </a:cubicBezTo>
                    <a:lnTo>
                      <a:pt x="69901" y="40034"/>
                    </a:lnTo>
                    <a:cubicBezTo>
                      <a:pt x="69558" y="40778"/>
                      <a:pt x="69215" y="41523"/>
                      <a:pt x="68859" y="42267"/>
                    </a:cubicBezTo>
                    <a:cubicBezTo>
                      <a:pt x="68516" y="42962"/>
                      <a:pt x="68173" y="43706"/>
                      <a:pt x="67869" y="44450"/>
                    </a:cubicBezTo>
                    <a:cubicBezTo>
                      <a:pt x="67576" y="45095"/>
                      <a:pt x="67323" y="45690"/>
                      <a:pt x="67030" y="46335"/>
                    </a:cubicBezTo>
                    <a:cubicBezTo>
                      <a:pt x="66484" y="44897"/>
                      <a:pt x="65887" y="43557"/>
                      <a:pt x="65240" y="42217"/>
                    </a:cubicBezTo>
                    <a:cubicBezTo>
                      <a:pt x="64897" y="41424"/>
                      <a:pt x="64503" y="40679"/>
                      <a:pt x="64148" y="39935"/>
                    </a:cubicBezTo>
                    <a:cubicBezTo>
                      <a:pt x="63754" y="39141"/>
                      <a:pt x="63411" y="38397"/>
                      <a:pt x="63005" y="37653"/>
                    </a:cubicBezTo>
                    <a:lnTo>
                      <a:pt x="62459" y="36513"/>
                    </a:lnTo>
                    <a:lnTo>
                      <a:pt x="62166" y="35966"/>
                    </a:lnTo>
                    <a:lnTo>
                      <a:pt x="62014" y="35719"/>
                    </a:lnTo>
                    <a:lnTo>
                      <a:pt x="61963" y="35620"/>
                    </a:lnTo>
                    <a:lnTo>
                      <a:pt x="61913" y="35570"/>
                    </a:lnTo>
                    <a:cubicBezTo>
                      <a:pt x="61913" y="35570"/>
                      <a:pt x="61963" y="35669"/>
                      <a:pt x="61913" y="35521"/>
                    </a:cubicBezTo>
                    <a:lnTo>
                      <a:pt x="61874" y="35521"/>
                    </a:lnTo>
                    <a:lnTo>
                      <a:pt x="61823" y="35372"/>
                    </a:lnTo>
                    <a:lnTo>
                      <a:pt x="61722" y="35222"/>
                    </a:lnTo>
                    <a:lnTo>
                      <a:pt x="61671" y="35173"/>
                    </a:lnTo>
                    <a:cubicBezTo>
                      <a:pt x="61671" y="35123"/>
                      <a:pt x="61620" y="35074"/>
                      <a:pt x="61620" y="35074"/>
                    </a:cubicBezTo>
                    <a:cubicBezTo>
                      <a:pt x="61519" y="34925"/>
                      <a:pt x="61417" y="34776"/>
                      <a:pt x="61328" y="34677"/>
                    </a:cubicBezTo>
                    <a:cubicBezTo>
                      <a:pt x="61125" y="34428"/>
                      <a:pt x="60922" y="34230"/>
                      <a:pt x="60680" y="34032"/>
                    </a:cubicBezTo>
                    <a:cubicBezTo>
                      <a:pt x="60477" y="33834"/>
                      <a:pt x="60236" y="33684"/>
                      <a:pt x="59982" y="33486"/>
                    </a:cubicBezTo>
                    <a:cubicBezTo>
                      <a:pt x="59741" y="33338"/>
                      <a:pt x="59436" y="33189"/>
                      <a:pt x="59194" y="33090"/>
                    </a:cubicBezTo>
                    <a:cubicBezTo>
                      <a:pt x="58051" y="32593"/>
                      <a:pt x="56807" y="32445"/>
                      <a:pt x="55563" y="32643"/>
                    </a:cubicBezTo>
                    <a:cubicBezTo>
                      <a:pt x="54978" y="32791"/>
                      <a:pt x="54381" y="32990"/>
                      <a:pt x="53835" y="33238"/>
                    </a:cubicBezTo>
                    <a:lnTo>
                      <a:pt x="53683" y="33338"/>
                    </a:lnTo>
                    <a:cubicBezTo>
                      <a:pt x="53632" y="32940"/>
                      <a:pt x="53530" y="32494"/>
                      <a:pt x="53391" y="32047"/>
                    </a:cubicBezTo>
                    <a:cubicBezTo>
                      <a:pt x="53429" y="31998"/>
                      <a:pt x="53429" y="31948"/>
                      <a:pt x="53429" y="31948"/>
                    </a:cubicBezTo>
                    <a:cubicBezTo>
                      <a:pt x="53581" y="31601"/>
                      <a:pt x="53784" y="31303"/>
                      <a:pt x="53937" y="31006"/>
                    </a:cubicBezTo>
                    <a:cubicBezTo>
                      <a:pt x="54330" y="30410"/>
                      <a:pt x="54724" y="29865"/>
                      <a:pt x="55169" y="29369"/>
                    </a:cubicBezTo>
                    <a:cubicBezTo>
                      <a:pt x="55423" y="29072"/>
                      <a:pt x="55664" y="28872"/>
                      <a:pt x="55969" y="28625"/>
                    </a:cubicBezTo>
                    <a:cubicBezTo>
                      <a:pt x="56210" y="28377"/>
                      <a:pt x="56515" y="28177"/>
                      <a:pt x="56807" y="27930"/>
                    </a:cubicBezTo>
                    <a:lnTo>
                      <a:pt x="57696" y="27285"/>
                    </a:lnTo>
                    <a:cubicBezTo>
                      <a:pt x="58001" y="27087"/>
                      <a:pt x="58242" y="26839"/>
                      <a:pt x="58547" y="26590"/>
                    </a:cubicBezTo>
                    <a:cubicBezTo>
                      <a:pt x="58788" y="26342"/>
                      <a:pt x="59042" y="26095"/>
                      <a:pt x="59245" y="25847"/>
                    </a:cubicBezTo>
                    <a:cubicBezTo>
                      <a:pt x="59487" y="25598"/>
                      <a:pt x="59690" y="25301"/>
                      <a:pt x="59880" y="25002"/>
                    </a:cubicBezTo>
                    <a:cubicBezTo>
                      <a:pt x="60287" y="24458"/>
                      <a:pt x="60630" y="23862"/>
                      <a:pt x="60973" y="23217"/>
                    </a:cubicBezTo>
                    <a:cubicBezTo>
                      <a:pt x="61125" y="22920"/>
                      <a:pt x="61328" y="22621"/>
                      <a:pt x="61468" y="22324"/>
                    </a:cubicBezTo>
                    <a:cubicBezTo>
                      <a:pt x="61620" y="21977"/>
                      <a:pt x="61722" y="21679"/>
                      <a:pt x="61874" y="21332"/>
                    </a:cubicBezTo>
                    <a:cubicBezTo>
                      <a:pt x="62116" y="20638"/>
                      <a:pt x="62369" y="19943"/>
                      <a:pt x="62459" y="19199"/>
                    </a:cubicBezTo>
                    <a:lnTo>
                      <a:pt x="62116" y="18951"/>
                    </a:lnTo>
                    <a:cubicBezTo>
                      <a:pt x="61417" y="19298"/>
                      <a:pt x="60782" y="19695"/>
                      <a:pt x="60185" y="20141"/>
                    </a:cubicBezTo>
                    <a:cubicBezTo>
                      <a:pt x="59880" y="20340"/>
                      <a:pt x="59639" y="20588"/>
                      <a:pt x="59334" y="20836"/>
                    </a:cubicBezTo>
                    <a:cubicBezTo>
                      <a:pt x="59093" y="21034"/>
                      <a:pt x="58788" y="21283"/>
                      <a:pt x="58547" y="21530"/>
                    </a:cubicBezTo>
                    <a:cubicBezTo>
                      <a:pt x="58051" y="22027"/>
                      <a:pt x="57556" y="22522"/>
                      <a:pt x="57112" y="23068"/>
                    </a:cubicBezTo>
                    <a:cubicBezTo>
                      <a:pt x="56858" y="23316"/>
                      <a:pt x="56655" y="23614"/>
                      <a:pt x="56464" y="23862"/>
                    </a:cubicBezTo>
                    <a:cubicBezTo>
                      <a:pt x="56261" y="24159"/>
                      <a:pt x="56070" y="24458"/>
                      <a:pt x="55918" y="24755"/>
                    </a:cubicBezTo>
                    <a:cubicBezTo>
                      <a:pt x="55766" y="25103"/>
                      <a:pt x="55613" y="25400"/>
                      <a:pt x="55473" y="25747"/>
                    </a:cubicBezTo>
                    <a:lnTo>
                      <a:pt x="55067" y="26740"/>
                    </a:lnTo>
                    <a:cubicBezTo>
                      <a:pt x="54978" y="27087"/>
                      <a:pt x="54826" y="27384"/>
                      <a:pt x="54673" y="27732"/>
                    </a:cubicBezTo>
                    <a:cubicBezTo>
                      <a:pt x="54521" y="28029"/>
                      <a:pt x="54381" y="28327"/>
                      <a:pt x="54178" y="28625"/>
                    </a:cubicBezTo>
                    <a:cubicBezTo>
                      <a:pt x="53835" y="29220"/>
                      <a:pt x="53391" y="29765"/>
                      <a:pt x="52895" y="30262"/>
                    </a:cubicBezTo>
                    <a:cubicBezTo>
                      <a:pt x="52895" y="30262"/>
                      <a:pt x="52895" y="30311"/>
                      <a:pt x="52895" y="30311"/>
                    </a:cubicBezTo>
                    <a:cubicBezTo>
                      <a:pt x="52743" y="30014"/>
                      <a:pt x="52641" y="29715"/>
                      <a:pt x="52540" y="29369"/>
                    </a:cubicBezTo>
                    <a:cubicBezTo>
                      <a:pt x="52349" y="28922"/>
                      <a:pt x="52197" y="28525"/>
                      <a:pt x="51943" y="28078"/>
                    </a:cubicBezTo>
                    <a:cubicBezTo>
                      <a:pt x="51752" y="27583"/>
                      <a:pt x="51549" y="27136"/>
                      <a:pt x="51257" y="26690"/>
                    </a:cubicBezTo>
                    <a:cubicBezTo>
                      <a:pt x="50711" y="25796"/>
                      <a:pt x="49962" y="24903"/>
                      <a:pt x="49174" y="24011"/>
                    </a:cubicBezTo>
                    <a:cubicBezTo>
                      <a:pt x="48425" y="23118"/>
                      <a:pt x="47727" y="22126"/>
                      <a:pt x="47231" y="21034"/>
                    </a:cubicBezTo>
                    <a:cubicBezTo>
                      <a:pt x="46736" y="20091"/>
                      <a:pt x="46393" y="19000"/>
                      <a:pt x="46139" y="17959"/>
                    </a:cubicBezTo>
                    <a:cubicBezTo>
                      <a:pt x="46190" y="17760"/>
                      <a:pt x="46291" y="17562"/>
                      <a:pt x="46393" y="17363"/>
                    </a:cubicBezTo>
                    <a:cubicBezTo>
                      <a:pt x="46584" y="16966"/>
                      <a:pt x="46837" y="16619"/>
                      <a:pt x="47130" y="16322"/>
                    </a:cubicBezTo>
                    <a:cubicBezTo>
                      <a:pt x="47434" y="16024"/>
                      <a:pt x="47828" y="15776"/>
                      <a:pt x="48273" y="15527"/>
                    </a:cubicBezTo>
                    <a:lnTo>
                      <a:pt x="48920" y="15230"/>
                    </a:lnTo>
                    <a:cubicBezTo>
                      <a:pt x="49123" y="15081"/>
                      <a:pt x="49314" y="14982"/>
                      <a:pt x="49517" y="14834"/>
                    </a:cubicBezTo>
                    <a:cubicBezTo>
                      <a:pt x="49720" y="14684"/>
                      <a:pt x="49860" y="14535"/>
                      <a:pt x="50012" y="14387"/>
                    </a:cubicBezTo>
                    <a:cubicBezTo>
                      <a:pt x="50165" y="14238"/>
                      <a:pt x="50254" y="14040"/>
                      <a:pt x="50355" y="13890"/>
                    </a:cubicBezTo>
                    <a:cubicBezTo>
                      <a:pt x="50609" y="13494"/>
                      <a:pt x="50800" y="13147"/>
                      <a:pt x="51003" y="12700"/>
                    </a:cubicBezTo>
                    <a:cubicBezTo>
                      <a:pt x="51105" y="12502"/>
                      <a:pt x="51155" y="12302"/>
                      <a:pt x="51206" y="12104"/>
                    </a:cubicBezTo>
                    <a:cubicBezTo>
                      <a:pt x="51308" y="11906"/>
                      <a:pt x="51346" y="11659"/>
                      <a:pt x="51397" y="11410"/>
                    </a:cubicBezTo>
                    <a:cubicBezTo>
                      <a:pt x="51498" y="10964"/>
                      <a:pt x="51549" y="10467"/>
                      <a:pt x="51498" y="9921"/>
                    </a:cubicBezTo>
                    <a:lnTo>
                      <a:pt x="51206" y="9723"/>
                    </a:lnTo>
                    <a:cubicBezTo>
                      <a:pt x="50609" y="9822"/>
                      <a:pt x="50165" y="10022"/>
                      <a:pt x="49720" y="10269"/>
                    </a:cubicBezTo>
                    <a:cubicBezTo>
                      <a:pt x="49517" y="10368"/>
                      <a:pt x="49314" y="10467"/>
                      <a:pt x="49123" y="10616"/>
                    </a:cubicBezTo>
                    <a:cubicBezTo>
                      <a:pt x="48920" y="10765"/>
                      <a:pt x="48717" y="10865"/>
                      <a:pt x="48577" y="11013"/>
                    </a:cubicBezTo>
                    <a:cubicBezTo>
                      <a:pt x="48222" y="11311"/>
                      <a:pt x="47879" y="11609"/>
                      <a:pt x="47587" y="11906"/>
                    </a:cubicBezTo>
                    <a:cubicBezTo>
                      <a:pt x="47434" y="12055"/>
                      <a:pt x="47333" y="12253"/>
                      <a:pt x="47180" y="12403"/>
                    </a:cubicBezTo>
                    <a:cubicBezTo>
                      <a:pt x="47079" y="12601"/>
                      <a:pt x="46990" y="12799"/>
                      <a:pt x="46888" y="12997"/>
                    </a:cubicBezTo>
                    <a:cubicBezTo>
                      <a:pt x="46837" y="13197"/>
                      <a:pt x="46736" y="13444"/>
                      <a:pt x="46685" y="13642"/>
                    </a:cubicBezTo>
                    <a:lnTo>
                      <a:pt x="46545" y="14337"/>
                    </a:lnTo>
                    <a:cubicBezTo>
                      <a:pt x="46444" y="14784"/>
                      <a:pt x="46342" y="15230"/>
                      <a:pt x="46139" y="15627"/>
                    </a:cubicBezTo>
                    <a:cubicBezTo>
                      <a:pt x="45999" y="15825"/>
                      <a:pt x="45847" y="16073"/>
                      <a:pt x="45694" y="16222"/>
                    </a:cubicBezTo>
                    <a:cubicBezTo>
                      <a:pt x="45504" y="15477"/>
                      <a:pt x="45250" y="14735"/>
                      <a:pt x="44996" y="14040"/>
                    </a:cubicBezTo>
                    <a:cubicBezTo>
                      <a:pt x="44552" y="12898"/>
                      <a:pt x="44158" y="11807"/>
                      <a:pt x="43713" y="10765"/>
                    </a:cubicBezTo>
                    <a:cubicBezTo>
                      <a:pt x="43269" y="9674"/>
                      <a:pt x="42773" y="8682"/>
                      <a:pt x="42227" y="7789"/>
                    </a:cubicBezTo>
                    <a:cubicBezTo>
                      <a:pt x="41732" y="6896"/>
                      <a:pt x="41186" y="6053"/>
                      <a:pt x="40640" y="5259"/>
                    </a:cubicBezTo>
                    <a:cubicBezTo>
                      <a:pt x="39598" y="3721"/>
                      <a:pt x="38608" y="2530"/>
                      <a:pt x="37808" y="1687"/>
                    </a:cubicBezTo>
                    <a:cubicBezTo>
                      <a:pt x="37465" y="1290"/>
                      <a:pt x="37109" y="942"/>
                      <a:pt x="36919" y="744"/>
                    </a:cubicBezTo>
                    <a:cubicBezTo>
                      <a:pt x="36665" y="546"/>
                      <a:pt x="36563" y="447"/>
                      <a:pt x="36563" y="447"/>
                    </a:cubicBezTo>
                    <a:lnTo>
                      <a:pt x="36220" y="596"/>
                    </a:lnTo>
                    <a:cubicBezTo>
                      <a:pt x="36220" y="596"/>
                      <a:pt x="36220" y="744"/>
                      <a:pt x="36220" y="1041"/>
                    </a:cubicBezTo>
                    <a:cubicBezTo>
                      <a:pt x="36271" y="1340"/>
                      <a:pt x="36322" y="1786"/>
                      <a:pt x="36423" y="2332"/>
                    </a:cubicBezTo>
                    <a:cubicBezTo>
                      <a:pt x="36614" y="3423"/>
                      <a:pt x="36969" y="4911"/>
                      <a:pt x="37516" y="6697"/>
                    </a:cubicBezTo>
                    <a:cubicBezTo>
                      <a:pt x="37808" y="7540"/>
                      <a:pt x="38151" y="8484"/>
                      <a:pt x="38557" y="9475"/>
                    </a:cubicBezTo>
                    <a:cubicBezTo>
                      <a:pt x="38951" y="10418"/>
                      <a:pt x="39446" y="11410"/>
                      <a:pt x="40043" y="12403"/>
                    </a:cubicBezTo>
                    <a:cubicBezTo>
                      <a:pt x="40640" y="13395"/>
                      <a:pt x="41275" y="14436"/>
                      <a:pt x="41872" y="15428"/>
                    </a:cubicBezTo>
                    <a:cubicBezTo>
                      <a:pt x="42024" y="15677"/>
                      <a:pt x="42176" y="15875"/>
                      <a:pt x="42329" y="16073"/>
                    </a:cubicBezTo>
                    <a:cubicBezTo>
                      <a:pt x="41923" y="16024"/>
                      <a:pt x="41580" y="15925"/>
                      <a:pt x="41186" y="15875"/>
                    </a:cubicBezTo>
                    <a:cubicBezTo>
                      <a:pt x="40729" y="15825"/>
                      <a:pt x="40284" y="15776"/>
                      <a:pt x="39891" y="15776"/>
                    </a:cubicBezTo>
                    <a:cubicBezTo>
                      <a:pt x="39446" y="15776"/>
                      <a:pt x="39001" y="15825"/>
                      <a:pt x="38557" y="15875"/>
                    </a:cubicBezTo>
                    <a:cubicBezTo>
                      <a:pt x="38303" y="15925"/>
                      <a:pt x="38100" y="15974"/>
                      <a:pt x="37859" y="16024"/>
                    </a:cubicBezTo>
                    <a:cubicBezTo>
                      <a:pt x="37655" y="16073"/>
                      <a:pt x="37414" y="16123"/>
                      <a:pt x="37211" y="16172"/>
                    </a:cubicBezTo>
                    <a:cubicBezTo>
                      <a:pt x="36716" y="16271"/>
                      <a:pt x="36271" y="16421"/>
                      <a:pt x="35826" y="16619"/>
                    </a:cubicBezTo>
                    <a:cubicBezTo>
                      <a:pt x="35623" y="16718"/>
                      <a:pt x="35382" y="16817"/>
                      <a:pt x="35179" y="16916"/>
                    </a:cubicBezTo>
                    <a:cubicBezTo>
                      <a:pt x="34925" y="17015"/>
                      <a:pt x="34684" y="17165"/>
                      <a:pt x="34480" y="17314"/>
                    </a:cubicBezTo>
                    <a:lnTo>
                      <a:pt x="34430" y="17661"/>
                    </a:lnTo>
                    <a:cubicBezTo>
                      <a:pt x="34684" y="17859"/>
                      <a:pt x="34887" y="18009"/>
                      <a:pt x="35077" y="18157"/>
                    </a:cubicBezTo>
                    <a:cubicBezTo>
                      <a:pt x="35331" y="18256"/>
                      <a:pt x="35522" y="18405"/>
                      <a:pt x="35725" y="18504"/>
                    </a:cubicBezTo>
                    <a:cubicBezTo>
                      <a:pt x="36169" y="18753"/>
                      <a:pt x="36614" y="18901"/>
                      <a:pt x="37020" y="19100"/>
                    </a:cubicBezTo>
                    <a:cubicBezTo>
                      <a:pt x="37262" y="19149"/>
                      <a:pt x="37465" y="19248"/>
                      <a:pt x="37706" y="19298"/>
                    </a:cubicBezTo>
                    <a:cubicBezTo>
                      <a:pt x="37909" y="19347"/>
                      <a:pt x="38100" y="19446"/>
                      <a:pt x="38354" y="19497"/>
                    </a:cubicBezTo>
                    <a:cubicBezTo>
                      <a:pt x="38798" y="19596"/>
                      <a:pt x="39192" y="19695"/>
                      <a:pt x="39649" y="19745"/>
                    </a:cubicBezTo>
                    <a:cubicBezTo>
                      <a:pt x="40094" y="19794"/>
                      <a:pt x="40538" y="19794"/>
                      <a:pt x="40983" y="19745"/>
                    </a:cubicBezTo>
                    <a:cubicBezTo>
                      <a:pt x="41427" y="19745"/>
                      <a:pt x="41872" y="19695"/>
                      <a:pt x="42329" y="19646"/>
                    </a:cubicBezTo>
                    <a:cubicBezTo>
                      <a:pt x="42519" y="19596"/>
                      <a:pt x="42773" y="19596"/>
                      <a:pt x="42964" y="19547"/>
                    </a:cubicBezTo>
                    <a:cubicBezTo>
                      <a:pt x="43218" y="19547"/>
                      <a:pt x="43409" y="19497"/>
                      <a:pt x="43662" y="19446"/>
                    </a:cubicBezTo>
                    <a:cubicBezTo>
                      <a:pt x="44005" y="19347"/>
                      <a:pt x="44310" y="19248"/>
                      <a:pt x="44653" y="19149"/>
                    </a:cubicBezTo>
                    <a:cubicBezTo>
                      <a:pt x="45199" y="19893"/>
                      <a:pt x="45745" y="20687"/>
                      <a:pt x="46139" y="21530"/>
                    </a:cubicBezTo>
                    <a:cubicBezTo>
                      <a:pt x="46736" y="22572"/>
                      <a:pt x="47079" y="23713"/>
                      <a:pt x="47333" y="24854"/>
                    </a:cubicBezTo>
                    <a:cubicBezTo>
                      <a:pt x="47587" y="25996"/>
                      <a:pt x="47777" y="27136"/>
                      <a:pt x="48171" y="28078"/>
                    </a:cubicBezTo>
                    <a:cubicBezTo>
                      <a:pt x="48374" y="28575"/>
                      <a:pt x="48628" y="29022"/>
                      <a:pt x="48819" y="29468"/>
                    </a:cubicBezTo>
                    <a:cubicBezTo>
                      <a:pt x="49022" y="29865"/>
                      <a:pt x="49263" y="30212"/>
                      <a:pt x="49466" y="30559"/>
                    </a:cubicBezTo>
                    <a:cubicBezTo>
                      <a:pt x="49314" y="30559"/>
                      <a:pt x="49174" y="30509"/>
                      <a:pt x="49022" y="30509"/>
                    </a:cubicBezTo>
                    <a:lnTo>
                      <a:pt x="47980" y="30361"/>
                    </a:lnTo>
                    <a:cubicBezTo>
                      <a:pt x="47282" y="30212"/>
                      <a:pt x="46545" y="30113"/>
                      <a:pt x="45847" y="30063"/>
                    </a:cubicBezTo>
                    <a:cubicBezTo>
                      <a:pt x="45148" y="29964"/>
                      <a:pt x="44412" y="29915"/>
                      <a:pt x="43713" y="29915"/>
                    </a:cubicBezTo>
                    <a:cubicBezTo>
                      <a:pt x="42964" y="29915"/>
                      <a:pt x="42278" y="29915"/>
                      <a:pt x="41580" y="29964"/>
                    </a:cubicBezTo>
                    <a:cubicBezTo>
                      <a:pt x="41186" y="30014"/>
                      <a:pt x="40830" y="30063"/>
                      <a:pt x="40487" y="30063"/>
                    </a:cubicBezTo>
                    <a:cubicBezTo>
                      <a:pt x="40144" y="30113"/>
                      <a:pt x="39738" y="30163"/>
                      <a:pt x="39395" y="30212"/>
                    </a:cubicBezTo>
                    <a:cubicBezTo>
                      <a:pt x="38697" y="30311"/>
                      <a:pt x="37960" y="30460"/>
                      <a:pt x="37211" y="30610"/>
                    </a:cubicBezTo>
                    <a:cubicBezTo>
                      <a:pt x="36868" y="30709"/>
                      <a:pt x="36513" y="30808"/>
                      <a:pt x="36119" y="30907"/>
                    </a:cubicBezTo>
                    <a:cubicBezTo>
                      <a:pt x="35776" y="31006"/>
                      <a:pt x="35433" y="31154"/>
                      <a:pt x="35027" y="31253"/>
                    </a:cubicBezTo>
                    <a:lnTo>
                      <a:pt x="35027" y="31651"/>
                    </a:lnTo>
                    <a:cubicBezTo>
                      <a:pt x="35382" y="31849"/>
                      <a:pt x="35725" y="31998"/>
                      <a:pt x="36068" y="32146"/>
                    </a:cubicBezTo>
                    <a:cubicBezTo>
                      <a:pt x="36423" y="32247"/>
                      <a:pt x="36766" y="32395"/>
                      <a:pt x="37109" y="32494"/>
                    </a:cubicBezTo>
                    <a:cubicBezTo>
                      <a:pt x="37808" y="32742"/>
                      <a:pt x="38557" y="32940"/>
                      <a:pt x="39243" y="33139"/>
                    </a:cubicBezTo>
                    <a:cubicBezTo>
                      <a:pt x="39598" y="33238"/>
                      <a:pt x="39941" y="33288"/>
                      <a:pt x="40284" y="33387"/>
                    </a:cubicBezTo>
                    <a:cubicBezTo>
                      <a:pt x="40640" y="33437"/>
                      <a:pt x="41034" y="33536"/>
                      <a:pt x="41377" y="33585"/>
                    </a:cubicBezTo>
                    <a:cubicBezTo>
                      <a:pt x="42075" y="33684"/>
                      <a:pt x="42773" y="33785"/>
                      <a:pt x="43510" y="33834"/>
                    </a:cubicBezTo>
                    <a:cubicBezTo>
                      <a:pt x="44209" y="33933"/>
                      <a:pt x="44907" y="33933"/>
                      <a:pt x="45644" y="33933"/>
                    </a:cubicBezTo>
                    <a:cubicBezTo>
                      <a:pt x="46342" y="33933"/>
                      <a:pt x="47079" y="33884"/>
                      <a:pt x="47777" y="33834"/>
                    </a:cubicBezTo>
                    <a:lnTo>
                      <a:pt x="48869" y="33785"/>
                    </a:lnTo>
                    <a:cubicBezTo>
                      <a:pt x="49213" y="33785"/>
                      <a:pt x="49568" y="33734"/>
                      <a:pt x="49911" y="33684"/>
                    </a:cubicBezTo>
                    <a:cubicBezTo>
                      <a:pt x="50457" y="33635"/>
                      <a:pt x="50952" y="33536"/>
                      <a:pt x="51448" y="33437"/>
                    </a:cubicBezTo>
                    <a:cubicBezTo>
                      <a:pt x="51701" y="33684"/>
                      <a:pt x="51892" y="33933"/>
                      <a:pt x="52095" y="34181"/>
                    </a:cubicBezTo>
                    <a:lnTo>
                      <a:pt x="51943" y="34230"/>
                    </a:lnTo>
                    <a:lnTo>
                      <a:pt x="51854" y="34280"/>
                    </a:lnTo>
                    <a:lnTo>
                      <a:pt x="51549" y="34478"/>
                    </a:lnTo>
                    <a:lnTo>
                      <a:pt x="51498" y="34527"/>
                    </a:lnTo>
                    <a:lnTo>
                      <a:pt x="51397" y="34577"/>
                    </a:lnTo>
                    <a:cubicBezTo>
                      <a:pt x="51257" y="34677"/>
                      <a:pt x="51105" y="34776"/>
                      <a:pt x="50952" y="34925"/>
                    </a:cubicBezTo>
                    <a:cubicBezTo>
                      <a:pt x="50851" y="35024"/>
                      <a:pt x="50711" y="35123"/>
                      <a:pt x="50609" y="35222"/>
                    </a:cubicBezTo>
                    <a:cubicBezTo>
                      <a:pt x="50508" y="35321"/>
                      <a:pt x="50406" y="35422"/>
                      <a:pt x="50305" y="35570"/>
                    </a:cubicBezTo>
                    <a:cubicBezTo>
                      <a:pt x="50216" y="35669"/>
                      <a:pt x="50063" y="35768"/>
                      <a:pt x="50012" y="35917"/>
                    </a:cubicBezTo>
                    <a:cubicBezTo>
                      <a:pt x="49263" y="36909"/>
                      <a:pt x="48819" y="38100"/>
                      <a:pt x="48819" y="39290"/>
                    </a:cubicBezTo>
                    <a:cubicBezTo>
                      <a:pt x="48819" y="39935"/>
                      <a:pt x="48920" y="40531"/>
                      <a:pt x="49123" y="41126"/>
                    </a:cubicBezTo>
                    <a:cubicBezTo>
                      <a:pt x="49123" y="41275"/>
                      <a:pt x="49213" y="41424"/>
                      <a:pt x="49263" y="41523"/>
                    </a:cubicBezTo>
                    <a:cubicBezTo>
                      <a:pt x="49314" y="41671"/>
                      <a:pt x="49365" y="41821"/>
                      <a:pt x="49466" y="41970"/>
                    </a:cubicBezTo>
                    <a:cubicBezTo>
                      <a:pt x="49517" y="42069"/>
                      <a:pt x="49619" y="42217"/>
                      <a:pt x="49669" y="42366"/>
                    </a:cubicBezTo>
                    <a:cubicBezTo>
                      <a:pt x="49720" y="42415"/>
                      <a:pt x="49759" y="42465"/>
                      <a:pt x="49759" y="42515"/>
                    </a:cubicBezTo>
                    <a:lnTo>
                      <a:pt x="49860" y="42615"/>
                    </a:lnTo>
                    <a:cubicBezTo>
                      <a:pt x="50305" y="43359"/>
                      <a:pt x="50800" y="44052"/>
                      <a:pt x="51257" y="44747"/>
                    </a:cubicBezTo>
                    <a:cubicBezTo>
                      <a:pt x="51752" y="45442"/>
                      <a:pt x="52248" y="46087"/>
                      <a:pt x="52743" y="46782"/>
                    </a:cubicBezTo>
                    <a:lnTo>
                      <a:pt x="54280" y="48815"/>
                    </a:lnTo>
                    <a:lnTo>
                      <a:pt x="55766" y="50850"/>
                    </a:lnTo>
                    <a:cubicBezTo>
                      <a:pt x="55969" y="51147"/>
                      <a:pt x="56159" y="51396"/>
                      <a:pt x="56362" y="51643"/>
                    </a:cubicBezTo>
                    <a:cubicBezTo>
                      <a:pt x="56070" y="51693"/>
                      <a:pt x="55816" y="51693"/>
                      <a:pt x="55524" y="51693"/>
                    </a:cubicBezTo>
                    <a:cubicBezTo>
                      <a:pt x="54673" y="51742"/>
                      <a:pt x="53784" y="51792"/>
                      <a:pt x="52934" y="51792"/>
                    </a:cubicBezTo>
                    <a:cubicBezTo>
                      <a:pt x="52044" y="51841"/>
                      <a:pt x="51206" y="51792"/>
                      <a:pt x="50355" y="51841"/>
                    </a:cubicBezTo>
                    <a:cubicBezTo>
                      <a:pt x="49466" y="51792"/>
                      <a:pt x="48628" y="51792"/>
                      <a:pt x="47727" y="51792"/>
                    </a:cubicBezTo>
                    <a:cubicBezTo>
                      <a:pt x="46888" y="51792"/>
                      <a:pt x="45999" y="51742"/>
                      <a:pt x="45148" y="51742"/>
                    </a:cubicBezTo>
                    <a:lnTo>
                      <a:pt x="44996" y="51693"/>
                    </a:lnTo>
                    <a:lnTo>
                      <a:pt x="44450" y="51693"/>
                    </a:lnTo>
                    <a:cubicBezTo>
                      <a:pt x="44361" y="51693"/>
                      <a:pt x="44209" y="51742"/>
                      <a:pt x="44107" y="51742"/>
                    </a:cubicBezTo>
                    <a:cubicBezTo>
                      <a:pt x="43955" y="51742"/>
                      <a:pt x="43815" y="51742"/>
                      <a:pt x="43662" y="51792"/>
                    </a:cubicBezTo>
                    <a:cubicBezTo>
                      <a:pt x="43167" y="51891"/>
                      <a:pt x="42672" y="52040"/>
                      <a:pt x="42227" y="52288"/>
                    </a:cubicBezTo>
                    <a:cubicBezTo>
                      <a:pt x="41732" y="52487"/>
                      <a:pt x="41326" y="52784"/>
                      <a:pt x="40932" y="53132"/>
                    </a:cubicBezTo>
                    <a:cubicBezTo>
                      <a:pt x="40729" y="53330"/>
                      <a:pt x="40589" y="53528"/>
                      <a:pt x="40386" y="53727"/>
                    </a:cubicBezTo>
                    <a:cubicBezTo>
                      <a:pt x="40234" y="53925"/>
                      <a:pt x="40094" y="54124"/>
                      <a:pt x="39992" y="54371"/>
                    </a:cubicBezTo>
                    <a:cubicBezTo>
                      <a:pt x="39688" y="54818"/>
                      <a:pt x="39497" y="55315"/>
                      <a:pt x="39395" y="55860"/>
                    </a:cubicBezTo>
                    <a:cubicBezTo>
                      <a:pt x="39192" y="55810"/>
                      <a:pt x="39001" y="55761"/>
                      <a:pt x="38798" y="55711"/>
                    </a:cubicBezTo>
                    <a:cubicBezTo>
                      <a:pt x="38303" y="55563"/>
                      <a:pt x="37706" y="55414"/>
                      <a:pt x="37059" y="55315"/>
                    </a:cubicBezTo>
                    <a:cubicBezTo>
                      <a:pt x="37059" y="55265"/>
                      <a:pt x="37020" y="55265"/>
                      <a:pt x="37020" y="55215"/>
                    </a:cubicBezTo>
                    <a:cubicBezTo>
                      <a:pt x="36766" y="54967"/>
                      <a:pt x="36563" y="54670"/>
                      <a:pt x="36373" y="54371"/>
                    </a:cubicBezTo>
                    <a:cubicBezTo>
                      <a:pt x="35928" y="53826"/>
                      <a:pt x="35573" y="53231"/>
                      <a:pt x="35331" y="52586"/>
                    </a:cubicBezTo>
                    <a:cubicBezTo>
                      <a:pt x="35179" y="52288"/>
                      <a:pt x="35077" y="51940"/>
                      <a:pt x="34925" y="51594"/>
                    </a:cubicBezTo>
                    <a:cubicBezTo>
                      <a:pt x="34836" y="51297"/>
                      <a:pt x="34785" y="50949"/>
                      <a:pt x="34684" y="50602"/>
                    </a:cubicBezTo>
                    <a:lnTo>
                      <a:pt x="34430" y="49559"/>
                    </a:lnTo>
                    <a:cubicBezTo>
                      <a:pt x="34379" y="49213"/>
                      <a:pt x="34290" y="48865"/>
                      <a:pt x="34137" y="48518"/>
                    </a:cubicBezTo>
                    <a:cubicBezTo>
                      <a:pt x="34036" y="48221"/>
                      <a:pt x="33884" y="47873"/>
                      <a:pt x="33744" y="47575"/>
                    </a:cubicBezTo>
                    <a:cubicBezTo>
                      <a:pt x="33591" y="47277"/>
                      <a:pt x="33388" y="46980"/>
                      <a:pt x="33248" y="46683"/>
                    </a:cubicBezTo>
                    <a:cubicBezTo>
                      <a:pt x="32842" y="46087"/>
                      <a:pt x="32448" y="45541"/>
                      <a:pt x="32004" y="44996"/>
                    </a:cubicBezTo>
                    <a:cubicBezTo>
                      <a:pt x="31801" y="44698"/>
                      <a:pt x="31559" y="44450"/>
                      <a:pt x="31356" y="44153"/>
                    </a:cubicBezTo>
                    <a:cubicBezTo>
                      <a:pt x="31115" y="43904"/>
                      <a:pt x="30861" y="43656"/>
                      <a:pt x="30619" y="43409"/>
                    </a:cubicBezTo>
                    <a:cubicBezTo>
                      <a:pt x="30073" y="42863"/>
                      <a:pt x="29527" y="42415"/>
                      <a:pt x="28829" y="41970"/>
                    </a:cubicBezTo>
                    <a:lnTo>
                      <a:pt x="28486" y="42118"/>
                    </a:lnTo>
                    <a:cubicBezTo>
                      <a:pt x="28486" y="42912"/>
                      <a:pt x="28626" y="43607"/>
                      <a:pt x="28778" y="44351"/>
                    </a:cubicBezTo>
                    <a:cubicBezTo>
                      <a:pt x="28829" y="44698"/>
                      <a:pt x="28930" y="44996"/>
                      <a:pt x="29032" y="45343"/>
                    </a:cubicBezTo>
                    <a:cubicBezTo>
                      <a:pt x="29121" y="45690"/>
                      <a:pt x="29223" y="46038"/>
                      <a:pt x="29375" y="46335"/>
                    </a:cubicBezTo>
                    <a:cubicBezTo>
                      <a:pt x="29629" y="46980"/>
                      <a:pt x="29870" y="47625"/>
                      <a:pt x="30213" y="48270"/>
                    </a:cubicBezTo>
                    <a:cubicBezTo>
                      <a:pt x="30366" y="48567"/>
                      <a:pt x="30518" y="48865"/>
                      <a:pt x="30709" y="49163"/>
                    </a:cubicBezTo>
                    <a:cubicBezTo>
                      <a:pt x="30861" y="49460"/>
                      <a:pt x="31064" y="49709"/>
                      <a:pt x="31305" y="50006"/>
                    </a:cubicBezTo>
                    <a:cubicBezTo>
                      <a:pt x="31509" y="50254"/>
                      <a:pt x="31750" y="50552"/>
                      <a:pt x="32055" y="50800"/>
                    </a:cubicBezTo>
                    <a:lnTo>
                      <a:pt x="32804" y="51544"/>
                    </a:lnTo>
                    <a:cubicBezTo>
                      <a:pt x="33045" y="51792"/>
                      <a:pt x="33338" y="52090"/>
                      <a:pt x="33541" y="52338"/>
                    </a:cubicBezTo>
                    <a:cubicBezTo>
                      <a:pt x="33794" y="52586"/>
                      <a:pt x="34036" y="52884"/>
                      <a:pt x="34239" y="53181"/>
                    </a:cubicBezTo>
                    <a:cubicBezTo>
                      <a:pt x="34633" y="53727"/>
                      <a:pt x="34925" y="54322"/>
                      <a:pt x="35230" y="54967"/>
                    </a:cubicBezTo>
                    <a:cubicBezTo>
                      <a:pt x="35230" y="54967"/>
                      <a:pt x="35230" y="55016"/>
                      <a:pt x="35230" y="55016"/>
                    </a:cubicBezTo>
                    <a:cubicBezTo>
                      <a:pt x="34887" y="54967"/>
                      <a:pt x="34531" y="54917"/>
                      <a:pt x="34188" y="54917"/>
                    </a:cubicBezTo>
                    <a:cubicBezTo>
                      <a:pt x="33744" y="54868"/>
                      <a:pt x="33248" y="54868"/>
                      <a:pt x="32702" y="54818"/>
                    </a:cubicBezTo>
                    <a:cubicBezTo>
                      <a:pt x="32207" y="54818"/>
                      <a:pt x="31661" y="54818"/>
                      <a:pt x="31115" y="54868"/>
                    </a:cubicBezTo>
                    <a:cubicBezTo>
                      <a:pt x="30023" y="54917"/>
                      <a:pt x="28880" y="55215"/>
                      <a:pt x="27686" y="55513"/>
                    </a:cubicBezTo>
                    <a:cubicBezTo>
                      <a:pt x="26492" y="55761"/>
                      <a:pt x="25311" y="55959"/>
                      <a:pt x="24066" y="55909"/>
                    </a:cubicBezTo>
                    <a:cubicBezTo>
                      <a:pt x="22923" y="55909"/>
                      <a:pt x="21780" y="55761"/>
                      <a:pt x="20638" y="55563"/>
                    </a:cubicBezTo>
                    <a:cubicBezTo>
                      <a:pt x="20498" y="55414"/>
                      <a:pt x="20345" y="55215"/>
                      <a:pt x="20193" y="55066"/>
                    </a:cubicBezTo>
                    <a:cubicBezTo>
                      <a:pt x="19951" y="54719"/>
                      <a:pt x="19698" y="54371"/>
                      <a:pt x="19558" y="53975"/>
                    </a:cubicBezTo>
                    <a:cubicBezTo>
                      <a:pt x="19405" y="53577"/>
                      <a:pt x="19355" y="53132"/>
                      <a:pt x="19304" y="52635"/>
                    </a:cubicBezTo>
                    <a:lnTo>
                      <a:pt x="19253" y="51940"/>
                    </a:lnTo>
                    <a:cubicBezTo>
                      <a:pt x="19253" y="51742"/>
                      <a:pt x="19202" y="51495"/>
                      <a:pt x="19152" y="51297"/>
                    </a:cubicBezTo>
                    <a:cubicBezTo>
                      <a:pt x="19101" y="51048"/>
                      <a:pt x="19050" y="50850"/>
                      <a:pt x="18961" y="50651"/>
                    </a:cubicBezTo>
                    <a:cubicBezTo>
                      <a:pt x="18859" y="50452"/>
                      <a:pt x="18758" y="50303"/>
                      <a:pt x="18656" y="50105"/>
                    </a:cubicBezTo>
                    <a:cubicBezTo>
                      <a:pt x="18415" y="49759"/>
                      <a:pt x="18110" y="49411"/>
                      <a:pt x="17818" y="49113"/>
                    </a:cubicBezTo>
                    <a:cubicBezTo>
                      <a:pt x="17666" y="48915"/>
                      <a:pt x="17513" y="48765"/>
                      <a:pt x="17323" y="48617"/>
                    </a:cubicBezTo>
                    <a:cubicBezTo>
                      <a:pt x="17170" y="48468"/>
                      <a:pt x="16967" y="48320"/>
                      <a:pt x="16776" y="48171"/>
                    </a:cubicBezTo>
                    <a:cubicBezTo>
                      <a:pt x="16383" y="47922"/>
                      <a:pt x="15926" y="47675"/>
                      <a:pt x="15380" y="47476"/>
                    </a:cubicBezTo>
                    <a:lnTo>
                      <a:pt x="15037" y="47625"/>
                    </a:lnTo>
                    <a:cubicBezTo>
                      <a:pt x="14935" y="48171"/>
                      <a:pt x="14935" y="48666"/>
                      <a:pt x="14935" y="49113"/>
                    </a:cubicBezTo>
                    <a:cubicBezTo>
                      <a:pt x="14935" y="49361"/>
                      <a:pt x="14986" y="49609"/>
                      <a:pt x="15037" y="49808"/>
                    </a:cubicBezTo>
                    <a:cubicBezTo>
                      <a:pt x="15037" y="50056"/>
                      <a:pt x="15087" y="50254"/>
                      <a:pt x="15138" y="50452"/>
                    </a:cubicBezTo>
                    <a:cubicBezTo>
                      <a:pt x="15291" y="50899"/>
                      <a:pt x="15430" y="51297"/>
                      <a:pt x="15583" y="51693"/>
                    </a:cubicBezTo>
                    <a:cubicBezTo>
                      <a:pt x="15684" y="51891"/>
                      <a:pt x="15786" y="52090"/>
                      <a:pt x="15875" y="52239"/>
                    </a:cubicBezTo>
                    <a:cubicBezTo>
                      <a:pt x="16027" y="52437"/>
                      <a:pt x="16180" y="52586"/>
                      <a:pt x="16332" y="52734"/>
                    </a:cubicBezTo>
                    <a:cubicBezTo>
                      <a:pt x="16472" y="52884"/>
                      <a:pt x="16675" y="53033"/>
                      <a:pt x="16878" y="53181"/>
                    </a:cubicBezTo>
                    <a:lnTo>
                      <a:pt x="17424" y="53627"/>
                    </a:lnTo>
                    <a:cubicBezTo>
                      <a:pt x="17818" y="53876"/>
                      <a:pt x="18161" y="54173"/>
                      <a:pt x="18466" y="54521"/>
                    </a:cubicBezTo>
                    <a:cubicBezTo>
                      <a:pt x="18605" y="54719"/>
                      <a:pt x="18758" y="54967"/>
                      <a:pt x="18859" y="55215"/>
                    </a:cubicBezTo>
                    <a:cubicBezTo>
                      <a:pt x="18059" y="55066"/>
                      <a:pt x="17272" y="54917"/>
                      <a:pt x="16472" y="54868"/>
                    </a:cubicBezTo>
                    <a:cubicBezTo>
                      <a:pt x="15240" y="54719"/>
                      <a:pt x="13995" y="54620"/>
                      <a:pt x="12802" y="54571"/>
                    </a:cubicBezTo>
                    <a:cubicBezTo>
                      <a:pt x="11620" y="54472"/>
                      <a:pt x="10477" y="54472"/>
                      <a:pt x="9385" y="54521"/>
                    </a:cubicBezTo>
                    <a:cubicBezTo>
                      <a:pt x="8293" y="54620"/>
                      <a:pt x="7302" y="54719"/>
                      <a:pt x="6350" y="54818"/>
                    </a:cubicBezTo>
                    <a:cubicBezTo>
                      <a:pt x="4419" y="55066"/>
                      <a:pt x="2832" y="55414"/>
                      <a:pt x="1740" y="55761"/>
                    </a:cubicBezTo>
                    <a:cubicBezTo>
                      <a:pt x="1194" y="55909"/>
                      <a:pt x="749" y="56059"/>
                      <a:pt x="457" y="56158"/>
                    </a:cubicBezTo>
                    <a:cubicBezTo>
                      <a:pt x="152" y="56257"/>
                      <a:pt x="0" y="56307"/>
                      <a:pt x="0" y="56307"/>
                    </a:cubicBezTo>
                    <a:lnTo>
                      <a:pt x="0" y="56653"/>
                    </a:lnTo>
                    <a:cubicBezTo>
                      <a:pt x="0" y="56653"/>
                      <a:pt x="152" y="56752"/>
                      <a:pt x="457" y="56853"/>
                    </a:cubicBezTo>
                    <a:cubicBezTo>
                      <a:pt x="749" y="56952"/>
                      <a:pt x="1194" y="57100"/>
                      <a:pt x="1740" y="57249"/>
                    </a:cubicBezTo>
                    <a:cubicBezTo>
                      <a:pt x="2832" y="57546"/>
                      <a:pt x="4419" y="57894"/>
                      <a:pt x="6350" y="58142"/>
                    </a:cubicBezTo>
                    <a:cubicBezTo>
                      <a:pt x="7302" y="58241"/>
                      <a:pt x="8293" y="58390"/>
                      <a:pt x="9385" y="58440"/>
                    </a:cubicBezTo>
                    <a:cubicBezTo>
                      <a:pt x="10477" y="58490"/>
                      <a:pt x="11620" y="58490"/>
                      <a:pt x="12802" y="58440"/>
                    </a:cubicBezTo>
                    <a:cubicBezTo>
                      <a:pt x="13995" y="58340"/>
                      <a:pt x="15240" y="58241"/>
                      <a:pt x="16472" y="58142"/>
                    </a:cubicBezTo>
                    <a:cubicBezTo>
                      <a:pt x="16726" y="58092"/>
                      <a:pt x="17018" y="58092"/>
                      <a:pt x="17272" y="58043"/>
                    </a:cubicBezTo>
                    <a:cubicBezTo>
                      <a:pt x="17018" y="58340"/>
                      <a:pt x="16827" y="58638"/>
                      <a:pt x="16573" y="58936"/>
                    </a:cubicBezTo>
                    <a:cubicBezTo>
                      <a:pt x="16332" y="59284"/>
                      <a:pt x="16129" y="59630"/>
                      <a:pt x="15926" y="60028"/>
                    </a:cubicBezTo>
                    <a:cubicBezTo>
                      <a:pt x="15735" y="60424"/>
                      <a:pt x="15583" y="60822"/>
                      <a:pt x="15430" y="61218"/>
                    </a:cubicBezTo>
                    <a:cubicBezTo>
                      <a:pt x="15380" y="61416"/>
                      <a:pt x="15329" y="61615"/>
                      <a:pt x="15291" y="61863"/>
                    </a:cubicBezTo>
                    <a:cubicBezTo>
                      <a:pt x="15240" y="62061"/>
                      <a:pt x="15189" y="62259"/>
                      <a:pt x="15138" y="62508"/>
                    </a:cubicBezTo>
                    <a:cubicBezTo>
                      <a:pt x="15037" y="62954"/>
                      <a:pt x="14986" y="63401"/>
                      <a:pt x="14986" y="63847"/>
                    </a:cubicBezTo>
                    <a:cubicBezTo>
                      <a:pt x="14986" y="64096"/>
                      <a:pt x="14986" y="64343"/>
                      <a:pt x="14986" y="64591"/>
                    </a:cubicBezTo>
                    <a:cubicBezTo>
                      <a:pt x="14986" y="64840"/>
                      <a:pt x="14986" y="65088"/>
                      <a:pt x="15037" y="65335"/>
                    </a:cubicBezTo>
                    <a:lnTo>
                      <a:pt x="15380" y="65535"/>
                    </a:lnTo>
                    <a:cubicBezTo>
                      <a:pt x="15634" y="65434"/>
                      <a:pt x="15875" y="65286"/>
                      <a:pt x="16129" y="65137"/>
                    </a:cubicBezTo>
                    <a:cubicBezTo>
                      <a:pt x="16332" y="65038"/>
                      <a:pt x="16523" y="64889"/>
                      <a:pt x="16726" y="64740"/>
                    </a:cubicBezTo>
                    <a:cubicBezTo>
                      <a:pt x="17119" y="64492"/>
                      <a:pt x="17513" y="64195"/>
                      <a:pt x="17818" y="63896"/>
                    </a:cubicBezTo>
                    <a:cubicBezTo>
                      <a:pt x="18009" y="63748"/>
                      <a:pt x="18161" y="63599"/>
                      <a:pt x="18313" y="63401"/>
                    </a:cubicBezTo>
                    <a:cubicBezTo>
                      <a:pt x="18466" y="63252"/>
                      <a:pt x="18605" y="63102"/>
                      <a:pt x="18758" y="62954"/>
                    </a:cubicBezTo>
                    <a:cubicBezTo>
                      <a:pt x="19050" y="62607"/>
                      <a:pt x="19355" y="62259"/>
                      <a:pt x="19558" y="61913"/>
                    </a:cubicBezTo>
                    <a:cubicBezTo>
                      <a:pt x="19799" y="61515"/>
                      <a:pt x="20002" y="61168"/>
                      <a:pt x="20142" y="60772"/>
                    </a:cubicBezTo>
                    <a:cubicBezTo>
                      <a:pt x="20345" y="60375"/>
                      <a:pt x="20447" y="59977"/>
                      <a:pt x="20599" y="59531"/>
                    </a:cubicBezTo>
                    <a:cubicBezTo>
                      <a:pt x="20688" y="59333"/>
                      <a:pt x="20739" y="59134"/>
                      <a:pt x="20841" y="58936"/>
                    </a:cubicBezTo>
                    <a:cubicBezTo>
                      <a:pt x="20891" y="58738"/>
                      <a:pt x="20942" y="58539"/>
                      <a:pt x="20993" y="58290"/>
                    </a:cubicBezTo>
                    <a:cubicBezTo>
                      <a:pt x="21094" y="57993"/>
                      <a:pt x="21145" y="57647"/>
                      <a:pt x="21145" y="57348"/>
                    </a:cubicBezTo>
                    <a:cubicBezTo>
                      <a:pt x="22136" y="57150"/>
                      <a:pt x="23076" y="57051"/>
                      <a:pt x="24066" y="57051"/>
                    </a:cubicBezTo>
                    <a:cubicBezTo>
                      <a:pt x="25311" y="57001"/>
                      <a:pt x="26492" y="57200"/>
                      <a:pt x="27686" y="57447"/>
                    </a:cubicBezTo>
                    <a:cubicBezTo>
                      <a:pt x="28880" y="57746"/>
                      <a:pt x="30023" y="58043"/>
                      <a:pt x="31115" y="58092"/>
                    </a:cubicBezTo>
                    <a:cubicBezTo>
                      <a:pt x="31661" y="58142"/>
                      <a:pt x="32207" y="58142"/>
                      <a:pt x="32702" y="58142"/>
                    </a:cubicBezTo>
                    <a:cubicBezTo>
                      <a:pt x="33147" y="58142"/>
                      <a:pt x="33591" y="58092"/>
                      <a:pt x="33985" y="58092"/>
                    </a:cubicBezTo>
                    <a:cubicBezTo>
                      <a:pt x="33934" y="58191"/>
                      <a:pt x="33845" y="58290"/>
                      <a:pt x="33744" y="58390"/>
                    </a:cubicBezTo>
                    <a:lnTo>
                      <a:pt x="33147" y="59284"/>
                    </a:lnTo>
                    <a:cubicBezTo>
                      <a:pt x="32753" y="59828"/>
                      <a:pt x="32347" y="60424"/>
                      <a:pt x="31953" y="60970"/>
                    </a:cubicBezTo>
                    <a:cubicBezTo>
                      <a:pt x="31559" y="61565"/>
                      <a:pt x="31204" y="62160"/>
                      <a:pt x="30912" y="62756"/>
                    </a:cubicBezTo>
                    <a:cubicBezTo>
                      <a:pt x="30619" y="63401"/>
                      <a:pt x="30315" y="63997"/>
                      <a:pt x="30073" y="64640"/>
                    </a:cubicBezTo>
                    <a:cubicBezTo>
                      <a:pt x="29921" y="64988"/>
                      <a:pt x="29819" y="65286"/>
                      <a:pt x="29667" y="65634"/>
                    </a:cubicBezTo>
                    <a:cubicBezTo>
                      <a:pt x="29578" y="65931"/>
                      <a:pt x="29476" y="66277"/>
                      <a:pt x="29375" y="66625"/>
                    </a:cubicBezTo>
                    <a:cubicBezTo>
                      <a:pt x="29121" y="67271"/>
                      <a:pt x="28981" y="67965"/>
                      <a:pt x="28829" y="68659"/>
                    </a:cubicBezTo>
                    <a:cubicBezTo>
                      <a:pt x="28727" y="69007"/>
                      <a:pt x="28677" y="69353"/>
                      <a:pt x="28626" y="69751"/>
                    </a:cubicBezTo>
                    <a:cubicBezTo>
                      <a:pt x="28575" y="70098"/>
                      <a:pt x="28537" y="70446"/>
                      <a:pt x="28486" y="70842"/>
                    </a:cubicBezTo>
                    <a:lnTo>
                      <a:pt x="28829" y="70990"/>
                    </a:lnTo>
                    <a:cubicBezTo>
                      <a:pt x="29172" y="70792"/>
                      <a:pt x="29426" y="70545"/>
                      <a:pt x="29718" y="70297"/>
                    </a:cubicBezTo>
                    <a:cubicBezTo>
                      <a:pt x="30023" y="70048"/>
                      <a:pt x="30264" y="69800"/>
                      <a:pt x="30569" y="69553"/>
                    </a:cubicBezTo>
                    <a:cubicBezTo>
                      <a:pt x="31064" y="69056"/>
                      <a:pt x="31559" y="68560"/>
                      <a:pt x="32055" y="68015"/>
                    </a:cubicBezTo>
                    <a:cubicBezTo>
                      <a:pt x="32296" y="67716"/>
                      <a:pt x="32499" y="67469"/>
                      <a:pt x="32753" y="67172"/>
                    </a:cubicBezTo>
                    <a:cubicBezTo>
                      <a:pt x="32944" y="66923"/>
                      <a:pt x="33147" y="66625"/>
                      <a:pt x="33388" y="66378"/>
                    </a:cubicBezTo>
                    <a:cubicBezTo>
                      <a:pt x="33794" y="65782"/>
                      <a:pt x="34188" y="65236"/>
                      <a:pt x="34531" y="64640"/>
                    </a:cubicBezTo>
                    <a:cubicBezTo>
                      <a:pt x="34925" y="64046"/>
                      <a:pt x="35230" y="63450"/>
                      <a:pt x="35522" y="62805"/>
                    </a:cubicBezTo>
                    <a:cubicBezTo>
                      <a:pt x="35826" y="62210"/>
                      <a:pt x="36119" y="61565"/>
                      <a:pt x="36373" y="60921"/>
                    </a:cubicBezTo>
                    <a:lnTo>
                      <a:pt x="36766" y="59977"/>
                    </a:lnTo>
                    <a:cubicBezTo>
                      <a:pt x="36919" y="59630"/>
                      <a:pt x="37020" y="59333"/>
                      <a:pt x="37160" y="58985"/>
                    </a:cubicBezTo>
                    <a:cubicBezTo>
                      <a:pt x="37312" y="58539"/>
                      <a:pt x="37465" y="58043"/>
                      <a:pt x="37554" y="57597"/>
                    </a:cubicBezTo>
                    <a:cubicBezTo>
                      <a:pt x="38011" y="57497"/>
                      <a:pt x="38405" y="57398"/>
                      <a:pt x="38798" y="57299"/>
                    </a:cubicBezTo>
                    <a:cubicBezTo>
                      <a:pt x="38951" y="57249"/>
                      <a:pt x="39103" y="57200"/>
                      <a:pt x="39243" y="57150"/>
                    </a:cubicBezTo>
                    <a:lnTo>
                      <a:pt x="39243" y="57249"/>
                    </a:lnTo>
                    <a:lnTo>
                      <a:pt x="39154" y="58490"/>
                    </a:lnTo>
                    <a:lnTo>
                      <a:pt x="39154" y="58837"/>
                    </a:lnTo>
                    <a:cubicBezTo>
                      <a:pt x="39154" y="58886"/>
                      <a:pt x="39154" y="58936"/>
                      <a:pt x="39154" y="59035"/>
                    </a:cubicBezTo>
                    <a:lnTo>
                      <a:pt x="39154" y="59234"/>
                    </a:lnTo>
                    <a:cubicBezTo>
                      <a:pt x="39154" y="59383"/>
                      <a:pt x="39192" y="59581"/>
                      <a:pt x="39192" y="59680"/>
                    </a:cubicBezTo>
                    <a:lnTo>
                      <a:pt x="39294" y="60127"/>
                    </a:lnTo>
                    <a:cubicBezTo>
                      <a:pt x="39446" y="60622"/>
                      <a:pt x="39649" y="61168"/>
                      <a:pt x="39941" y="61665"/>
                    </a:cubicBezTo>
                    <a:cubicBezTo>
                      <a:pt x="40284" y="62160"/>
                      <a:pt x="40640" y="62607"/>
                      <a:pt x="41084" y="62954"/>
                    </a:cubicBezTo>
                    <a:cubicBezTo>
                      <a:pt x="41973" y="63748"/>
                      <a:pt x="43167" y="64244"/>
                      <a:pt x="44361" y="64343"/>
                    </a:cubicBezTo>
                    <a:lnTo>
                      <a:pt x="44856" y="64393"/>
                    </a:lnTo>
                    <a:lnTo>
                      <a:pt x="45796" y="64442"/>
                    </a:lnTo>
                    <a:cubicBezTo>
                      <a:pt x="46241" y="64442"/>
                      <a:pt x="46685" y="64492"/>
                      <a:pt x="47079" y="64492"/>
                    </a:cubicBezTo>
                    <a:lnTo>
                      <a:pt x="52298" y="64640"/>
                    </a:lnTo>
                    <a:lnTo>
                      <a:pt x="53480" y="64690"/>
                    </a:lnTo>
                    <a:cubicBezTo>
                      <a:pt x="53289" y="64988"/>
                      <a:pt x="53086" y="65335"/>
                      <a:pt x="52895" y="65634"/>
                    </a:cubicBezTo>
                    <a:cubicBezTo>
                      <a:pt x="52438" y="66277"/>
                      <a:pt x="52044" y="66972"/>
                      <a:pt x="51651" y="67667"/>
                    </a:cubicBezTo>
                    <a:cubicBezTo>
                      <a:pt x="51206" y="68362"/>
                      <a:pt x="50800" y="69056"/>
                      <a:pt x="50355" y="69751"/>
                    </a:cubicBezTo>
                    <a:lnTo>
                      <a:pt x="49759" y="70792"/>
                    </a:lnTo>
                    <a:lnTo>
                      <a:pt x="49416" y="71438"/>
                    </a:lnTo>
                    <a:lnTo>
                      <a:pt x="49263" y="71685"/>
                    </a:lnTo>
                    <a:lnTo>
                      <a:pt x="49174" y="71885"/>
                    </a:lnTo>
                    <a:lnTo>
                      <a:pt x="49073" y="72132"/>
                    </a:lnTo>
                    <a:cubicBezTo>
                      <a:pt x="48920" y="72479"/>
                      <a:pt x="48869" y="72777"/>
                      <a:pt x="48768" y="73075"/>
                    </a:cubicBezTo>
                    <a:cubicBezTo>
                      <a:pt x="48717" y="73372"/>
                      <a:pt x="48679" y="73670"/>
                      <a:pt x="48679" y="73967"/>
                    </a:cubicBezTo>
                    <a:cubicBezTo>
                      <a:pt x="48628" y="74265"/>
                      <a:pt x="48679" y="74563"/>
                      <a:pt x="48679" y="74910"/>
                    </a:cubicBezTo>
                    <a:cubicBezTo>
                      <a:pt x="48717" y="75208"/>
                      <a:pt x="48717" y="75505"/>
                      <a:pt x="48819" y="75802"/>
                    </a:cubicBezTo>
                    <a:cubicBezTo>
                      <a:pt x="48869" y="76101"/>
                      <a:pt x="48971" y="76349"/>
                      <a:pt x="49073" y="76647"/>
                    </a:cubicBezTo>
                    <a:cubicBezTo>
                      <a:pt x="49213" y="76944"/>
                      <a:pt x="49365" y="77192"/>
                      <a:pt x="49517" y="77440"/>
                    </a:cubicBezTo>
                    <a:cubicBezTo>
                      <a:pt x="49669" y="77738"/>
                      <a:pt x="49860" y="77986"/>
                      <a:pt x="50012" y="78184"/>
                    </a:cubicBezTo>
                    <a:cubicBezTo>
                      <a:pt x="50254" y="78433"/>
                      <a:pt x="50457" y="78680"/>
                      <a:pt x="50660" y="78878"/>
                    </a:cubicBezTo>
                    <a:cubicBezTo>
                      <a:pt x="50902" y="79078"/>
                      <a:pt x="51155" y="79226"/>
                      <a:pt x="51397" y="79425"/>
                    </a:cubicBezTo>
                    <a:cubicBezTo>
                      <a:pt x="51498" y="79524"/>
                      <a:pt x="51651" y="79573"/>
                      <a:pt x="51803" y="79672"/>
                    </a:cubicBezTo>
                    <a:lnTo>
                      <a:pt x="51994" y="79771"/>
                    </a:lnTo>
                    <a:lnTo>
                      <a:pt x="52146" y="79822"/>
                    </a:lnTo>
                    <a:lnTo>
                      <a:pt x="52248" y="79921"/>
                    </a:lnTo>
                    <a:cubicBezTo>
                      <a:pt x="51994" y="80169"/>
                      <a:pt x="51752" y="80466"/>
                      <a:pt x="51448" y="80814"/>
                    </a:cubicBezTo>
                    <a:cubicBezTo>
                      <a:pt x="50952" y="80715"/>
                      <a:pt x="50457" y="80615"/>
                      <a:pt x="49911" y="80565"/>
                    </a:cubicBezTo>
                    <a:cubicBezTo>
                      <a:pt x="49568" y="80515"/>
                      <a:pt x="49213" y="80466"/>
                      <a:pt x="48869" y="80466"/>
                    </a:cubicBezTo>
                    <a:lnTo>
                      <a:pt x="47777" y="80416"/>
                    </a:lnTo>
                    <a:cubicBezTo>
                      <a:pt x="47079" y="80367"/>
                      <a:pt x="46342" y="80317"/>
                      <a:pt x="45644" y="80317"/>
                    </a:cubicBezTo>
                    <a:cubicBezTo>
                      <a:pt x="44907" y="80317"/>
                      <a:pt x="44209" y="80317"/>
                      <a:pt x="43510" y="80367"/>
                    </a:cubicBezTo>
                    <a:cubicBezTo>
                      <a:pt x="42773" y="80466"/>
                      <a:pt x="42075" y="80515"/>
                      <a:pt x="41377" y="80665"/>
                    </a:cubicBezTo>
                    <a:cubicBezTo>
                      <a:pt x="41034" y="80715"/>
                      <a:pt x="40640" y="80814"/>
                      <a:pt x="40284" y="80863"/>
                    </a:cubicBezTo>
                    <a:cubicBezTo>
                      <a:pt x="39941" y="80963"/>
                      <a:pt x="39598" y="81012"/>
                      <a:pt x="39243" y="81111"/>
                    </a:cubicBezTo>
                    <a:cubicBezTo>
                      <a:pt x="38557" y="81260"/>
                      <a:pt x="37808" y="81459"/>
                      <a:pt x="37109" y="81707"/>
                    </a:cubicBezTo>
                    <a:cubicBezTo>
                      <a:pt x="36766" y="81855"/>
                      <a:pt x="36423" y="81954"/>
                      <a:pt x="36068" y="82103"/>
                    </a:cubicBezTo>
                    <a:cubicBezTo>
                      <a:pt x="35725" y="82253"/>
                      <a:pt x="35382" y="82401"/>
                      <a:pt x="35027" y="82600"/>
                    </a:cubicBezTo>
                    <a:lnTo>
                      <a:pt x="35027" y="82946"/>
                    </a:lnTo>
                    <a:cubicBezTo>
                      <a:pt x="35433" y="83096"/>
                      <a:pt x="35776" y="83245"/>
                      <a:pt x="36119" y="83344"/>
                    </a:cubicBezTo>
                    <a:cubicBezTo>
                      <a:pt x="36513" y="83443"/>
                      <a:pt x="36868" y="83542"/>
                      <a:pt x="37211" y="83641"/>
                    </a:cubicBezTo>
                    <a:cubicBezTo>
                      <a:pt x="37960" y="83790"/>
                      <a:pt x="38697" y="83939"/>
                      <a:pt x="39395" y="84038"/>
                    </a:cubicBezTo>
                    <a:cubicBezTo>
                      <a:pt x="39738" y="84088"/>
                      <a:pt x="40144" y="84138"/>
                      <a:pt x="40487" y="84187"/>
                    </a:cubicBezTo>
                    <a:cubicBezTo>
                      <a:pt x="40830" y="84187"/>
                      <a:pt x="41186" y="84237"/>
                      <a:pt x="41580" y="84286"/>
                    </a:cubicBezTo>
                    <a:cubicBezTo>
                      <a:pt x="42278" y="84336"/>
                      <a:pt x="42964" y="84336"/>
                      <a:pt x="43713" y="84336"/>
                    </a:cubicBezTo>
                    <a:cubicBezTo>
                      <a:pt x="44412" y="84336"/>
                      <a:pt x="45148" y="84286"/>
                      <a:pt x="45847" y="84187"/>
                    </a:cubicBezTo>
                    <a:cubicBezTo>
                      <a:pt x="46545" y="84088"/>
                      <a:pt x="47282" y="83989"/>
                      <a:pt x="47980" y="83890"/>
                    </a:cubicBezTo>
                    <a:lnTo>
                      <a:pt x="49022" y="83740"/>
                    </a:lnTo>
                    <a:cubicBezTo>
                      <a:pt x="49174" y="83740"/>
                      <a:pt x="49314" y="83690"/>
                      <a:pt x="49466" y="83641"/>
                    </a:cubicBezTo>
                    <a:cubicBezTo>
                      <a:pt x="49263" y="84038"/>
                      <a:pt x="49022" y="84385"/>
                      <a:pt x="48819" y="84783"/>
                    </a:cubicBezTo>
                    <a:cubicBezTo>
                      <a:pt x="48628" y="85179"/>
                      <a:pt x="48374" y="85675"/>
                      <a:pt x="48171" y="86121"/>
                    </a:cubicBezTo>
                    <a:cubicBezTo>
                      <a:pt x="47777" y="87114"/>
                      <a:pt x="47587" y="88255"/>
                      <a:pt x="47333" y="89397"/>
                    </a:cubicBezTo>
                    <a:cubicBezTo>
                      <a:pt x="47079" y="90537"/>
                      <a:pt x="46736" y="91677"/>
                      <a:pt x="46139" y="92720"/>
                    </a:cubicBezTo>
                    <a:cubicBezTo>
                      <a:pt x="45745" y="93563"/>
                      <a:pt x="45199" y="94308"/>
                      <a:pt x="44653" y="95101"/>
                    </a:cubicBezTo>
                    <a:cubicBezTo>
                      <a:pt x="44310" y="95002"/>
                      <a:pt x="44005" y="94902"/>
                      <a:pt x="43662" y="94803"/>
                    </a:cubicBezTo>
                    <a:cubicBezTo>
                      <a:pt x="43409" y="94753"/>
                      <a:pt x="43218" y="94704"/>
                      <a:pt x="42964" y="94704"/>
                    </a:cubicBezTo>
                    <a:cubicBezTo>
                      <a:pt x="42773" y="94654"/>
                      <a:pt x="42519" y="94654"/>
                      <a:pt x="42329" y="94605"/>
                    </a:cubicBezTo>
                    <a:cubicBezTo>
                      <a:pt x="41872" y="94555"/>
                      <a:pt x="41427" y="94506"/>
                      <a:pt x="40983" y="94506"/>
                    </a:cubicBezTo>
                    <a:cubicBezTo>
                      <a:pt x="40538" y="94456"/>
                      <a:pt x="40094" y="94456"/>
                      <a:pt x="39649" y="94506"/>
                    </a:cubicBezTo>
                    <a:cubicBezTo>
                      <a:pt x="39192" y="94555"/>
                      <a:pt x="38798" y="94654"/>
                      <a:pt x="38354" y="94753"/>
                    </a:cubicBezTo>
                    <a:cubicBezTo>
                      <a:pt x="38100" y="94803"/>
                      <a:pt x="37909" y="94852"/>
                      <a:pt x="37706" y="94953"/>
                    </a:cubicBezTo>
                    <a:cubicBezTo>
                      <a:pt x="37465" y="95002"/>
                      <a:pt x="37262" y="95052"/>
                      <a:pt x="37020" y="95151"/>
                    </a:cubicBezTo>
                    <a:cubicBezTo>
                      <a:pt x="36614" y="95300"/>
                      <a:pt x="36169" y="95498"/>
                      <a:pt x="35725" y="95747"/>
                    </a:cubicBezTo>
                    <a:cubicBezTo>
                      <a:pt x="35522" y="95846"/>
                      <a:pt x="35331" y="95945"/>
                      <a:pt x="35077" y="96093"/>
                    </a:cubicBezTo>
                    <a:cubicBezTo>
                      <a:pt x="34887" y="96242"/>
                      <a:pt x="34684" y="96390"/>
                      <a:pt x="34430" y="96540"/>
                    </a:cubicBezTo>
                    <a:lnTo>
                      <a:pt x="34480" y="96937"/>
                    </a:lnTo>
                    <a:cubicBezTo>
                      <a:pt x="34684" y="97085"/>
                      <a:pt x="34925" y="97184"/>
                      <a:pt x="35179" y="97334"/>
                    </a:cubicBezTo>
                    <a:cubicBezTo>
                      <a:pt x="35382" y="97433"/>
                      <a:pt x="35623" y="97532"/>
                      <a:pt x="35826" y="97631"/>
                    </a:cubicBezTo>
                    <a:cubicBezTo>
                      <a:pt x="36271" y="97829"/>
                      <a:pt x="36716" y="97978"/>
                      <a:pt x="37211" y="98077"/>
                    </a:cubicBezTo>
                    <a:cubicBezTo>
                      <a:pt x="37414" y="98128"/>
                      <a:pt x="37655" y="98177"/>
                      <a:pt x="37859" y="98227"/>
                    </a:cubicBezTo>
                    <a:cubicBezTo>
                      <a:pt x="38100" y="98276"/>
                      <a:pt x="38303" y="98326"/>
                      <a:pt x="38557" y="98326"/>
                    </a:cubicBezTo>
                    <a:cubicBezTo>
                      <a:pt x="39001" y="98425"/>
                      <a:pt x="39446" y="98475"/>
                      <a:pt x="39891" y="98475"/>
                    </a:cubicBezTo>
                    <a:cubicBezTo>
                      <a:pt x="40284" y="98475"/>
                      <a:pt x="40729" y="98425"/>
                      <a:pt x="41186" y="98375"/>
                    </a:cubicBezTo>
                    <a:cubicBezTo>
                      <a:pt x="41580" y="98276"/>
                      <a:pt x="41923" y="98227"/>
                      <a:pt x="42329" y="98128"/>
                    </a:cubicBezTo>
                    <a:cubicBezTo>
                      <a:pt x="42176" y="98375"/>
                      <a:pt x="42024" y="98574"/>
                      <a:pt x="41872" y="98772"/>
                    </a:cubicBezTo>
                    <a:cubicBezTo>
                      <a:pt x="41275" y="99814"/>
                      <a:pt x="40640" y="100856"/>
                      <a:pt x="40043" y="101848"/>
                    </a:cubicBezTo>
                    <a:cubicBezTo>
                      <a:pt x="39446" y="102840"/>
                      <a:pt x="38951" y="103833"/>
                      <a:pt x="38557" y="104775"/>
                    </a:cubicBezTo>
                    <a:cubicBezTo>
                      <a:pt x="38151" y="105767"/>
                      <a:pt x="37808" y="106660"/>
                      <a:pt x="37516" y="107552"/>
                    </a:cubicBezTo>
                    <a:cubicBezTo>
                      <a:pt x="36969" y="109290"/>
                      <a:pt x="36614" y="110828"/>
                      <a:pt x="36423" y="111919"/>
                    </a:cubicBezTo>
                    <a:cubicBezTo>
                      <a:pt x="36322" y="112465"/>
                      <a:pt x="36271" y="112911"/>
                      <a:pt x="36220" y="113209"/>
                    </a:cubicBezTo>
                    <a:cubicBezTo>
                      <a:pt x="36220" y="113506"/>
                      <a:pt x="36220" y="113655"/>
                      <a:pt x="36220" y="113655"/>
                    </a:cubicBezTo>
                    <a:lnTo>
                      <a:pt x="36563" y="113803"/>
                    </a:lnTo>
                    <a:cubicBezTo>
                      <a:pt x="36563" y="113803"/>
                      <a:pt x="36665" y="113704"/>
                      <a:pt x="36919" y="113506"/>
                    </a:cubicBezTo>
                    <a:cubicBezTo>
                      <a:pt x="37109" y="113259"/>
                      <a:pt x="37465" y="112960"/>
                      <a:pt x="37808" y="112564"/>
                    </a:cubicBezTo>
                    <a:cubicBezTo>
                      <a:pt x="38608" y="111721"/>
                      <a:pt x="39598" y="110529"/>
                      <a:pt x="40640" y="108991"/>
                    </a:cubicBezTo>
                    <a:cubicBezTo>
                      <a:pt x="41186" y="108198"/>
                      <a:pt x="41732" y="107354"/>
                      <a:pt x="42227" y="106462"/>
                    </a:cubicBezTo>
                    <a:cubicBezTo>
                      <a:pt x="42773" y="105519"/>
                      <a:pt x="43269" y="104527"/>
                      <a:pt x="43713" y="103485"/>
                    </a:cubicBezTo>
                    <a:cubicBezTo>
                      <a:pt x="44158" y="102443"/>
                      <a:pt x="44552" y="101303"/>
                      <a:pt x="44996" y="100211"/>
                    </a:cubicBezTo>
                    <a:cubicBezTo>
                      <a:pt x="45250" y="99466"/>
                      <a:pt x="45504" y="98722"/>
                      <a:pt x="45694" y="97978"/>
                    </a:cubicBezTo>
                    <a:cubicBezTo>
                      <a:pt x="45847" y="98177"/>
                      <a:pt x="45999" y="98375"/>
                      <a:pt x="46139" y="98623"/>
                    </a:cubicBezTo>
                    <a:cubicBezTo>
                      <a:pt x="46342" y="99021"/>
                      <a:pt x="46444" y="99466"/>
                      <a:pt x="46545" y="99913"/>
                    </a:cubicBezTo>
                    <a:lnTo>
                      <a:pt x="46685" y="100608"/>
                    </a:lnTo>
                    <a:cubicBezTo>
                      <a:pt x="46736" y="100806"/>
                      <a:pt x="46837" y="101054"/>
                      <a:pt x="46888" y="101252"/>
                    </a:cubicBezTo>
                    <a:cubicBezTo>
                      <a:pt x="46990" y="101451"/>
                      <a:pt x="47079" y="101650"/>
                      <a:pt x="47180" y="101798"/>
                    </a:cubicBezTo>
                    <a:cubicBezTo>
                      <a:pt x="47333" y="101996"/>
                      <a:pt x="47434" y="102146"/>
                      <a:pt x="47587" y="102344"/>
                    </a:cubicBezTo>
                    <a:cubicBezTo>
                      <a:pt x="47879" y="102641"/>
                      <a:pt x="48222" y="102940"/>
                      <a:pt x="48577" y="103237"/>
                    </a:cubicBezTo>
                    <a:cubicBezTo>
                      <a:pt x="48717" y="103386"/>
                      <a:pt x="48920" y="103485"/>
                      <a:pt x="49123" y="103635"/>
                    </a:cubicBezTo>
                    <a:cubicBezTo>
                      <a:pt x="49314" y="103734"/>
                      <a:pt x="49517" y="103882"/>
                      <a:pt x="49720" y="103981"/>
                    </a:cubicBezTo>
                    <a:cubicBezTo>
                      <a:pt x="50165" y="104179"/>
                      <a:pt x="50609" y="104377"/>
                      <a:pt x="51206" y="104527"/>
                    </a:cubicBezTo>
                    <a:lnTo>
                      <a:pt x="51498" y="104328"/>
                    </a:lnTo>
                    <a:cubicBezTo>
                      <a:pt x="51549" y="103734"/>
                      <a:pt x="51498" y="103287"/>
                      <a:pt x="51397" y="102790"/>
                    </a:cubicBezTo>
                    <a:cubicBezTo>
                      <a:pt x="51346" y="102592"/>
                      <a:pt x="51308" y="102344"/>
                      <a:pt x="51206" y="102146"/>
                    </a:cubicBezTo>
                    <a:cubicBezTo>
                      <a:pt x="51155" y="101947"/>
                      <a:pt x="51105" y="101699"/>
                      <a:pt x="51003" y="101501"/>
                    </a:cubicBezTo>
                    <a:cubicBezTo>
                      <a:pt x="50800" y="101103"/>
                      <a:pt x="50609" y="100707"/>
                      <a:pt x="50355" y="100359"/>
                    </a:cubicBezTo>
                    <a:cubicBezTo>
                      <a:pt x="50254" y="100211"/>
                      <a:pt x="50165" y="100013"/>
                      <a:pt x="50012" y="99864"/>
                    </a:cubicBezTo>
                    <a:cubicBezTo>
                      <a:pt x="49860" y="99665"/>
                      <a:pt x="49720" y="99565"/>
                      <a:pt x="49517" y="99417"/>
                    </a:cubicBezTo>
                    <a:cubicBezTo>
                      <a:pt x="49314" y="99268"/>
                      <a:pt x="49123" y="99169"/>
                      <a:pt x="48920" y="99021"/>
                    </a:cubicBezTo>
                    <a:lnTo>
                      <a:pt x="48273" y="98673"/>
                    </a:lnTo>
                    <a:cubicBezTo>
                      <a:pt x="47828" y="98475"/>
                      <a:pt x="47434" y="98227"/>
                      <a:pt x="47130" y="97928"/>
                    </a:cubicBezTo>
                    <a:cubicBezTo>
                      <a:pt x="46837" y="97631"/>
                      <a:pt x="46584" y="97285"/>
                      <a:pt x="46393" y="96887"/>
                    </a:cubicBezTo>
                    <a:cubicBezTo>
                      <a:pt x="46291" y="96689"/>
                      <a:pt x="46190" y="96490"/>
                      <a:pt x="46139" y="96291"/>
                    </a:cubicBezTo>
                    <a:cubicBezTo>
                      <a:pt x="46393" y="95200"/>
                      <a:pt x="46736" y="94159"/>
                      <a:pt x="47231" y="93215"/>
                    </a:cubicBezTo>
                    <a:cubicBezTo>
                      <a:pt x="47727" y="92125"/>
                      <a:pt x="48425" y="91133"/>
                      <a:pt x="49174" y="90240"/>
                    </a:cubicBezTo>
                    <a:cubicBezTo>
                      <a:pt x="49962" y="89296"/>
                      <a:pt x="50711" y="88453"/>
                      <a:pt x="51257" y="87560"/>
                    </a:cubicBezTo>
                    <a:cubicBezTo>
                      <a:pt x="51549" y="87114"/>
                      <a:pt x="51752" y="86618"/>
                      <a:pt x="51943" y="86172"/>
                    </a:cubicBezTo>
                    <a:cubicBezTo>
                      <a:pt x="52197" y="85725"/>
                      <a:pt x="52349" y="85278"/>
                      <a:pt x="52540" y="84882"/>
                    </a:cubicBezTo>
                    <a:cubicBezTo>
                      <a:pt x="52641" y="84534"/>
                      <a:pt x="52743" y="84237"/>
                      <a:pt x="52895" y="83939"/>
                    </a:cubicBezTo>
                    <a:cubicBezTo>
                      <a:pt x="53391" y="84484"/>
                      <a:pt x="53835" y="85030"/>
                      <a:pt x="54178" y="85576"/>
                    </a:cubicBezTo>
                    <a:cubicBezTo>
                      <a:pt x="54381" y="85874"/>
                      <a:pt x="54521" y="86222"/>
                      <a:pt x="54673" y="86519"/>
                    </a:cubicBezTo>
                    <a:cubicBezTo>
                      <a:pt x="54826" y="86816"/>
                      <a:pt x="54978" y="87164"/>
                      <a:pt x="55067" y="87511"/>
                    </a:cubicBezTo>
                    <a:lnTo>
                      <a:pt x="55473" y="88502"/>
                    </a:lnTo>
                    <a:cubicBezTo>
                      <a:pt x="55613" y="88850"/>
                      <a:pt x="55766" y="89148"/>
                      <a:pt x="55918" y="89446"/>
                    </a:cubicBezTo>
                    <a:cubicBezTo>
                      <a:pt x="56070" y="89793"/>
                      <a:pt x="56261" y="90090"/>
                      <a:pt x="56464" y="90339"/>
                    </a:cubicBezTo>
                    <a:cubicBezTo>
                      <a:pt x="56655" y="90636"/>
                      <a:pt x="56858" y="90935"/>
                      <a:pt x="57112" y="91182"/>
                    </a:cubicBezTo>
                    <a:cubicBezTo>
                      <a:pt x="57556" y="91727"/>
                      <a:pt x="58051" y="92224"/>
                      <a:pt x="58547" y="92720"/>
                    </a:cubicBezTo>
                    <a:cubicBezTo>
                      <a:pt x="58788" y="92968"/>
                      <a:pt x="59093" y="93166"/>
                      <a:pt x="59334" y="93415"/>
                    </a:cubicBezTo>
                    <a:cubicBezTo>
                      <a:pt x="59639" y="93663"/>
                      <a:pt x="59880" y="93861"/>
                      <a:pt x="60185" y="94110"/>
                    </a:cubicBezTo>
                    <a:cubicBezTo>
                      <a:pt x="60782" y="94506"/>
                      <a:pt x="61417" y="94953"/>
                      <a:pt x="62116" y="95250"/>
                    </a:cubicBezTo>
                    <a:lnTo>
                      <a:pt x="62459" y="95052"/>
                    </a:lnTo>
                    <a:cubicBezTo>
                      <a:pt x="62369" y="94258"/>
                      <a:pt x="62116" y="93613"/>
                      <a:pt x="61874" y="92918"/>
                    </a:cubicBezTo>
                    <a:cubicBezTo>
                      <a:pt x="61722" y="92572"/>
                      <a:pt x="61620" y="92273"/>
                      <a:pt x="61468" y="91926"/>
                    </a:cubicBezTo>
                    <a:cubicBezTo>
                      <a:pt x="61328" y="91628"/>
                      <a:pt x="61125" y="91281"/>
                      <a:pt x="60973" y="90984"/>
                    </a:cubicBezTo>
                    <a:cubicBezTo>
                      <a:pt x="60630" y="90388"/>
                      <a:pt x="60287" y="89793"/>
                      <a:pt x="59880" y="89247"/>
                    </a:cubicBezTo>
                    <a:cubicBezTo>
                      <a:pt x="59690" y="88950"/>
                      <a:pt x="59487" y="88652"/>
                      <a:pt x="59245" y="88403"/>
                    </a:cubicBezTo>
                    <a:cubicBezTo>
                      <a:pt x="59042" y="88106"/>
                      <a:pt x="58788" y="87859"/>
                      <a:pt x="58547" y="87610"/>
                    </a:cubicBezTo>
                    <a:cubicBezTo>
                      <a:pt x="58242" y="87412"/>
                      <a:pt x="58001" y="87164"/>
                      <a:pt x="57696" y="86965"/>
                    </a:cubicBezTo>
                    <a:lnTo>
                      <a:pt x="56807" y="86271"/>
                    </a:lnTo>
                    <a:cubicBezTo>
                      <a:pt x="56515" y="86072"/>
                      <a:pt x="56210" y="85874"/>
                      <a:pt x="55969" y="85626"/>
                    </a:cubicBezTo>
                    <a:cubicBezTo>
                      <a:pt x="55664" y="85377"/>
                      <a:pt x="55423" y="85129"/>
                      <a:pt x="55169" y="84882"/>
                    </a:cubicBezTo>
                    <a:cubicBezTo>
                      <a:pt x="54724" y="84385"/>
                      <a:pt x="54330" y="83840"/>
                      <a:pt x="53937" y="83245"/>
                    </a:cubicBezTo>
                    <a:cubicBezTo>
                      <a:pt x="53784" y="82946"/>
                      <a:pt x="53581" y="82600"/>
                      <a:pt x="53429" y="82302"/>
                    </a:cubicBezTo>
                    <a:cubicBezTo>
                      <a:pt x="53429" y="82253"/>
                      <a:pt x="53429" y="82253"/>
                      <a:pt x="53391" y="82202"/>
                    </a:cubicBezTo>
                    <a:cubicBezTo>
                      <a:pt x="53530" y="81608"/>
                      <a:pt x="53683" y="81111"/>
                      <a:pt x="53734" y="80665"/>
                    </a:cubicBezTo>
                    <a:lnTo>
                      <a:pt x="53886" y="80715"/>
                    </a:lnTo>
                    <a:cubicBezTo>
                      <a:pt x="54077" y="80814"/>
                      <a:pt x="54178" y="80863"/>
                      <a:pt x="54572" y="81012"/>
                    </a:cubicBezTo>
                    <a:cubicBezTo>
                      <a:pt x="54927" y="81161"/>
                      <a:pt x="55219" y="81210"/>
                      <a:pt x="55524" y="81260"/>
                    </a:cubicBezTo>
                    <a:cubicBezTo>
                      <a:pt x="55816" y="81309"/>
                      <a:pt x="56109" y="81359"/>
                      <a:pt x="56413" y="81359"/>
                    </a:cubicBezTo>
                    <a:cubicBezTo>
                      <a:pt x="57010" y="81410"/>
                      <a:pt x="57607" y="81309"/>
                      <a:pt x="58204" y="81210"/>
                    </a:cubicBezTo>
                    <a:cubicBezTo>
                      <a:pt x="58738" y="81062"/>
                      <a:pt x="59284" y="80814"/>
                      <a:pt x="59779" y="80565"/>
                    </a:cubicBezTo>
                    <a:cubicBezTo>
                      <a:pt x="60287" y="80268"/>
                      <a:pt x="60782" y="79921"/>
                      <a:pt x="61125" y="79474"/>
                    </a:cubicBezTo>
                    <a:cubicBezTo>
                      <a:pt x="61328" y="79276"/>
                      <a:pt x="61519" y="79078"/>
                      <a:pt x="61671" y="78829"/>
                    </a:cubicBezTo>
                    <a:cubicBezTo>
                      <a:pt x="61773" y="78730"/>
                      <a:pt x="61823" y="78581"/>
                      <a:pt x="61913" y="78482"/>
                    </a:cubicBezTo>
                    <a:lnTo>
                      <a:pt x="62014" y="78334"/>
                    </a:lnTo>
                    <a:lnTo>
                      <a:pt x="62065" y="78184"/>
                    </a:lnTo>
                    <a:cubicBezTo>
                      <a:pt x="62459" y="77440"/>
                      <a:pt x="62814" y="76746"/>
                      <a:pt x="63157" y="76002"/>
                    </a:cubicBezTo>
                    <a:lnTo>
                      <a:pt x="64249" y="73819"/>
                    </a:lnTo>
                    <a:cubicBezTo>
                      <a:pt x="64592" y="73124"/>
                      <a:pt x="64948" y="72380"/>
                      <a:pt x="65291" y="71636"/>
                    </a:cubicBezTo>
                    <a:cubicBezTo>
                      <a:pt x="65634" y="70891"/>
                      <a:pt x="65938" y="70197"/>
                      <a:pt x="66281" y="69452"/>
                    </a:cubicBezTo>
                    <a:cubicBezTo>
                      <a:pt x="66586" y="68809"/>
                      <a:pt x="66827" y="68213"/>
                      <a:pt x="67081" y="67568"/>
                    </a:cubicBezTo>
                    <a:cubicBezTo>
                      <a:pt x="67678" y="68957"/>
                      <a:pt x="68263" y="70347"/>
                      <a:pt x="68910" y="71685"/>
                    </a:cubicBezTo>
                    <a:cubicBezTo>
                      <a:pt x="69266" y="72479"/>
                      <a:pt x="69609" y="73223"/>
                      <a:pt x="70002" y="73967"/>
                    </a:cubicBezTo>
                    <a:cubicBezTo>
                      <a:pt x="70358" y="74712"/>
                      <a:pt x="70751" y="75505"/>
                      <a:pt x="71095" y="76250"/>
                    </a:cubicBezTo>
                    <a:lnTo>
                      <a:pt x="71691" y="77340"/>
                    </a:lnTo>
                    <a:lnTo>
                      <a:pt x="71984" y="77936"/>
                    </a:lnTo>
                    <a:lnTo>
                      <a:pt x="72136" y="78184"/>
                    </a:lnTo>
                    <a:lnTo>
                      <a:pt x="72187" y="78284"/>
                    </a:lnTo>
                    <a:cubicBezTo>
                      <a:pt x="72187" y="78334"/>
                      <a:pt x="72136" y="78235"/>
                      <a:pt x="72237" y="78383"/>
                    </a:cubicBezTo>
                    <a:lnTo>
                      <a:pt x="72339" y="78532"/>
                    </a:lnTo>
                    <a:lnTo>
                      <a:pt x="72390" y="78680"/>
                    </a:lnTo>
                    <a:lnTo>
                      <a:pt x="72441" y="78730"/>
                    </a:lnTo>
                    <a:cubicBezTo>
                      <a:pt x="72479" y="78779"/>
                      <a:pt x="72479" y="78779"/>
                      <a:pt x="72530" y="78829"/>
                    </a:cubicBezTo>
                    <a:cubicBezTo>
                      <a:pt x="72631" y="78977"/>
                      <a:pt x="72733" y="79078"/>
                      <a:pt x="72834" y="79226"/>
                    </a:cubicBezTo>
                    <a:cubicBezTo>
                      <a:pt x="73025" y="79474"/>
                      <a:pt x="73228" y="79672"/>
                      <a:pt x="73431" y="79872"/>
                    </a:cubicBezTo>
                    <a:cubicBezTo>
                      <a:pt x="73673" y="80070"/>
                      <a:pt x="73926" y="80218"/>
                      <a:pt x="74168" y="80367"/>
                    </a:cubicBezTo>
                    <a:cubicBezTo>
                      <a:pt x="74422" y="80515"/>
                      <a:pt x="74663" y="80665"/>
                      <a:pt x="74968" y="80814"/>
                    </a:cubicBezTo>
                    <a:cubicBezTo>
                      <a:pt x="76060" y="81309"/>
                      <a:pt x="77343" y="81459"/>
                      <a:pt x="78587" y="81210"/>
                    </a:cubicBezTo>
                    <a:cubicBezTo>
                      <a:pt x="79184" y="81111"/>
                      <a:pt x="79781" y="80913"/>
                      <a:pt x="80327" y="80615"/>
                    </a:cubicBezTo>
                    <a:lnTo>
                      <a:pt x="81216" y="80169"/>
                    </a:lnTo>
                    <a:cubicBezTo>
                      <a:pt x="81216" y="80416"/>
                      <a:pt x="81267" y="80665"/>
                      <a:pt x="81318" y="80963"/>
                    </a:cubicBezTo>
                    <a:cubicBezTo>
                      <a:pt x="81419" y="81459"/>
                      <a:pt x="81509" y="82004"/>
                      <a:pt x="81661" y="82600"/>
                    </a:cubicBezTo>
                    <a:cubicBezTo>
                      <a:pt x="81661" y="82649"/>
                      <a:pt x="81661" y="82699"/>
                      <a:pt x="81610" y="82699"/>
                    </a:cubicBezTo>
                    <a:cubicBezTo>
                      <a:pt x="81470" y="83047"/>
                      <a:pt x="81318" y="83344"/>
                      <a:pt x="81115" y="83641"/>
                    </a:cubicBezTo>
                    <a:cubicBezTo>
                      <a:pt x="80772" y="84237"/>
                      <a:pt x="80378" y="84783"/>
                      <a:pt x="79883" y="85327"/>
                    </a:cubicBezTo>
                    <a:cubicBezTo>
                      <a:pt x="79629" y="85576"/>
                      <a:pt x="79375" y="85824"/>
                      <a:pt x="79134" y="86022"/>
                    </a:cubicBezTo>
                    <a:cubicBezTo>
                      <a:pt x="78829" y="86271"/>
                      <a:pt x="78537" y="86469"/>
                      <a:pt x="78244" y="86717"/>
                    </a:cubicBezTo>
                    <a:lnTo>
                      <a:pt x="77394" y="87362"/>
                    </a:lnTo>
                    <a:cubicBezTo>
                      <a:pt x="77101" y="87560"/>
                      <a:pt x="76797" y="87809"/>
                      <a:pt x="76555" y="88057"/>
                    </a:cubicBezTo>
                    <a:cubicBezTo>
                      <a:pt x="76302" y="88304"/>
                      <a:pt x="76060" y="88552"/>
                      <a:pt x="75806" y="88801"/>
                    </a:cubicBezTo>
                    <a:cubicBezTo>
                      <a:pt x="75616" y="89049"/>
                      <a:pt x="75412" y="89347"/>
                      <a:pt x="75209" y="89644"/>
                    </a:cubicBezTo>
                    <a:cubicBezTo>
                      <a:pt x="74816" y="90190"/>
                      <a:pt x="74422" y="90785"/>
                      <a:pt x="74117" y="91430"/>
                    </a:cubicBezTo>
                    <a:cubicBezTo>
                      <a:pt x="73926" y="91727"/>
                      <a:pt x="73774" y="92025"/>
                      <a:pt x="73622" y="92372"/>
                    </a:cubicBezTo>
                    <a:cubicBezTo>
                      <a:pt x="73482" y="92671"/>
                      <a:pt x="73330" y="93017"/>
                      <a:pt x="73228" y="93315"/>
                    </a:cubicBezTo>
                    <a:cubicBezTo>
                      <a:pt x="72987" y="94009"/>
                      <a:pt x="72733" y="94704"/>
                      <a:pt x="72631" y="95448"/>
                    </a:cubicBezTo>
                    <a:lnTo>
                      <a:pt x="72936" y="95697"/>
                    </a:lnTo>
                    <a:cubicBezTo>
                      <a:pt x="73673" y="95349"/>
                      <a:pt x="74270" y="94953"/>
                      <a:pt x="74866" y="94506"/>
                    </a:cubicBezTo>
                    <a:cubicBezTo>
                      <a:pt x="75159" y="94308"/>
                      <a:pt x="75463" y="94059"/>
                      <a:pt x="75755" y="93811"/>
                    </a:cubicBezTo>
                    <a:cubicBezTo>
                      <a:pt x="76009" y="93613"/>
                      <a:pt x="76251" y="93365"/>
                      <a:pt x="76555" y="93116"/>
                    </a:cubicBezTo>
                    <a:cubicBezTo>
                      <a:pt x="77051" y="92621"/>
                      <a:pt x="77546" y="92125"/>
                      <a:pt x="77991" y="91578"/>
                    </a:cubicBezTo>
                    <a:cubicBezTo>
                      <a:pt x="78194" y="91331"/>
                      <a:pt x="78435" y="91034"/>
                      <a:pt x="78638" y="90785"/>
                    </a:cubicBezTo>
                    <a:cubicBezTo>
                      <a:pt x="78829" y="90488"/>
                      <a:pt x="78981" y="90190"/>
                      <a:pt x="79134" y="89892"/>
                    </a:cubicBezTo>
                    <a:cubicBezTo>
                      <a:pt x="79337" y="89545"/>
                      <a:pt x="79477" y="89247"/>
                      <a:pt x="79578" y="88900"/>
                    </a:cubicBezTo>
                    <a:lnTo>
                      <a:pt x="79972" y="87908"/>
                    </a:lnTo>
                    <a:cubicBezTo>
                      <a:pt x="80124" y="87560"/>
                      <a:pt x="80226" y="87263"/>
                      <a:pt x="80378" y="86915"/>
                    </a:cubicBezTo>
                    <a:cubicBezTo>
                      <a:pt x="80518" y="86618"/>
                      <a:pt x="80721" y="86321"/>
                      <a:pt x="80873" y="86022"/>
                    </a:cubicBezTo>
                    <a:cubicBezTo>
                      <a:pt x="81267" y="85428"/>
                      <a:pt x="81712" y="84882"/>
                      <a:pt x="82156" y="84385"/>
                    </a:cubicBezTo>
                    <a:cubicBezTo>
                      <a:pt x="82207" y="84385"/>
                      <a:pt x="82207" y="84336"/>
                      <a:pt x="82207" y="84336"/>
                    </a:cubicBezTo>
                    <a:cubicBezTo>
                      <a:pt x="82309" y="84634"/>
                      <a:pt x="82410" y="84981"/>
                      <a:pt x="82550" y="85278"/>
                    </a:cubicBezTo>
                    <a:cubicBezTo>
                      <a:pt x="82702" y="85725"/>
                      <a:pt x="82905" y="86121"/>
                      <a:pt x="83096" y="86618"/>
                    </a:cubicBezTo>
                    <a:cubicBezTo>
                      <a:pt x="83299" y="87065"/>
                      <a:pt x="83553" y="87511"/>
                      <a:pt x="83795" y="87958"/>
                    </a:cubicBezTo>
                    <a:cubicBezTo>
                      <a:pt x="84341" y="88850"/>
                      <a:pt x="85141" y="89743"/>
                      <a:pt x="85877" y="90636"/>
                    </a:cubicBezTo>
                    <a:cubicBezTo>
                      <a:pt x="86677" y="91529"/>
                      <a:pt x="87363" y="92522"/>
                      <a:pt x="87859" y="93613"/>
                    </a:cubicBezTo>
                    <a:cubicBezTo>
                      <a:pt x="88316" y="94605"/>
                      <a:pt x="88659" y="95646"/>
                      <a:pt x="88951" y="96689"/>
                    </a:cubicBezTo>
                    <a:cubicBezTo>
                      <a:pt x="88900" y="96887"/>
                      <a:pt x="88811" y="97085"/>
                      <a:pt x="88709" y="97285"/>
                    </a:cubicBezTo>
                    <a:cubicBezTo>
                      <a:pt x="88506" y="97681"/>
                      <a:pt x="88265" y="98027"/>
                      <a:pt x="87960" y="98326"/>
                    </a:cubicBezTo>
                    <a:cubicBezTo>
                      <a:pt x="87617" y="98623"/>
                      <a:pt x="87223" y="98872"/>
                      <a:pt x="86779" y="99120"/>
                    </a:cubicBezTo>
                    <a:lnTo>
                      <a:pt x="86182" y="99466"/>
                    </a:lnTo>
                    <a:cubicBezTo>
                      <a:pt x="85928" y="99565"/>
                      <a:pt x="85725" y="99665"/>
                      <a:pt x="85585" y="99814"/>
                    </a:cubicBezTo>
                    <a:cubicBezTo>
                      <a:pt x="85382" y="99963"/>
                      <a:pt x="85230" y="100112"/>
                      <a:pt x="85090" y="100260"/>
                    </a:cubicBezTo>
                    <a:cubicBezTo>
                      <a:pt x="84937" y="100409"/>
                      <a:pt x="84785" y="100608"/>
                      <a:pt x="84684" y="100806"/>
                    </a:cubicBezTo>
                    <a:cubicBezTo>
                      <a:pt x="84442" y="101153"/>
                      <a:pt x="84239" y="101501"/>
                      <a:pt x="84099" y="101947"/>
                    </a:cubicBezTo>
                    <a:cubicBezTo>
                      <a:pt x="83998" y="102146"/>
                      <a:pt x="83947" y="102344"/>
                      <a:pt x="83845" y="102542"/>
                    </a:cubicBezTo>
                    <a:cubicBezTo>
                      <a:pt x="83795" y="102790"/>
                      <a:pt x="83744" y="102989"/>
                      <a:pt x="83693" y="103237"/>
                    </a:cubicBezTo>
                    <a:cubicBezTo>
                      <a:pt x="83604" y="103684"/>
                      <a:pt x="83553" y="104179"/>
                      <a:pt x="83604" y="104725"/>
                    </a:cubicBezTo>
                    <a:lnTo>
                      <a:pt x="83896" y="104924"/>
                    </a:lnTo>
                    <a:cubicBezTo>
                      <a:pt x="84442" y="104825"/>
                      <a:pt x="84937" y="104626"/>
                      <a:pt x="85331" y="104377"/>
                    </a:cubicBezTo>
                    <a:cubicBezTo>
                      <a:pt x="85585" y="104278"/>
                      <a:pt x="85776" y="104179"/>
                      <a:pt x="85979" y="104031"/>
                    </a:cubicBezTo>
                    <a:cubicBezTo>
                      <a:pt x="86182" y="103882"/>
                      <a:pt x="86322" y="103783"/>
                      <a:pt x="86525" y="103635"/>
                    </a:cubicBezTo>
                    <a:cubicBezTo>
                      <a:pt x="86868" y="103336"/>
                      <a:pt x="87173" y="103039"/>
                      <a:pt x="87465" y="102740"/>
                    </a:cubicBezTo>
                    <a:cubicBezTo>
                      <a:pt x="87617" y="102592"/>
                      <a:pt x="87769" y="102394"/>
                      <a:pt x="87859" y="102245"/>
                    </a:cubicBezTo>
                    <a:cubicBezTo>
                      <a:pt x="88011" y="102047"/>
                      <a:pt x="88112" y="101848"/>
                      <a:pt x="88163" y="101650"/>
                    </a:cubicBezTo>
                    <a:cubicBezTo>
                      <a:pt x="88265" y="101451"/>
                      <a:pt x="88316" y="101202"/>
                      <a:pt x="88354" y="101004"/>
                    </a:cubicBezTo>
                    <a:lnTo>
                      <a:pt x="88506" y="100310"/>
                    </a:lnTo>
                    <a:cubicBezTo>
                      <a:pt x="88608" y="99864"/>
                      <a:pt x="88760" y="99417"/>
                      <a:pt x="88951" y="99021"/>
                    </a:cubicBezTo>
                    <a:cubicBezTo>
                      <a:pt x="89052" y="98821"/>
                      <a:pt x="89205" y="98623"/>
                      <a:pt x="89408" y="98425"/>
                    </a:cubicBezTo>
                    <a:cubicBezTo>
                      <a:pt x="89598" y="99169"/>
                      <a:pt x="89801" y="99913"/>
                      <a:pt x="90094" y="100608"/>
                    </a:cubicBezTo>
                    <a:cubicBezTo>
                      <a:pt x="90488" y="101749"/>
                      <a:pt x="90944" y="102840"/>
                      <a:pt x="91389" y="103882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8EDF3BF-83B6-F5E3-D409-A8457243841E}"/>
                </a:ext>
              </a:extLst>
            </p:cNvPr>
            <p:cNvGrpSpPr/>
            <p:nvPr/>
          </p:nvGrpSpPr>
          <p:grpSpPr>
            <a:xfrm>
              <a:off x="6434252" y="-377190"/>
              <a:ext cx="679132" cy="3268980"/>
              <a:chOff x="6434252" y="-377190"/>
              <a:chExt cx="679132" cy="3268980"/>
            </a:xfrm>
          </p:grpSpPr>
          <p:sp>
            <p:nvSpPr>
              <p:cNvPr id="9" name="Freeform 9"/>
              <p:cNvSpPr/>
              <p:nvPr/>
            </p:nvSpPr>
            <p:spPr>
              <a:xfrm rot="5400000">
                <a:off x="6571174" y="2349579"/>
                <a:ext cx="754380" cy="3300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5600">
                    <a:moveTo>
                      <a:pt x="406400" y="0"/>
                    </a:moveTo>
                    <a:lnTo>
                      <a:pt x="812800" y="355600"/>
                    </a:lnTo>
                    <a:lnTo>
                      <a:pt x="0" y="3556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F0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16200000">
                <a:off x="6222083" y="-165021"/>
                <a:ext cx="754380" cy="3300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5600">
                    <a:moveTo>
                      <a:pt x="406400" y="0"/>
                    </a:moveTo>
                    <a:lnTo>
                      <a:pt x="812800" y="355600"/>
                    </a:lnTo>
                    <a:lnTo>
                      <a:pt x="0" y="3556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F0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 rot="5400000">
                <a:off x="6571174" y="-165021"/>
                <a:ext cx="754380" cy="3300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5600">
                    <a:moveTo>
                      <a:pt x="406400" y="0"/>
                    </a:moveTo>
                    <a:lnTo>
                      <a:pt x="812800" y="355600"/>
                    </a:lnTo>
                    <a:lnTo>
                      <a:pt x="0" y="3556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F0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 rot="16200000">
                <a:off x="6222083" y="2349579"/>
                <a:ext cx="754380" cy="3300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55600">
                    <a:moveTo>
                      <a:pt x="406400" y="0"/>
                    </a:moveTo>
                    <a:lnTo>
                      <a:pt x="812800" y="355600"/>
                    </a:lnTo>
                    <a:lnTo>
                      <a:pt x="0" y="3556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4F0E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H="1">
                <a:off x="6773865" y="-68349"/>
                <a:ext cx="1370" cy="2648107"/>
              </a:xfrm>
              <a:prstGeom prst="line">
                <a:avLst/>
              </a:prstGeom>
              <a:ln w="9525" cap="rnd">
                <a:solidFill>
                  <a:srgbClr val="25573E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3C278D0-073E-9757-229A-4F7BC0F74A27}"/>
                </a:ext>
              </a:extLst>
            </p:cNvPr>
            <p:cNvGrpSpPr/>
            <p:nvPr/>
          </p:nvGrpSpPr>
          <p:grpSpPr>
            <a:xfrm>
              <a:off x="744223" y="1686916"/>
              <a:ext cx="5425434" cy="474649"/>
              <a:chOff x="744223" y="1686916"/>
              <a:chExt cx="5425434" cy="474649"/>
            </a:xfrm>
          </p:grpSpPr>
          <p:sp>
            <p:nvSpPr>
              <p:cNvPr id="31" name="Freeform 31"/>
              <p:cNvSpPr/>
              <p:nvPr/>
            </p:nvSpPr>
            <p:spPr>
              <a:xfrm rot="16200000">
                <a:off x="1156696" y="1475680"/>
                <a:ext cx="273412" cy="1098357"/>
              </a:xfrm>
              <a:custGeom>
                <a:avLst/>
                <a:gdLst/>
                <a:ahLst/>
                <a:cxnLst/>
                <a:rect l="l" t="t" r="r" b="b"/>
                <a:pathLst>
                  <a:path w="329734" h="1324617">
                    <a:moveTo>
                      <a:pt x="164867" y="0"/>
                    </a:moveTo>
                    <a:lnTo>
                      <a:pt x="164867" y="0"/>
                    </a:lnTo>
                    <a:cubicBezTo>
                      <a:pt x="208592" y="0"/>
                      <a:pt x="250527" y="17370"/>
                      <a:pt x="281446" y="48288"/>
                    </a:cubicBezTo>
                    <a:cubicBezTo>
                      <a:pt x="312364" y="79207"/>
                      <a:pt x="329734" y="121142"/>
                      <a:pt x="329734" y="164867"/>
                    </a:cubicBezTo>
                    <a:lnTo>
                      <a:pt x="329734" y="1159750"/>
                    </a:lnTo>
                    <a:cubicBezTo>
                      <a:pt x="329734" y="1203475"/>
                      <a:pt x="312364" y="1245410"/>
                      <a:pt x="281446" y="1276328"/>
                    </a:cubicBezTo>
                    <a:cubicBezTo>
                      <a:pt x="250527" y="1307247"/>
                      <a:pt x="208592" y="1324617"/>
                      <a:pt x="164867" y="1324617"/>
                    </a:cubicBezTo>
                    <a:lnTo>
                      <a:pt x="164867" y="1324617"/>
                    </a:lnTo>
                    <a:cubicBezTo>
                      <a:pt x="73813" y="1324617"/>
                      <a:pt x="0" y="1250803"/>
                      <a:pt x="0" y="1159750"/>
                    </a:cubicBezTo>
                    <a:lnTo>
                      <a:pt x="0" y="164867"/>
                    </a:lnTo>
                    <a:cubicBezTo>
                      <a:pt x="0" y="73813"/>
                      <a:pt x="73813" y="0"/>
                      <a:pt x="1648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F4F0EC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44224" y="1686916"/>
                <a:ext cx="1098357" cy="129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37"/>
                  </a:lnSpc>
                </a:pPr>
                <a:r>
                  <a:rPr lang="en-US" sz="879" b="1" spc="106" dirty="0">
                    <a:solidFill>
                      <a:srgbClr val="F4F0EC"/>
                    </a:solidFill>
                    <a:latin typeface="Nunito" panose="00000500000000000000" pitchFamily="2" charset="0"/>
                  </a:rPr>
                  <a:t>TO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 rot="16200000">
                <a:off x="2599055" y="1475680"/>
                <a:ext cx="273412" cy="1098357"/>
              </a:xfrm>
              <a:custGeom>
                <a:avLst/>
                <a:gdLst/>
                <a:ahLst/>
                <a:cxnLst/>
                <a:rect l="l" t="t" r="r" b="b"/>
                <a:pathLst>
                  <a:path w="329734" h="1324617">
                    <a:moveTo>
                      <a:pt x="164867" y="0"/>
                    </a:moveTo>
                    <a:lnTo>
                      <a:pt x="164867" y="0"/>
                    </a:lnTo>
                    <a:cubicBezTo>
                      <a:pt x="208592" y="0"/>
                      <a:pt x="250527" y="17370"/>
                      <a:pt x="281446" y="48288"/>
                    </a:cubicBezTo>
                    <a:cubicBezTo>
                      <a:pt x="312364" y="79207"/>
                      <a:pt x="329734" y="121142"/>
                      <a:pt x="329734" y="164867"/>
                    </a:cubicBezTo>
                    <a:lnTo>
                      <a:pt x="329734" y="1159750"/>
                    </a:lnTo>
                    <a:cubicBezTo>
                      <a:pt x="329734" y="1203475"/>
                      <a:pt x="312364" y="1245410"/>
                      <a:pt x="281446" y="1276328"/>
                    </a:cubicBezTo>
                    <a:cubicBezTo>
                      <a:pt x="250527" y="1307247"/>
                      <a:pt x="208592" y="1324617"/>
                      <a:pt x="164867" y="1324617"/>
                    </a:cubicBezTo>
                    <a:lnTo>
                      <a:pt x="164867" y="1324617"/>
                    </a:lnTo>
                    <a:cubicBezTo>
                      <a:pt x="73813" y="1324617"/>
                      <a:pt x="0" y="1250803"/>
                      <a:pt x="0" y="1159750"/>
                    </a:cubicBezTo>
                    <a:lnTo>
                      <a:pt x="0" y="164867"/>
                    </a:lnTo>
                    <a:cubicBezTo>
                      <a:pt x="0" y="73813"/>
                      <a:pt x="73813" y="0"/>
                      <a:pt x="1648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F4F0EC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186583" y="1686916"/>
                <a:ext cx="1098357" cy="129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37"/>
                  </a:lnSpc>
                  <a:spcBef>
                    <a:spcPct val="0"/>
                  </a:spcBef>
                </a:pPr>
                <a:r>
                  <a:rPr lang="en-US" sz="879" b="1" u="none" strike="noStrike" spc="106">
                    <a:solidFill>
                      <a:srgbClr val="F4F0EC"/>
                    </a:solidFill>
                    <a:latin typeface="Nunito" panose="00000500000000000000" pitchFamily="2" charset="0"/>
                  </a:rPr>
                  <a:t>FROM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 rot="16200000">
                <a:off x="4041413" y="1475680"/>
                <a:ext cx="273412" cy="1098357"/>
              </a:xfrm>
              <a:custGeom>
                <a:avLst/>
                <a:gdLst/>
                <a:ahLst/>
                <a:cxnLst/>
                <a:rect l="l" t="t" r="r" b="b"/>
                <a:pathLst>
                  <a:path w="329734" h="1324617">
                    <a:moveTo>
                      <a:pt x="164867" y="0"/>
                    </a:moveTo>
                    <a:lnTo>
                      <a:pt x="164867" y="0"/>
                    </a:lnTo>
                    <a:cubicBezTo>
                      <a:pt x="208592" y="0"/>
                      <a:pt x="250527" y="17370"/>
                      <a:pt x="281446" y="48288"/>
                    </a:cubicBezTo>
                    <a:cubicBezTo>
                      <a:pt x="312364" y="79207"/>
                      <a:pt x="329734" y="121142"/>
                      <a:pt x="329734" y="164867"/>
                    </a:cubicBezTo>
                    <a:lnTo>
                      <a:pt x="329734" y="1159750"/>
                    </a:lnTo>
                    <a:cubicBezTo>
                      <a:pt x="329734" y="1203475"/>
                      <a:pt x="312364" y="1245410"/>
                      <a:pt x="281446" y="1276328"/>
                    </a:cubicBezTo>
                    <a:cubicBezTo>
                      <a:pt x="250527" y="1307247"/>
                      <a:pt x="208592" y="1324617"/>
                      <a:pt x="164867" y="1324617"/>
                    </a:cubicBezTo>
                    <a:lnTo>
                      <a:pt x="164867" y="1324617"/>
                    </a:lnTo>
                    <a:cubicBezTo>
                      <a:pt x="73813" y="1324617"/>
                      <a:pt x="0" y="1250803"/>
                      <a:pt x="0" y="1159750"/>
                    </a:cubicBezTo>
                    <a:lnTo>
                      <a:pt x="0" y="164867"/>
                    </a:lnTo>
                    <a:cubicBezTo>
                      <a:pt x="0" y="73813"/>
                      <a:pt x="73813" y="0"/>
                      <a:pt x="1648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F4F0EC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3628941" y="1686916"/>
                <a:ext cx="1098357" cy="129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37"/>
                  </a:lnSpc>
                  <a:spcBef>
                    <a:spcPct val="0"/>
                  </a:spcBef>
                </a:pPr>
                <a:r>
                  <a:rPr lang="en-US" sz="879" b="1" spc="106">
                    <a:solidFill>
                      <a:srgbClr val="F4F0EC"/>
                    </a:solidFill>
                    <a:latin typeface="Nunito" panose="00000500000000000000" pitchFamily="2" charset="0"/>
                  </a:rPr>
                  <a:t>AMOUNT</a:t>
                </a:r>
              </a:p>
            </p:txBody>
          </p:sp>
          <p:sp>
            <p:nvSpPr>
              <p:cNvPr id="46" name="Freeform 46"/>
              <p:cNvSpPr/>
              <p:nvPr/>
            </p:nvSpPr>
            <p:spPr>
              <a:xfrm rot="16200000">
                <a:off x="5483772" y="1475680"/>
                <a:ext cx="273412" cy="1098357"/>
              </a:xfrm>
              <a:custGeom>
                <a:avLst/>
                <a:gdLst/>
                <a:ahLst/>
                <a:cxnLst/>
                <a:rect l="l" t="t" r="r" b="b"/>
                <a:pathLst>
                  <a:path w="329734" h="1324617">
                    <a:moveTo>
                      <a:pt x="164867" y="0"/>
                    </a:moveTo>
                    <a:lnTo>
                      <a:pt x="164867" y="0"/>
                    </a:lnTo>
                    <a:cubicBezTo>
                      <a:pt x="208592" y="0"/>
                      <a:pt x="250527" y="17370"/>
                      <a:pt x="281446" y="48288"/>
                    </a:cubicBezTo>
                    <a:cubicBezTo>
                      <a:pt x="312364" y="79207"/>
                      <a:pt x="329734" y="121142"/>
                      <a:pt x="329734" y="164867"/>
                    </a:cubicBezTo>
                    <a:lnTo>
                      <a:pt x="329734" y="1159750"/>
                    </a:lnTo>
                    <a:cubicBezTo>
                      <a:pt x="329734" y="1203475"/>
                      <a:pt x="312364" y="1245410"/>
                      <a:pt x="281446" y="1276328"/>
                    </a:cubicBezTo>
                    <a:cubicBezTo>
                      <a:pt x="250527" y="1307247"/>
                      <a:pt x="208592" y="1324617"/>
                      <a:pt x="164867" y="1324617"/>
                    </a:cubicBezTo>
                    <a:lnTo>
                      <a:pt x="164867" y="1324617"/>
                    </a:lnTo>
                    <a:cubicBezTo>
                      <a:pt x="73813" y="1324617"/>
                      <a:pt x="0" y="1250803"/>
                      <a:pt x="0" y="1159750"/>
                    </a:cubicBezTo>
                    <a:lnTo>
                      <a:pt x="0" y="164867"/>
                    </a:lnTo>
                    <a:cubicBezTo>
                      <a:pt x="0" y="73813"/>
                      <a:pt x="73813" y="0"/>
                      <a:pt x="1648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F4F0EC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071300" y="1686916"/>
                <a:ext cx="1098357" cy="129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37"/>
                  </a:lnSpc>
                  <a:spcBef>
                    <a:spcPct val="0"/>
                  </a:spcBef>
                </a:pPr>
                <a:r>
                  <a:rPr lang="en-US" sz="879" b="1" spc="106">
                    <a:solidFill>
                      <a:srgbClr val="F4F0EC"/>
                    </a:solidFill>
                    <a:latin typeface="Nunito" panose="00000500000000000000" pitchFamily="2" charset="0"/>
                  </a:rPr>
                  <a:t>VALID TIL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38CF13-4EB5-58CB-06D0-62F23F6E3818}"/>
                </a:ext>
              </a:extLst>
            </p:cNvPr>
            <p:cNvGrpSpPr/>
            <p:nvPr/>
          </p:nvGrpSpPr>
          <p:grpSpPr>
            <a:xfrm>
              <a:off x="895510" y="609251"/>
              <a:ext cx="6541409" cy="1455736"/>
              <a:chOff x="895510" y="609251"/>
              <a:chExt cx="6541409" cy="145573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AC15468-E1E0-4B9A-0B32-02B6EBDAE91D}"/>
                  </a:ext>
                </a:extLst>
              </p:cNvPr>
              <p:cNvGrpSpPr/>
              <p:nvPr/>
            </p:nvGrpSpPr>
            <p:grpSpPr>
              <a:xfrm>
                <a:off x="895510" y="609251"/>
                <a:ext cx="1420178" cy="683584"/>
                <a:chOff x="895510" y="609251"/>
                <a:chExt cx="1420178" cy="683584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1413121" y="903110"/>
                  <a:ext cx="902567" cy="2979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201"/>
                    </a:lnSpc>
                    <a:spcBef>
                      <a:spcPct val="0"/>
                    </a:spcBef>
                  </a:pPr>
                  <a:r>
                    <a:rPr lang="en-US" sz="2246" b="1" i="1" spc="125" dirty="0">
                      <a:solidFill>
                        <a:srgbClr val="F4F0EC"/>
                      </a:solidFill>
                      <a:latin typeface="Nunito" panose="00000500000000000000" pitchFamily="2" charset="0"/>
                    </a:rPr>
                    <a:t>IFT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895510" y="609251"/>
                  <a:ext cx="704690" cy="6835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4986"/>
                    </a:lnSpc>
                    <a:spcBef>
                      <a:spcPct val="0"/>
                    </a:spcBef>
                  </a:pPr>
                  <a:r>
                    <a:rPr lang="en-US" sz="5088" spc="351" dirty="0">
                      <a:solidFill>
                        <a:srgbClr val="F4F0EC"/>
                      </a:solidFill>
                      <a:latin typeface="Great Vibes"/>
                    </a:rPr>
                    <a:t>G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309315A-A5D6-1FCD-8EF6-DEC215287FF7}"/>
                  </a:ext>
                </a:extLst>
              </p:cNvPr>
              <p:cNvGrpSpPr/>
              <p:nvPr/>
            </p:nvGrpSpPr>
            <p:grpSpPr>
              <a:xfrm>
                <a:off x="2109414" y="609251"/>
                <a:ext cx="2357169" cy="683584"/>
                <a:chOff x="2109414" y="609251"/>
                <a:chExt cx="2357169" cy="683584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2631970" y="903110"/>
                  <a:ext cx="1834613" cy="2979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201"/>
                    </a:lnSpc>
                    <a:spcBef>
                      <a:spcPct val="0"/>
                    </a:spcBef>
                  </a:pPr>
                  <a:r>
                    <a:rPr lang="en-US" sz="2246" b="1" i="1" spc="125" dirty="0">
                      <a:solidFill>
                        <a:srgbClr val="F4F0EC"/>
                      </a:solidFill>
                      <a:latin typeface="Nunito" panose="00000500000000000000" pitchFamily="2" charset="0"/>
                    </a:rPr>
                    <a:t>ERTIFICATE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2109414" y="609251"/>
                  <a:ext cx="557714" cy="6835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4986"/>
                    </a:lnSpc>
                    <a:spcBef>
                      <a:spcPct val="0"/>
                    </a:spcBef>
                  </a:pPr>
                  <a:r>
                    <a:rPr lang="en-US" sz="5088" spc="351" dirty="0">
                      <a:solidFill>
                        <a:srgbClr val="F4F0EC"/>
                      </a:solidFill>
                      <a:latin typeface="Great Vibes"/>
                    </a:rPr>
                    <a:t>C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7D3593F-0F4D-7995-1143-4C29E66C86DB}"/>
                  </a:ext>
                </a:extLst>
              </p:cNvPr>
              <p:cNvGrpSpPr/>
              <p:nvPr/>
            </p:nvGrpSpPr>
            <p:grpSpPr>
              <a:xfrm>
                <a:off x="7131335" y="624590"/>
                <a:ext cx="305584" cy="1440397"/>
                <a:chOff x="7131335" y="624590"/>
                <a:chExt cx="305584" cy="1440397"/>
              </a:xfrm>
            </p:grpSpPr>
            <p:sp>
              <p:nvSpPr>
                <p:cNvPr id="51" name="TextBox 51"/>
                <p:cNvSpPr txBox="1"/>
                <p:nvPr/>
              </p:nvSpPr>
              <p:spPr>
                <a:xfrm rot="5400000">
                  <a:off x="6584205" y="1301938"/>
                  <a:ext cx="1316682" cy="2094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71"/>
                    </a:lnSpc>
                    <a:spcBef>
                      <a:spcPct val="0"/>
                    </a:spcBef>
                  </a:pPr>
                  <a:r>
                    <a:rPr lang="en-US" sz="1193" b="1">
                      <a:solidFill>
                        <a:srgbClr val="F4F0EC"/>
                      </a:solidFill>
                      <a:latin typeface="Nunito" panose="00000500000000000000" pitchFamily="2" charset="0"/>
                    </a:rPr>
                    <a:t>O. 12345678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 rot="5400000">
                  <a:off x="7160412" y="595513"/>
                  <a:ext cx="247429" cy="3055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212"/>
                    </a:lnSpc>
                    <a:spcBef>
                      <a:spcPct val="0"/>
                    </a:spcBef>
                  </a:pPr>
                  <a:r>
                    <a:rPr lang="en-US" sz="2257" spc="155">
                      <a:solidFill>
                        <a:srgbClr val="F4F0EC"/>
                      </a:solidFill>
                      <a:latin typeface="Great Vibes"/>
                    </a:rPr>
                    <a:t>N</a:t>
                  </a:r>
                </a:p>
              </p:txBody>
            </p:sp>
          </p:grpSp>
          <p:sp>
            <p:nvSpPr>
              <p:cNvPr id="56" name="TextBox 56"/>
              <p:cNvSpPr txBox="1"/>
              <p:nvPr/>
            </p:nvSpPr>
            <p:spPr>
              <a:xfrm>
                <a:off x="2931717" y="698267"/>
                <a:ext cx="1351948" cy="1325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37"/>
                  </a:lnSpc>
                  <a:spcBef>
                    <a:spcPct val="0"/>
                  </a:spcBef>
                </a:pPr>
                <a:r>
                  <a:rPr lang="en-US" sz="879" b="1" i="1" spc="106" dirty="0">
                    <a:solidFill>
                      <a:srgbClr val="F4F0EC"/>
                    </a:solidFill>
                    <a:latin typeface="Nunito" panose="00000500000000000000" pitchFamily="2" charset="0"/>
                  </a:rPr>
                  <a:t>MERRY CHRISTMAS!</a:t>
                </a:r>
              </a:p>
            </p:txBody>
          </p:sp>
        </p:grpSp>
        <p:sp>
          <p:nvSpPr>
            <p:cNvPr id="49" name="TemplateLAB"/>
            <p:cNvSpPr/>
            <p:nvPr/>
          </p:nvSpPr>
          <p:spPr>
            <a:xfrm rot="16200000">
              <a:off x="158200" y="1242442"/>
              <a:ext cx="610836" cy="100788"/>
            </a:xfrm>
            <a:custGeom>
              <a:avLst/>
              <a:gdLst/>
              <a:ahLst/>
              <a:cxnLst/>
              <a:rect l="l" t="t" r="r" b="b"/>
              <a:pathLst>
                <a:path w="610836" h="100788">
                  <a:moveTo>
                    <a:pt x="0" y="0"/>
                  </a:moveTo>
                  <a:lnTo>
                    <a:pt x="610836" y="0"/>
                  </a:lnTo>
                  <a:lnTo>
                    <a:pt x="610836" y="100788"/>
                  </a:lnTo>
                  <a:lnTo>
                    <a:pt x="0" y="10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Nunito</vt:lpstr>
      <vt:lpstr>Great Vibes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(Ticket size)</dc:title>
  <dc:creator>HOÀNG ANH</dc:creator>
  <cp:lastModifiedBy>5403</cp:lastModifiedBy>
  <cp:revision>17</cp:revision>
  <dcterms:created xsi:type="dcterms:W3CDTF">2006-08-16T00:00:00Z</dcterms:created>
  <dcterms:modified xsi:type="dcterms:W3CDTF">2023-08-21T10:39:40Z</dcterms:modified>
  <dc:identifier>DAFrqxZd1x0</dc:identifier>
</cp:coreProperties>
</file>