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772400" cy="2514600"/>
  <p:notesSz cx="6858000" cy="9144000"/>
  <p:embeddedFontLst>
    <p:embeddedFont>
      <p:font typeface="Abril Fatface" panose="02000503000000020003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arcellus" panose="020E0602050203020307" pitchFamily="34" charset="0"/>
      <p:regular r:id="rId8"/>
    </p:embeddedFont>
    <p:embeddedFont>
      <p:font typeface="Tenor Sans" panose="020000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020"/>
    <a:srgbClr val="DB5235"/>
    <a:srgbClr val="1D7F2A"/>
    <a:srgbClr val="0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026" autoAdjust="0"/>
  </p:normalViewPr>
  <p:slideViewPr>
    <p:cSldViewPr>
      <p:cViewPr varScale="1">
        <p:scale>
          <a:sx n="127" d="100"/>
          <a:sy n="127" d="100"/>
        </p:scale>
        <p:origin x="91" y="830"/>
      </p:cViewPr>
      <p:guideLst>
        <p:guide pos="2880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1501B6C-3634-EEDD-B1CE-D9590316DE61}"/>
              </a:ext>
            </a:extLst>
          </p:cNvPr>
          <p:cNvGrpSpPr/>
          <p:nvPr/>
        </p:nvGrpSpPr>
        <p:grpSpPr>
          <a:xfrm>
            <a:off x="0" y="0"/>
            <a:ext cx="7772400" cy="2514600"/>
            <a:chOff x="0" y="0"/>
            <a:chExt cx="7772400" cy="2514600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04F0F5E1-B41B-5104-2D24-38483714A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72400" cy="251460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B1B6051-4EE3-18F6-2F56-A8FD83AC3706}"/>
                </a:ext>
              </a:extLst>
            </p:cNvPr>
            <p:cNvGrpSpPr/>
            <p:nvPr/>
          </p:nvGrpSpPr>
          <p:grpSpPr>
            <a:xfrm>
              <a:off x="251460" y="251350"/>
              <a:ext cx="4467230" cy="2011900"/>
              <a:chOff x="251460" y="251350"/>
              <a:chExt cx="4467230" cy="20119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251460" y="251350"/>
                <a:ext cx="4467230" cy="2011900"/>
              </a:xfrm>
              <a:custGeom>
                <a:avLst/>
                <a:gdLst/>
                <a:ahLst/>
                <a:cxnLst/>
                <a:rect l="l" t="t" r="r" b="b"/>
                <a:pathLst>
                  <a:path w="1804744" h="812800">
                    <a:moveTo>
                      <a:pt x="1725326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733382"/>
                    </a:lnTo>
                    <a:cubicBezTo>
                      <a:pt x="43699" y="733382"/>
                      <a:pt x="79418" y="768721"/>
                      <a:pt x="79418" y="812800"/>
                    </a:cubicBezTo>
                    <a:lnTo>
                      <a:pt x="1725326" y="812800"/>
                    </a:lnTo>
                    <a:cubicBezTo>
                      <a:pt x="1725326" y="769101"/>
                      <a:pt x="1760665" y="733382"/>
                      <a:pt x="1804744" y="733382"/>
                    </a:cubicBezTo>
                    <a:lnTo>
                      <a:pt x="1804744" y="79418"/>
                    </a:lnTo>
                    <a:cubicBezTo>
                      <a:pt x="1761044" y="79418"/>
                      <a:pt x="1725326" y="44079"/>
                      <a:pt x="1725326" y="0"/>
                    </a:cubicBezTo>
                    <a:close/>
                  </a:path>
                </a:pathLst>
              </a:custGeom>
              <a:solidFill>
                <a:srgbClr val="FEF3E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004864" y="556251"/>
                <a:ext cx="2960423" cy="2970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520"/>
                  </a:lnSpc>
                  <a:spcBef>
                    <a:spcPct val="0"/>
                  </a:spcBef>
                </a:pPr>
                <a:r>
                  <a:rPr lang="en-US" sz="1800" dirty="0">
                    <a:solidFill>
                      <a:srgbClr val="D63028"/>
                    </a:solidFill>
                    <a:latin typeface="Marcellus"/>
                  </a:rPr>
                  <a:t>MERRY CHRISTMAS!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455141" y="969027"/>
                <a:ext cx="4059867" cy="5897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760"/>
                  </a:lnSpc>
                  <a:spcBef>
                    <a:spcPct val="0"/>
                  </a:spcBef>
                </a:pPr>
                <a:r>
                  <a:rPr lang="en-US" sz="3400" dirty="0">
                    <a:solidFill>
                      <a:srgbClr val="D63028"/>
                    </a:solidFill>
                    <a:latin typeface="Abril Fatface"/>
                  </a:rPr>
                  <a:t>GIFT CERTIFICATE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58208" y="1731687"/>
                <a:ext cx="3853734" cy="19808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199" dirty="0">
                    <a:solidFill>
                      <a:srgbClr val="D63028"/>
                    </a:solidFill>
                    <a:latin typeface="Marcellus"/>
                  </a:rPr>
                  <a:t>JUST FOR YOU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37F8F70-E2A3-2CA2-01C0-054CB2CE0638}"/>
                </a:ext>
              </a:extLst>
            </p:cNvPr>
            <p:cNvGrpSpPr/>
            <p:nvPr/>
          </p:nvGrpSpPr>
          <p:grpSpPr>
            <a:xfrm>
              <a:off x="4782792" y="251350"/>
              <a:ext cx="2738148" cy="2011900"/>
              <a:chOff x="4782792" y="251350"/>
              <a:chExt cx="2738148" cy="20119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4782792" y="251350"/>
                <a:ext cx="2738148" cy="2011900"/>
              </a:xfrm>
              <a:custGeom>
                <a:avLst/>
                <a:gdLst/>
                <a:ahLst/>
                <a:cxnLst/>
                <a:rect l="l" t="t" r="r" b="b"/>
                <a:pathLst>
                  <a:path w="1106201" h="812800">
                    <a:moveTo>
                      <a:pt x="1026783" y="0"/>
                    </a:moveTo>
                    <a:lnTo>
                      <a:pt x="79418" y="0"/>
                    </a:lnTo>
                    <a:cubicBezTo>
                      <a:pt x="79418" y="43699"/>
                      <a:pt x="44079" y="79418"/>
                      <a:pt x="0" y="79418"/>
                    </a:cubicBezTo>
                    <a:lnTo>
                      <a:pt x="0" y="733382"/>
                    </a:lnTo>
                    <a:cubicBezTo>
                      <a:pt x="43699" y="733382"/>
                      <a:pt x="79418" y="768721"/>
                      <a:pt x="79418" y="812800"/>
                    </a:cubicBezTo>
                    <a:lnTo>
                      <a:pt x="1026783" y="812800"/>
                    </a:lnTo>
                    <a:cubicBezTo>
                      <a:pt x="1026783" y="769101"/>
                      <a:pt x="1062122" y="733382"/>
                      <a:pt x="1106201" y="733382"/>
                    </a:cubicBezTo>
                    <a:lnTo>
                      <a:pt x="1106201" y="79418"/>
                    </a:lnTo>
                    <a:cubicBezTo>
                      <a:pt x="1062502" y="79418"/>
                      <a:pt x="1026783" y="44079"/>
                      <a:pt x="1026783" y="0"/>
                    </a:cubicBezTo>
                    <a:close/>
                  </a:path>
                </a:pathLst>
              </a:custGeom>
              <a:solidFill>
                <a:srgbClr val="FEF3E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5150377" y="544490"/>
                <a:ext cx="1001489" cy="1447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08"/>
                  </a:lnSpc>
                </a:pPr>
                <a:r>
                  <a:rPr lang="en-US" sz="887" spc="44" dirty="0">
                    <a:solidFill>
                      <a:srgbClr val="D63028"/>
                    </a:solidFill>
                    <a:latin typeface="Tenor Sans"/>
                  </a:rPr>
                  <a:t>TO :</a:t>
                </a:r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5150396" y="1403650"/>
                <a:ext cx="2002959" cy="0"/>
              </a:xfrm>
              <a:prstGeom prst="line">
                <a:avLst/>
              </a:prstGeom>
              <a:ln w="12700" cap="flat">
                <a:solidFill>
                  <a:srgbClr val="D63028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5150377" y="1099043"/>
                <a:ext cx="1001499" cy="1423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08"/>
                  </a:lnSpc>
                </a:pPr>
                <a:r>
                  <a:rPr lang="en-US" sz="887" spc="44" dirty="0">
                    <a:solidFill>
                      <a:srgbClr val="D63028"/>
                    </a:solidFill>
                    <a:latin typeface="Tenor Sans"/>
                  </a:rPr>
                  <a:t>AMOUNT :</a:t>
                </a:r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5150396" y="1953526"/>
                <a:ext cx="2002959" cy="0"/>
              </a:xfrm>
              <a:prstGeom prst="line">
                <a:avLst/>
              </a:prstGeom>
              <a:ln w="12700" cap="flat">
                <a:solidFill>
                  <a:srgbClr val="D63028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150377" y="1648919"/>
                <a:ext cx="1001499" cy="1423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08"/>
                  </a:lnSpc>
                </a:pPr>
                <a:r>
                  <a:rPr lang="en-US" sz="887" spc="44" dirty="0">
                    <a:solidFill>
                      <a:srgbClr val="D63028"/>
                    </a:solidFill>
                    <a:latin typeface="Tenor Sans"/>
                  </a:rPr>
                  <a:t>VALID UNTIL :</a:t>
                </a:r>
              </a:p>
            </p:txBody>
          </p:sp>
          <p:sp>
            <p:nvSpPr>
              <p:cNvPr id="25" name="AutoShape 15">
                <a:extLst>
                  <a:ext uri="{FF2B5EF4-FFF2-40B4-BE49-F238E27FC236}">
                    <a16:creationId xmlns:a16="http://schemas.microsoft.com/office/drawing/2014/main" id="{2BFB3341-ED0E-4132-3D54-51ED94470E61}"/>
                  </a:ext>
                </a:extLst>
              </p:cNvPr>
              <p:cNvSpPr/>
              <p:nvPr/>
            </p:nvSpPr>
            <p:spPr>
              <a:xfrm>
                <a:off x="5150396" y="851478"/>
                <a:ext cx="2002959" cy="0"/>
              </a:xfrm>
              <a:prstGeom prst="line">
                <a:avLst/>
              </a:prstGeom>
              <a:ln w="12700" cap="flat">
                <a:solidFill>
                  <a:srgbClr val="D63028"/>
                </a:solidFill>
                <a:prstDash val="lg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mplateLAB"/>
            <p:cNvSpPr/>
            <p:nvPr/>
          </p:nvSpPr>
          <p:spPr>
            <a:xfrm rot="-5400000">
              <a:off x="-164568" y="1251624"/>
              <a:ext cx="610836" cy="100788"/>
            </a:xfrm>
            <a:custGeom>
              <a:avLst/>
              <a:gdLst/>
              <a:ahLst/>
              <a:cxnLst/>
              <a:rect l="l" t="t" r="r" b="b"/>
              <a:pathLst>
                <a:path w="610836" h="100788">
                  <a:moveTo>
                    <a:pt x="0" y="0"/>
                  </a:moveTo>
                  <a:lnTo>
                    <a:pt x="610836" y="0"/>
                  </a:lnTo>
                  <a:lnTo>
                    <a:pt x="610836" y="100788"/>
                  </a:lnTo>
                  <a:lnTo>
                    <a:pt x="0" y="100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Abril Fatface</vt:lpstr>
      <vt:lpstr>Marcellus</vt:lpstr>
      <vt:lpstr>Calibri</vt:lpstr>
      <vt:lpstr>Arial</vt:lpstr>
      <vt:lpstr>Tenor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Gift Certificate templates (Ticket size)</dc:title>
  <dc:creator>HOÀNG ANH</dc:creator>
  <cp:lastModifiedBy>5403</cp:lastModifiedBy>
  <cp:revision>16</cp:revision>
  <dcterms:created xsi:type="dcterms:W3CDTF">2006-08-16T00:00:00Z</dcterms:created>
  <dcterms:modified xsi:type="dcterms:W3CDTF">2023-08-21T09:29:00Z</dcterms:modified>
  <dc:identifier>DAFrqxZd1x0</dc:identifier>
</cp:coreProperties>
</file>