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64" r:id="rId3"/>
  </p:sldIdLst>
  <p:sldSz cx="5321300" cy="37719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Libre Baskerville" panose="02000000000000000000" pitchFamily="2" charset="0"/>
      <p:regular r:id="rId8"/>
      <p:bold r:id="rId9"/>
      <p: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813"/>
    <a:srgbClr val="A20B0B"/>
    <a:srgbClr val="D14229"/>
    <a:srgbClr val="BF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196" d="100"/>
          <a:sy n="196" d="100"/>
        </p:scale>
        <p:origin x="882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6">
            <a:extLst>
              <a:ext uri="{FF2B5EF4-FFF2-40B4-BE49-F238E27FC236}">
                <a16:creationId xmlns:a16="http://schemas.microsoft.com/office/drawing/2014/main" id="{02AD0AD0-0546-A689-FC32-07C8C2413F26}"/>
              </a:ext>
            </a:extLst>
          </p:cNvPr>
          <p:cNvGrpSpPr/>
          <p:nvPr/>
        </p:nvGrpSpPr>
        <p:grpSpPr>
          <a:xfrm>
            <a:off x="0" y="133350"/>
            <a:ext cx="5321300" cy="3638550"/>
            <a:chOff x="0" y="133350"/>
            <a:chExt cx="5321300" cy="363855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BABC8EE-0FC6-5CF8-0698-B274C8880AAD}"/>
                </a:ext>
              </a:extLst>
            </p:cNvPr>
            <p:cNvGrpSpPr/>
            <p:nvPr/>
          </p:nvGrpSpPr>
          <p:grpSpPr>
            <a:xfrm>
              <a:off x="0" y="133350"/>
              <a:ext cx="5321299" cy="1760634"/>
              <a:chOff x="0" y="133350"/>
              <a:chExt cx="5321299" cy="1760634"/>
            </a:xfrm>
          </p:grpSpPr>
          <p:pic>
            <p:nvPicPr>
              <p:cNvPr id="23" name="Graphic 22">
                <a:extLst>
                  <a:ext uri="{FF2B5EF4-FFF2-40B4-BE49-F238E27FC236}">
                    <a16:creationId xmlns:a16="http://schemas.microsoft.com/office/drawing/2014/main" id="{0FEBEC04-EF94-1054-9BB5-4D1D648659C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37763" r="21627"/>
              <a:stretch/>
            </p:blipFill>
            <p:spPr>
              <a:xfrm flipH="1">
                <a:off x="4312002" y="133350"/>
                <a:ext cx="1009297" cy="1760634"/>
              </a:xfrm>
              <a:prstGeom prst="rect">
                <a:avLst/>
              </a:prstGeom>
            </p:spPr>
          </p:pic>
          <p:pic>
            <p:nvPicPr>
              <p:cNvPr id="26" name="Graphic 25">
                <a:extLst>
                  <a:ext uri="{FF2B5EF4-FFF2-40B4-BE49-F238E27FC236}">
                    <a16:creationId xmlns:a16="http://schemas.microsoft.com/office/drawing/2014/main" id="{247B5752-6BD8-3DAB-BF22-BBE50920546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37763" r="21627"/>
              <a:stretch/>
            </p:blipFill>
            <p:spPr>
              <a:xfrm>
                <a:off x="0" y="133350"/>
                <a:ext cx="1009297" cy="1760634"/>
              </a:xfrm>
              <a:prstGeom prst="rect">
                <a:avLst/>
              </a:prstGeom>
            </p:spPr>
          </p:pic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D263FDA-E6E2-F25D-3CF4-3CCDA8185324}"/>
                </a:ext>
              </a:extLst>
            </p:cNvPr>
            <p:cNvGrpSpPr/>
            <p:nvPr/>
          </p:nvGrpSpPr>
          <p:grpSpPr>
            <a:xfrm>
              <a:off x="0" y="2114550"/>
              <a:ext cx="5321300" cy="1657350"/>
              <a:chOff x="0" y="2114550"/>
              <a:chExt cx="5321300" cy="1657350"/>
            </a:xfrm>
          </p:grpSpPr>
          <p:pic>
            <p:nvPicPr>
              <p:cNvPr id="29" name="Graphic 28">
                <a:extLst>
                  <a:ext uri="{FF2B5EF4-FFF2-40B4-BE49-F238E27FC236}">
                    <a16:creationId xmlns:a16="http://schemas.microsoft.com/office/drawing/2014/main" id="{31EBAD12-84A1-2DF2-242D-BEA557C7136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l="31271" r="22382" b="35060"/>
              <a:stretch/>
            </p:blipFill>
            <p:spPr>
              <a:xfrm>
                <a:off x="0" y="2114550"/>
                <a:ext cx="1669676" cy="1657350"/>
              </a:xfrm>
              <a:prstGeom prst="rect">
                <a:avLst/>
              </a:prstGeom>
            </p:spPr>
          </p:pic>
          <p:pic>
            <p:nvPicPr>
              <p:cNvPr id="31" name="Graphic 30">
                <a:extLst>
                  <a:ext uri="{FF2B5EF4-FFF2-40B4-BE49-F238E27FC236}">
                    <a16:creationId xmlns:a16="http://schemas.microsoft.com/office/drawing/2014/main" id="{55EF2A84-9879-B880-1225-01FC0B1DD7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l="21226" r="31494" b="40262"/>
              <a:stretch/>
            </p:blipFill>
            <p:spPr>
              <a:xfrm>
                <a:off x="3618656" y="2247880"/>
                <a:ext cx="1702644" cy="1524020"/>
              </a:xfrm>
              <a:prstGeom prst="rect">
                <a:avLst/>
              </a:prstGeom>
            </p:spPr>
          </p:pic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8BC2014D-AD73-CE28-E22B-E1B4E4184AA1}"/>
                </a:ext>
              </a:extLst>
            </p:cNvPr>
            <p:cNvGrpSpPr/>
            <p:nvPr/>
          </p:nvGrpSpPr>
          <p:grpSpPr>
            <a:xfrm>
              <a:off x="2051025" y="2427374"/>
              <a:ext cx="1219250" cy="597608"/>
              <a:chOff x="2051025" y="2427374"/>
              <a:chExt cx="1219250" cy="597608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2051025" y="2427374"/>
                <a:ext cx="1219250" cy="597608"/>
              </a:xfrm>
              <a:custGeom>
                <a:avLst/>
                <a:gdLst/>
                <a:ahLst/>
                <a:cxnLst/>
                <a:rect l="l" t="t" r="r" b="b"/>
                <a:pathLst>
                  <a:path w="1182725" h="579705">
                    <a:moveTo>
                      <a:pt x="276814" y="0"/>
                    </a:moveTo>
                    <a:lnTo>
                      <a:pt x="905912" y="0"/>
                    </a:lnTo>
                    <a:cubicBezTo>
                      <a:pt x="1058792" y="0"/>
                      <a:pt x="1182725" y="123934"/>
                      <a:pt x="1182725" y="276814"/>
                    </a:cubicBezTo>
                    <a:lnTo>
                      <a:pt x="1182725" y="302892"/>
                    </a:lnTo>
                    <a:cubicBezTo>
                      <a:pt x="1182725" y="455772"/>
                      <a:pt x="1058792" y="579705"/>
                      <a:pt x="905912" y="579705"/>
                    </a:cubicBezTo>
                    <a:lnTo>
                      <a:pt x="276814" y="579705"/>
                    </a:lnTo>
                    <a:cubicBezTo>
                      <a:pt x="123934" y="579705"/>
                      <a:pt x="0" y="455772"/>
                      <a:pt x="0" y="302892"/>
                    </a:cubicBezTo>
                    <a:lnTo>
                      <a:pt x="0" y="276814"/>
                    </a:lnTo>
                    <a:cubicBezTo>
                      <a:pt x="0" y="123934"/>
                      <a:pt x="123934" y="0"/>
                      <a:pt x="276814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19050">
                <a:solidFill>
                  <a:srgbClr val="DC2027"/>
                </a:solidFill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2091974" y="2606358"/>
                <a:ext cx="1137352" cy="34823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896"/>
                  </a:lnSpc>
                </a:pPr>
                <a:r>
                  <a:rPr lang="en-US" sz="2068" b="1" dirty="0">
                    <a:solidFill>
                      <a:srgbClr val="DC2027"/>
                    </a:solidFill>
                    <a:latin typeface="Libre Baskerville" panose="02000000000000000000" pitchFamily="2" charset="0"/>
                  </a:rPr>
                  <a:t>$50</a:t>
                </a:r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2270176" y="2494565"/>
                <a:ext cx="780949" cy="133223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196"/>
                  </a:lnSpc>
                </a:pPr>
                <a:r>
                  <a:rPr lang="en-US" sz="854" dirty="0">
                    <a:solidFill>
                      <a:srgbClr val="000000"/>
                    </a:solidFill>
                    <a:latin typeface="Libre Baskerville"/>
                  </a:rPr>
                  <a:t>Value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93EF8BB-2214-3C8E-083E-E5EE488AADAC}"/>
                </a:ext>
              </a:extLst>
            </p:cNvPr>
            <p:cNvGrpSpPr/>
            <p:nvPr/>
          </p:nvGrpSpPr>
          <p:grpSpPr>
            <a:xfrm>
              <a:off x="900887" y="465094"/>
              <a:ext cx="3519525" cy="1650356"/>
              <a:chOff x="900887" y="465094"/>
              <a:chExt cx="3519525" cy="1650356"/>
            </a:xfrm>
          </p:grpSpPr>
          <p:sp>
            <p:nvSpPr>
              <p:cNvPr id="6" name="TextBox 6"/>
              <p:cNvSpPr txBox="1"/>
              <p:nvPr/>
            </p:nvSpPr>
            <p:spPr>
              <a:xfrm>
                <a:off x="1112521" y="1922256"/>
                <a:ext cx="3096258" cy="19319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42"/>
                  </a:lnSpc>
                </a:pPr>
                <a:r>
                  <a:rPr lang="en-US" sz="1173" b="1" dirty="0">
                    <a:solidFill>
                      <a:srgbClr val="000000"/>
                    </a:solidFill>
                    <a:latin typeface="Libre Baskerville" panose="02000000000000000000" pitchFamily="2" charset="0"/>
                  </a:rPr>
                  <a:t>MERRY CHRISTMAS!</a:t>
                </a:r>
              </a:p>
            </p:txBody>
          </p:sp>
          <p:sp>
            <p:nvSpPr>
              <p:cNvPr id="4" name="TextBox 4"/>
              <p:cNvSpPr txBox="1"/>
              <p:nvPr/>
            </p:nvSpPr>
            <p:spPr>
              <a:xfrm>
                <a:off x="1686720" y="465094"/>
                <a:ext cx="1947861" cy="7799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6467"/>
                  </a:lnSpc>
                </a:pPr>
                <a:r>
                  <a:rPr lang="en-US" sz="4619" b="1" dirty="0">
                    <a:solidFill>
                      <a:srgbClr val="DC2027"/>
                    </a:solidFill>
                    <a:latin typeface="Libre Baskerville" panose="02000000000000000000" pitchFamily="2" charset="0"/>
                  </a:rPr>
                  <a:t>GIFT</a:t>
                </a:r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900887" y="1143457"/>
                <a:ext cx="3519525" cy="53816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4505"/>
                  </a:lnSpc>
                </a:pPr>
                <a:r>
                  <a:rPr lang="en-US" sz="3218" b="1">
                    <a:solidFill>
                      <a:srgbClr val="DC2027"/>
                    </a:solidFill>
                    <a:latin typeface="Libre Baskerville" panose="02000000000000000000" pitchFamily="2" charset="0"/>
                  </a:rPr>
                  <a:t>CERTIFICATE</a:t>
                </a:r>
              </a:p>
            </p:txBody>
          </p:sp>
        </p:grpSp>
        <p:sp>
          <p:nvSpPr>
            <p:cNvPr id="17" name="TemplateLAB"/>
            <p:cNvSpPr/>
            <p:nvPr/>
          </p:nvSpPr>
          <p:spPr>
            <a:xfrm>
              <a:off x="2399406" y="3315790"/>
              <a:ext cx="522488" cy="86210"/>
            </a:xfrm>
            <a:custGeom>
              <a:avLst/>
              <a:gdLst/>
              <a:ahLst/>
              <a:cxnLst/>
              <a:rect l="l" t="t" r="r" b="b"/>
              <a:pathLst>
                <a:path w="522488" h="86210">
                  <a:moveTo>
                    <a:pt x="0" y="0"/>
                  </a:moveTo>
                  <a:lnTo>
                    <a:pt x="522488" y="0"/>
                  </a:lnTo>
                  <a:lnTo>
                    <a:pt x="522488" y="86210"/>
                  </a:lnTo>
                  <a:lnTo>
                    <a:pt x="0" y="86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6">
            <a:extLst>
              <a:ext uri="{FF2B5EF4-FFF2-40B4-BE49-F238E27FC236}">
                <a16:creationId xmlns:a16="http://schemas.microsoft.com/office/drawing/2014/main" id="{D6311770-DFC5-C155-6289-3F4CDBCDD1B2}"/>
              </a:ext>
            </a:extLst>
          </p:cNvPr>
          <p:cNvGrpSpPr/>
          <p:nvPr/>
        </p:nvGrpSpPr>
        <p:grpSpPr>
          <a:xfrm>
            <a:off x="385905" y="245254"/>
            <a:ext cx="4562573" cy="3156746"/>
            <a:chOff x="385905" y="245254"/>
            <a:chExt cx="4562573" cy="3156746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B4F2E7E2-CD25-B4E0-6166-B3B22250CC37}"/>
                </a:ext>
              </a:extLst>
            </p:cNvPr>
            <p:cNvGrpSpPr/>
            <p:nvPr/>
          </p:nvGrpSpPr>
          <p:grpSpPr>
            <a:xfrm>
              <a:off x="385905" y="2283526"/>
              <a:ext cx="4562573" cy="762441"/>
              <a:chOff x="385905" y="2283526"/>
              <a:chExt cx="4562573" cy="762441"/>
            </a:xfrm>
          </p:grpSpPr>
          <p:sp>
            <p:nvSpPr>
              <p:cNvPr id="2" name="TextBox 2"/>
              <p:cNvSpPr txBox="1"/>
              <p:nvPr/>
            </p:nvSpPr>
            <p:spPr>
              <a:xfrm>
                <a:off x="389709" y="2283526"/>
                <a:ext cx="4554964" cy="28575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2370"/>
                  </a:lnSpc>
                </a:pPr>
                <a:r>
                  <a:rPr lang="en-US" sz="1975" spc="39" dirty="0">
                    <a:solidFill>
                      <a:srgbClr val="DC2027"/>
                    </a:solidFill>
                    <a:latin typeface="Libre Baskerville"/>
                  </a:rPr>
                  <a:t>VALID UNTIL 31 DEC 2024</a:t>
                </a:r>
              </a:p>
            </p:txBody>
          </p:sp>
          <p:sp>
            <p:nvSpPr>
              <p:cNvPr id="3" name="TextBox 3"/>
              <p:cNvSpPr txBox="1"/>
              <p:nvPr/>
            </p:nvSpPr>
            <p:spPr>
              <a:xfrm>
                <a:off x="385905" y="2660763"/>
                <a:ext cx="4562573" cy="38520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1603"/>
                  </a:lnSpc>
                </a:pPr>
                <a:r>
                  <a:rPr lang="en-US" sz="890">
                    <a:solidFill>
                      <a:srgbClr val="000000"/>
                    </a:solidFill>
                    <a:latin typeface="Libre Baskerville"/>
                  </a:rPr>
                  <a:t>This voucher is not redeemable for cash and cannot be replaced</a:t>
                </a:r>
              </a:p>
              <a:p>
                <a:pPr algn="ctr">
                  <a:lnSpc>
                    <a:spcPts val="1603"/>
                  </a:lnSpc>
                </a:pPr>
                <a:r>
                  <a:rPr lang="en-US" sz="890">
                    <a:solidFill>
                      <a:srgbClr val="000000"/>
                    </a:solidFill>
                    <a:latin typeface="Libre Baskerville"/>
                  </a:rPr>
                  <a:t>if it is lost, stolen, or destroyed.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F4BB332-D4C1-962F-F74A-9EFE3D00AE25}"/>
                </a:ext>
              </a:extLst>
            </p:cNvPr>
            <p:cNvGrpSpPr/>
            <p:nvPr/>
          </p:nvGrpSpPr>
          <p:grpSpPr>
            <a:xfrm>
              <a:off x="637563" y="245254"/>
              <a:ext cx="4046173" cy="1869296"/>
              <a:chOff x="637563" y="245254"/>
              <a:chExt cx="4046173" cy="1869296"/>
            </a:xfrm>
          </p:grpSpPr>
          <p:pic>
            <p:nvPicPr>
              <p:cNvPr id="14" name="Graphic 13">
                <a:extLst>
                  <a:ext uri="{FF2B5EF4-FFF2-40B4-BE49-F238E27FC236}">
                    <a16:creationId xmlns:a16="http://schemas.microsoft.com/office/drawing/2014/main" id="{27E1820E-DC1D-660D-5A19-241E48C07A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17867" r="17867"/>
              <a:stretch/>
            </p:blipFill>
            <p:spPr>
              <a:xfrm>
                <a:off x="637563" y="1092148"/>
                <a:ext cx="732975" cy="807973"/>
              </a:xfrm>
              <a:prstGeom prst="rect">
                <a:avLst/>
              </a:prstGeom>
            </p:spPr>
          </p:pic>
          <p:pic>
            <p:nvPicPr>
              <p:cNvPr id="16" name="Graphic 15">
                <a:extLst>
                  <a:ext uri="{FF2B5EF4-FFF2-40B4-BE49-F238E27FC236}">
                    <a16:creationId xmlns:a16="http://schemas.microsoft.com/office/drawing/2014/main" id="{96E0BFAA-489C-60C5-E22B-9B70F1B0ED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 l="17867" r="17867"/>
              <a:stretch/>
            </p:blipFill>
            <p:spPr>
              <a:xfrm flipH="1">
                <a:off x="3950761" y="1092148"/>
                <a:ext cx="732975" cy="807973"/>
              </a:xfrm>
              <a:prstGeom prst="rect">
                <a:avLst/>
              </a:prstGeom>
            </p:spPr>
          </p:pic>
          <p:pic>
            <p:nvPicPr>
              <p:cNvPr id="19" name="Graphic 18">
                <a:extLst>
                  <a:ext uri="{FF2B5EF4-FFF2-40B4-BE49-F238E27FC236}">
                    <a16:creationId xmlns:a16="http://schemas.microsoft.com/office/drawing/2014/main" id="{89A1614E-EFF3-5E4D-5CFA-030D1707D7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341285" y="245254"/>
                <a:ext cx="2638728" cy="1869296"/>
              </a:xfrm>
              <a:prstGeom prst="rect">
                <a:avLst/>
              </a:prstGeom>
            </p:spPr>
          </p:pic>
        </p:grpSp>
        <p:sp>
          <p:nvSpPr>
            <p:cNvPr id="8" name="TemplateLAB"/>
            <p:cNvSpPr/>
            <p:nvPr/>
          </p:nvSpPr>
          <p:spPr>
            <a:xfrm>
              <a:off x="2405947" y="3315790"/>
              <a:ext cx="522488" cy="86210"/>
            </a:xfrm>
            <a:custGeom>
              <a:avLst/>
              <a:gdLst/>
              <a:ahLst/>
              <a:cxnLst/>
              <a:rect l="l" t="t" r="r" b="b"/>
              <a:pathLst>
                <a:path w="522488" h="86210">
                  <a:moveTo>
                    <a:pt x="0" y="0"/>
                  </a:moveTo>
                  <a:lnTo>
                    <a:pt x="522488" y="0"/>
                  </a:lnTo>
                  <a:lnTo>
                    <a:pt x="522488" y="86210"/>
                  </a:lnTo>
                  <a:lnTo>
                    <a:pt x="0" y="862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34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Libre Baskerville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Christmas Gift Certificate templates (size A6)</dc:title>
  <dc:creator>HOÀNG ANH</dc:creator>
  <cp:lastModifiedBy>5403</cp:lastModifiedBy>
  <cp:revision>15</cp:revision>
  <dcterms:created xsi:type="dcterms:W3CDTF">2006-08-16T00:00:00Z</dcterms:created>
  <dcterms:modified xsi:type="dcterms:W3CDTF">2023-08-22T13:57:44Z</dcterms:modified>
  <dc:identifier>DAFrq0XU9jo</dc:identifier>
</cp:coreProperties>
</file>