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62" r:id="rId3"/>
  </p:sldIdLst>
  <p:sldSz cx="5321300" cy="3771900"/>
  <p:notesSz cx="6858000" cy="9144000"/>
  <p:embeddedFontLst>
    <p:embeddedFont>
      <p:font typeface="Anton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Bold" pitchFamily="2" charset="0"/>
      <p:bold r:id="rId13"/>
    </p:embeddedFont>
    <p:embeddedFont>
      <p:font typeface="Montserrat SemiBold" pitchFamily="2" charset="0"/>
      <p:bold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BF2813"/>
    <a:srgbClr val="A20B0B"/>
    <a:srgbClr val="D14229"/>
    <a:srgbClr val="B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934" y="9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">
            <a:extLst>
              <a:ext uri="{FF2B5EF4-FFF2-40B4-BE49-F238E27FC236}">
                <a16:creationId xmlns:a16="http://schemas.microsoft.com/office/drawing/2014/main" id="{60E6CB45-09C9-436F-6AAE-E9AF3CAD8E31}"/>
              </a:ext>
            </a:extLst>
          </p:cNvPr>
          <p:cNvGrpSpPr/>
          <p:nvPr/>
        </p:nvGrpSpPr>
        <p:grpSpPr>
          <a:xfrm>
            <a:off x="0" y="1124"/>
            <a:ext cx="5321300" cy="3769651"/>
            <a:chOff x="0" y="1124"/>
            <a:chExt cx="5321300" cy="376965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388BB10-8301-0413-6561-598CDFE50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1124"/>
              <a:ext cx="5321300" cy="3769651"/>
            </a:xfrm>
            <a:prstGeom prst="rect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A714235-DBA0-625D-FC41-CDE9486F0522}"/>
                </a:ext>
              </a:extLst>
            </p:cNvPr>
            <p:cNvGrpSpPr/>
            <p:nvPr/>
          </p:nvGrpSpPr>
          <p:grpSpPr>
            <a:xfrm>
              <a:off x="1221795" y="1027256"/>
              <a:ext cx="2877711" cy="1648417"/>
              <a:chOff x="1221795" y="1027256"/>
              <a:chExt cx="2877711" cy="1648417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1561780" y="1027256"/>
                <a:ext cx="2204440" cy="1341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spc="228" dirty="0">
                    <a:solidFill>
                      <a:srgbClr val="15612C"/>
                    </a:solidFill>
                    <a:latin typeface="Montserrat" pitchFamily="2" charset="0"/>
                  </a:rPr>
                  <a:t>ENJOY YOUR PRESENT!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7E65BB-B0F0-E15A-BEED-68131C3FF10F}"/>
                  </a:ext>
                </a:extLst>
              </p:cNvPr>
              <p:cNvSpPr txBox="1"/>
              <p:nvPr/>
            </p:nvSpPr>
            <p:spPr>
              <a:xfrm>
                <a:off x="1221795" y="1183726"/>
                <a:ext cx="2877711" cy="1491947"/>
              </a:xfrm>
              <a:prstGeom prst="rect">
                <a:avLst/>
              </a:prstGeom>
              <a:noFill/>
            </p:spPr>
            <p:txBody>
              <a:bodyPr wrap="square" lIns="91440" tIns="182880" rtlCol="0" anchor="ctr" anchorCtr="0">
                <a:spAutoFit/>
              </a:bodyPr>
              <a:lstStyle/>
              <a:p>
                <a:pPr algn="ctr">
                  <a:lnSpc>
                    <a:spcPts val="4883"/>
                  </a:lnSpc>
                </a:pPr>
                <a:r>
                  <a:rPr lang="en-US" sz="4800" dirty="0">
                    <a:solidFill>
                      <a:srgbClr val="DC5928"/>
                    </a:solidFill>
                    <a:latin typeface="Anton"/>
                  </a:rPr>
                  <a:t>GIFT </a:t>
                </a:r>
              </a:p>
              <a:p>
                <a:pPr algn="ctr">
                  <a:lnSpc>
                    <a:spcPts val="4883"/>
                  </a:lnSpc>
                </a:pPr>
                <a:r>
                  <a:rPr lang="en-US" sz="4800" dirty="0">
                    <a:solidFill>
                      <a:srgbClr val="DC5928"/>
                    </a:solidFill>
                    <a:latin typeface="Anton"/>
                  </a:rPr>
                  <a:t>CERTIFICATE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38DC927-D5E1-ED59-C39F-85D444344287}"/>
                </a:ext>
              </a:extLst>
            </p:cNvPr>
            <p:cNvGrpSpPr/>
            <p:nvPr/>
          </p:nvGrpSpPr>
          <p:grpSpPr>
            <a:xfrm>
              <a:off x="1558092" y="57150"/>
              <a:ext cx="2205116" cy="3221355"/>
              <a:chOff x="1558092" y="57150"/>
              <a:chExt cx="2205116" cy="3221355"/>
            </a:xfrm>
          </p:grpSpPr>
          <p:pic>
            <p:nvPicPr>
              <p:cNvPr id="67" name="Graphic 66">
                <a:extLst>
                  <a:ext uri="{FF2B5EF4-FFF2-40B4-BE49-F238E27FC236}">
                    <a16:creationId xmlns:a16="http://schemas.microsoft.com/office/drawing/2014/main" id="{7C428E50-F37A-11BE-8C59-8FAA2EB30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297974" y="2764661"/>
                <a:ext cx="725352" cy="513844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6AB8CB1E-50A4-FDE5-C550-377FEBB3D7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25611" b="23925"/>
              <a:stretch/>
            </p:blipFill>
            <p:spPr>
              <a:xfrm>
                <a:off x="1558092" y="57150"/>
                <a:ext cx="2205116" cy="788314"/>
              </a:xfrm>
              <a:prstGeom prst="rect">
                <a:avLst/>
              </a:prstGeom>
            </p:spPr>
          </p:pic>
        </p:grpSp>
        <p:sp>
          <p:nvSpPr>
            <p:cNvPr id="9" name="TemplateLAB"/>
            <p:cNvSpPr/>
            <p:nvPr/>
          </p:nvSpPr>
          <p:spPr>
            <a:xfrm>
              <a:off x="2402756" y="3459150"/>
              <a:ext cx="522488" cy="86210"/>
            </a:xfrm>
            <a:custGeom>
              <a:avLst/>
              <a:gdLst/>
              <a:ahLst/>
              <a:cxnLst/>
              <a:rect l="l" t="t" r="r" b="b"/>
              <a:pathLst>
                <a:path w="522488" h="86210">
                  <a:moveTo>
                    <a:pt x="0" y="0"/>
                  </a:moveTo>
                  <a:lnTo>
                    <a:pt x="522488" y="0"/>
                  </a:lnTo>
                  <a:lnTo>
                    <a:pt x="522488" y="86210"/>
                  </a:lnTo>
                  <a:lnTo>
                    <a:pt x="0" y="8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F4C69716-21A2-7B4C-A38D-0D13F248DE6C}"/>
              </a:ext>
            </a:extLst>
          </p:cNvPr>
          <p:cNvGrpSpPr/>
          <p:nvPr/>
        </p:nvGrpSpPr>
        <p:grpSpPr>
          <a:xfrm>
            <a:off x="0" y="1124"/>
            <a:ext cx="5321300" cy="3769651"/>
            <a:chOff x="0" y="1124"/>
            <a:chExt cx="5321300" cy="3769651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21C3CF39-CF10-95D6-1D01-2E77251E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1124"/>
              <a:ext cx="5321300" cy="3769651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E55ED51-9181-7E20-8EC7-686E509E0F85}"/>
                </a:ext>
              </a:extLst>
            </p:cNvPr>
            <p:cNvGrpSpPr/>
            <p:nvPr/>
          </p:nvGrpSpPr>
          <p:grpSpPr>
            <a:xfrm>
              <a:off x="1105783" y="1579146"/>
              <a:ext cx="3116435" cy="1370942"/>
              <a:chOff x="1105783" y="1579146"/>
              <a:chExt cx="3116435" cy="1370942"/>
            </a:xfrm>
          </p:grpSpPr>
          <p:sp>
            <p:nvSpPr>
              <p:cNvPr id="6" name="AutoShape 6"/>
              <p:cNvSpPr/>
              <p:nvPr/>
            </p:nvSpPr>
            <p:spPr>
              <a:xfrm>
                <a:off x="1105783" y="1579146"/>
                <a:ext cx="3116435" cy="4762"/>
              </a:xfrm>
              <a:prstGeom prst="line">
                <a:avLst/>
              </a:prstGeom>
              <a:ln w="9525" cap="rnd">
                <a:solidFill>
                  <a:srgbClr val="DD5A2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260273" y="2215401"/>
                <a:ext cx="2807455" cy="9466"/>
              </a:xfrm>
              <a:custGeom>
                <a:avLst/>
                <a:gdLst/>
                <a:ahLst/>
                <a:cxnLst/>
                <a:rect l="l" t="t" r="r" b="b"/>
                <a:pathLst>
                  <a:path w="20717539" h="69850">
                    <a:moveTo>
                      <a:pt x="20426708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0717539" y="69850"/>
                    </a:lnTo>
                    <a:lnTo>
                      <a:pt x="20717539" y="0"/>
                    </a:lnTo>
                    <a:close/>
                  </a:path>
                </a:pathLst>
              </a:custGeom>
              <a:solidFill>
                <a:srgbClr val="1561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257949" y="2535140"/>
                <a:ext cx="1146250" cy="9465"/>
              </a:xfrm>
              <a:custGeom>
                <a:avLst/>
                <a:gdLst/>
                <a:ahLst/>
                <a:cxnLst/>
                <a:rect l="l" t="t" r="r" b="b"/>
                <a:pathLst>
                  <a:path w="8458719" h="69850">
                    <a:moveTo>
                      <a:pt x="8167889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458719" y="69850"/>
                    </a:lnTo>
                    <a:lnTo>
                      <a:pt x="8458719" y="0"/>
                    </a:lnTo>
                    <a:close/>
                  </a:path>
                </a:pathLst>
              </a:custGeom>
              <a:solidFill>
                <a:srgbClr val="1561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1257949" y="2940623"/>
                <a:ext cx="1146250" cy="9465"/>
              </a:xfrm>
              <a:custGeom>
                <a:avLst/>
                <a:gdLst/>
                <a:ahLst/>
                <a:cxnLst/>
                <a:rect l="l" t="t" r="r" b="b"/>
                <a:pathLst>
                  <a:path w="8458719" h="69850">
                    <a:moveTo>
                      <a:pt x="8167889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458719" y="69850"/>
                    </a:lnTo>
                    <a:lnTo>
                      <a:pt x="8458719" y="0"/>
                    </a:lnTo>
                    <a:close/>
                  </a:path>
                </a:pathLst>
              </a:custGeom>
              <a:solidFill>
                <a:srgbClr val="1561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2919154" y="2535140"/>
                <a:ext cx="1146250" cy="9465"/>
              </a:xfrm>
              <a:custGeom>
                <a:avLst/>
                <a:gdLst/>
                <a:ahLst/>
                <a:cxnLst/>
                <a:rect l="l" t="t" r="r" b="b"/>
                <a:pathLst>
                  <a:path w="8458719" h="69850">
                    <a:moveTo>
                      <a:pt x="8167889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458719" y="69850"/>
                    </a:lnTo>
                    <a:lnTo>
                      <a:pt x="8458719" y="0"/>
                    </a:lnTo>
                    <a:close/>
                  </a:path>
                </a:pathLst>
              </a:custGeom>
              <a:solidFill>
                <a:srgbClr val="1561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2919154" y="2940623"/>
                <a:ext cx="1146250" cy="9465"/>
              </a:xfrm>
              <a:custGeom>
                <a:avLst/>
                <a:gdLst/>
                <a:ahLst/>
                <a:cxnLst/>
                <a:rect l="l" t="t" r="r" b="b"/>
                <a:pathLst>
                  <a:path w="8458719" h="69850">
                    <a:moveTo>
                      <a:pt x="8167889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458719" y="69850"/>
                    </a:lnTo>
                    <a:lnTo>
                      <a:pt x="8458719" y="0"/>
                    </a:lnTo>
                    <a:close/>
                  </a:path>
                </a:pathLst>
              </a:custGeom>
              <a:solidFill>
                <a:srgbClr val="15612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C7EF0BD-240D-BFB0-3DC6-BB31CF47C4B9}"/>
                </a:ext>
              </a:extLst>
            </p:cNvPr>
            <p:cNvGrpSpPr/>
            <p:nvPr/>
          </p:nvGrpSpPr>
          <p:grpSpPr>
            <a:xfrm>
              <a:off x="414632" y="358950"/>
              <a:ext cx="4498736" cy="2551080"/>
              <a:chOff x="414632" y="358950"/>
              <a:chExt cx="4498736" cy="2551080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1919302" y="358950"/>
                <a:ext cx="1489396" cy="1341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pc="228">
                    <a:solidFill>
                      <a:srgbClr val="15612C"/>
                    </a:solidFill>
                    <a:latin typeface="Montserrat Bold"/>
                  </a:rPr>
                  <a:t>WE WISH YOU A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414632" y="1796567"/>
                <a:ext cx="4498736" cy="1308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87"/>
                  </a:lnSpc>
                  <a:spcBef>
                    <a:spcPct val="0"/>
                  </a:spcBef>
                </a:pPr>
                <a:r>
                  <a:rPr lang="en-US" sz="776" spc="25">
                    <a:solidFill>
                      <a:srgbClr val="DC5928"/>
                    </a:solidFill>
                    <a:latin typeface="Montserrat SemiBold" pitchFamily="2" charset="0"/>
                  </a:rPr>
                  <a:t>This certificate entitles you to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257949" y="2386823"/>
                <a:ext cx="885006" cy="1177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51"/>
                  </a:lnSpc>
                  <a:spcBef>
                    <a:spcPct val="0"/>
                  </a:spcBef>
                </a:pPr>
                <a:r>
                  <a:rPr lang="en-US" sz="679" u="none" spc="22">
                    <a:solidFill>
                      <a:srgbClr val="DC5928"/>
                    </a:solidFill>
                    <a:latin typeface="Montserrat SemiBold" pitchFamily="2" charset="0"/>
                  </a:rPr>
                  <a:t>From: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257949" y="2792305"/>
                <a:ext cx="885006" cy="1177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51"/>
                  </a:lnSpc>
                  <a:spcBef>
                    <a:spcPct val="0"/>
                  </a:spcBef>
                </a:pPr>
                <a:r>
                  <a:rPr lang="en-US" sz="679" spc="22" dirty="0">
                    <a:solidFill>
                      <a:srgbClr val="DC5928"/>
                    </a:solidFill>
                    <a:latin typeface="Montserrat SemiBold" pitchFamily="2" charset="0"/>
                  </a:rPr>
                  <a:t>Amount: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2919154" y="2386823"/>
                <a:ext cx="885006" cy="1177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51"/>
                  </a:lnSpc>
                  <a:spcBef>
                    <a:spcPct val="0"/>
                  </a:spcBef>
                </a:pPr>
                <a:r>
                  <a:rPr lang="en-US" sz="679" spc="22" dirty="0">
                    <a:solidFill>
                      <a:srgbClr val="DC5928"/>
                    </a:solidFill>
                    <a:latin typeface="Montserrat SemiBold" pitchFamily="2" charset="0"/>
                  </a:rPr>
                  <a:t>To: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2919154" y="2792305"/>
                <a:ext cx="885006" cy="1177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51"/>
                  </a:lnSpc>
                  <a:spcBef>
                    <a:spcPct val="0"/>
                  </a:spcBef>
                </a:pPr>
                <a:r>
                  <a:rPr lang="en-US" sz="679" spc="22">
                    <a:solidFill>
                      <a:srgbClr val="DC5928"/>
                    </a:solidFill>
                    <a:latin typeface="Montserrat SemiBold" pitchFamily="2" charset="0"/>
                  </a:rPr>
                  <a:t>Valid til: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0CB3A0-5447-F0F5-9C61-C286B5255805}"/>
                </a:ext>
              </a:extLst>
            </p:cNvPr>
            <p:cNvGrpSpPr/>
            <p:nvPr/>
          </p:nvGrpSpPr>
          <p:grpSpPr>
            <a:xfrm>
              <a:off x="371299" y="523651"/>
              <a:ext cx="4585402" cy="3142245"/>
              <a:chOff x="371299" y="523651"/>
              <a:chExt cx="4585402" cy="3142245"/>
            </a:xfrm>
          </p:grpSpPr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C38AFAB5-AB8B-57F0-C861-FA1FEFDF43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13756" b="14460"/>
              <a:stretch/>
            </p:blipFill>
            <p:spPr>
              <a:xfrm>
                <a:off x="1714146" y="523651"/>
                <a:ext cx="1893008" cy="962644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7AAB9CA9-BACE-E502-082C-AF84439252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24490" r="22278"/>
              <a:stretch/>
            </p:blipFill>
            <p:spPr>
              <a:xfrm>
                <a:off x="371299" y="2479783"/>
                <a:ext cx="891297" cy="1186113"/>
              </a:xfrm>
              <a:prstGeom prst="rect">
                <a:avLst/>
              </a:prstGeom>
            </p:spPr>
          </p:pic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E1824002-17EF-E296-EB85-768482685B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24490" r="22278"/>
              <a:stretch/>
            </p:blipFill>
            <p:spPr>
              <a:xfrm flipH="1">
                <a:off x="4065404" y="2479783"/>
                <a:ext cx="891297" cy="1186113"/>
              </a:xfrm>
              <a:prstGeom prst="rect">
                <a:avLst/>
              </a:prstGeom>
            </p:spPr>
          </p:pic>
        </p:grpSp>
        <p:sp>
          <p:nvSpPr>
            <p:cNvPr id="27" name="TemplateLAB"/>
            <p:cNvSpPr/>
            <p:nvPr/>
          </p:nvSpPr>
          <p:spPr>
            <a:xfrm>
              <a:off x="2402756" y="3402000"/>
              <a:ext cx="522488" cy="86210"/>
            </a:xfrm>
            <a:custGeom>
              <a:avLst/>
              <a:gdLst/>
              <a:ahLst/>
              <a:cxnLst/>
              <a:rect l="l" t="t" r="r" b="b"/>
              <a:pathLst>
                <a:path w="522488" h="86210">
                  <a:moveTo>
                    <a:pt x="0" y="0"/>
                  </a:moveTo>
                  <a:lnTo>
                    <a:pt x="522488" y="0"/>
                  </a:lnTo>
                  <a:lnTo>
                    <a:pt x="522488" y="86210"/>
                  </a:lnTo>
                  <a:lnTo>
                    <a:pt x="0" y="8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24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Arial</vt:lpstr>
      <vt:lpstr>Montserrat SemiBold</vt:lpstr>
      <vt:lpstr>Montserrat Bold</vt:lpstr>
      <vt:lpstr>Montserrat</vt:lpstr>
      <vt:lpstr>Anton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Gift Certificate templates (size A6)</dc:title>
  <dc:creator>HOÀNG ANH</dc:creator>
  <cp:lastModifiedBy>5403</cp:lastModifiedBy>
  <cp:revision>13</cp:revision>
  <dcterms:created xsi:type="dcterms:W3CDTF">2006-08-16T00:00:00Z</dcterms:created>
  <dcterms:modified xsi:type="dcterms:W3CDTF">2023-08-21T10:33:30Z</dcterms:modified>
  <dc:identifier>DAFrq0XU9jo</dc:identifier>
</cp:coreProperties>
</file>