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</p:sldIdLst>
  <p:sldSz cx="5321300" cy="37719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uce Sans" panose="00000500000000000000" pitchFamily="2" charset="0"/>
      <p:regular r:id="rId8"/>
      <p:bold r:id="rId9"/>
      <p:italic r:id="rId10"/>
      <p:boldItalic r:id="rId11"/>
    </p:embeddedFont>
    <p:embeddedFont>
      <p:font typeface="The Seasons Bold" pitchFamily="2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813"/>
    <a:srgbClr val="A20B0B"/>
    <a:srgbClr val="D14229"/>
    <a:srgbClr val="B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147" d="100"/>
          <a:sy n="147" d="100"/>
        </p:scale>
        <p:origin x="136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2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>
            <a:extLst>
              <a:ext uri="{FF2B5EF4-FFF2-40B4-BE49-F238E27FC236}">
                <a16:creationId xmlns:a16="http://schemas.microsoft.com/office/drawing/2014/main" id="{D546C397-0601-6D55-E457-19E3D5F0B70B}"/>
              </a:ext>
            </a:extLst>
          </p:cNvPr>
          <p:cNvGrpSpPr/>
          <p:nvPr/>
        </p:nvGrpSpPr>
        <p:grpSpPr>
          <a:xfrm>
            <a:off x="557220" y="460191"/>
            <a:ext cx="4171904" cy="2941809"/>
            <a:chOff x="557220" y="460191"/>
            <a:chExt cx="4171904" cy="294180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EFCBFE1-F08A-2383-8DF0-3C799C4EA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0997" b="38925"/>
            <a:stretch/>
          </p:blipFill>
          <p:spPr>
            <a:xfrm>
              <a:off x="1435100" y="2451719"/>
              <a:ext cx="2451100" cy="34863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631051-EE71-3671-6C2D-474F56F73E34}"/>
                </a:ext>
              </a:extLst>
            </p:cNvPr>
            <p:cNvGrpSpPr/>
            <p:nvPr/>
          </p:nvGrpSpPr>
          <p:grpSpPr>
            <a:xfrm>
              <a:off x="557220" y="2180303"/>
              <a:ext cx="4171904" cy="757828"/>
              <a:chOff x="557220" y="2180303"/>
              <a:chExt cx="4171904" cy="757828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557220" y="2180303"/>
                <a:ext cx="4171904" cy="339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581"/>
                  </a:lnSpc>
                </a:pPr>
                <a:r>
                  <a:rPr lang="en-US" sz="2581" spc="201" dirty="0">
                    <a:solidFill>
                      <a:srgbClr val="FFFFFF"/>
                    </a:solidFill>
                    <a:latin typeface="The Seasons Bold" pitchFamily="2" charset="0"/>
                  </a:rPr>
                  <a:t>GIFT CERTIFICATE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376142" y="2807956"/>
                <a:ext cx="2534060" cy="1301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99"/>
                  </a:lnSpc>
                </a:pPr>
                <a:r>
                  <a:rPr lang="en-US" sz="999" spc="259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BUSINESS NAME</a:t>
                </a:r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B1BF26F-6D57-6209-47BD-C4CD6E073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91584" y="460191"/>
              <a:ext cx="2303176" cy="1631588"/>
            </a:xfrm>
            <a:prstGeom prst="rect">
              <a:avLst/>
            </a:prstGeom>
          </p:spPr>
        </p:pic>
        <p:sp>
          <p:nvSpPr>
            <p:cNvPr id="3" name="TemplateLAB"/>
            <p:cNvSpPr/>
            <p:nvPr/>
          </p:nvSpPr>
          <p:spPr>
            <a:xfrm>
              <a:off x="2381928" y="3315790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8" y="0"/>
                  </a:lnTo>
                  <a:lnTo>
                    <a:pt x="522488" y="86210"/>
                  </a:lnTo>
                  <a:lnTo>
                    <a:pt x="0" y="8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2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4">
            <a:extLst>
              <a:ext uri="{FF2B5EF4-FFF2-40B4-BE49-F238E27FC236}">
                <a16:creationId xmlns:a16="http://schemas.microsoft.com/office/drawing/2014/main" id="{A3A7B61B-2CC8-72AB-07FF-1ABBA8C2E0C1}"/>
              </a:ext>
            </a:extLst>
          </p:cNvPr>
          <p:cNvGrpSpPr/>
          <p:nvPr/>
        </p:nvGrpSpPr>
        <p:grpSpPr>
          <a:xfrm>
            <a:off x="102407" y="101195"/>
            <a:ext cx="5123185" cy="3577611"/>
            <a:chOff x="102407" y="101195"/>
            <a:chExt cx="5123185" cy="3577611"/>
          </a:xfrm>
        </p:grpSpPr>
        <p:sp>
          <p:nvSpPr>
            <p:cNvPr id="3" name="Freeform 3"/>
            <p:cNvSpPr/>
            <p:nvPr/>
          </p:nvSpPr>
          <p:spPr>
            <a:xfrm>
              <a:off x="102407" y="101195"/>
              <a:ext cx="5123185" cy="3577611"/>
            </a:xfrm>
            <a:custGeom>
              <a:avLst/>
              <a:gdLst/>
              <a:ahLst/>
              <a:cxnLst/>
              <a:rect l="l" t="t" r="r" b="b"/>
              <a:pathLst>
                <a:path w="3672068" h="2564270">
                  <a:moveTo>
                    <a:pt x="0" y="0"/>
                  </a:moveTo>
                  <a:lnTo>
                    <a:pt x="3672068" y="0"/>
                  </a:lnTo>
                  <a:lnTo>
                    <a:pt x="3672068" y="2564270"/>
                  </a:lnTo>
                  <a:lnTo>
                    <a:pt x="0" y="2564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D434C2F-48A0-9C58-73A3-0D34078D9440}"/>
                </a:ext>
              </a:extLst>
            </p:cNvPr>
            <p:cNvGrpSpPr/>
            <p:nvPr/>
          </p:nvGrpSpPr>
          <p:grpSpPr>
            <a:xfrm>
              <a:off x="378000" y="1410056"/>
              <a:ext cx="4595322" cy="1071158"/>
              <a:chOff x="378000" y="1410056"/>
              <a:chExt cx="4595322" cy="1071158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378000" y="1410056"/>
                <a:ext cx="4595322" cy="0"/>
              </a:xfrm>
              <a:prstGeom prst="line">
                <a:avLst/>
              </a:prstGeom>
              <a:ln w="9525" cap="rnd">
                <a:solidFill>
                  <a:srgbClr val="BF281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AutoShape 6"/>
              <p:cNvSpPr/>
              <p:nvPr/>
            </p:nvSpPr>
            <p:spPr>
              <a:xfrm flipV="1">
                <a:off x="378000" y="1767108"/>
                <a:ext cx="4577411" cy="0"/>
              </a:xfrm>
              <a:prstGeom prst="line">
                <a:avLst/>
              </a:prstGeom>
              <a:ln w="9525" cap="rnd">
                <a:solidFill>
                  <a:srgbClr val="BF281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378000" y="2124161"/>
                <a:ext cx="4577068" cy="0"/>
              </a:xfrm>
              <a:prstGeom prst="line">
                <a:avLst/>
              </a:prstGeom>
              <a:ln w="9525" cap="rnd">
                <a:solidFill>
                  <a:srgbClr val="BF281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378000" y="2481214"/>
                <a:ext cx="1822572" cy="0"/>
              </a:xfrm>
              <a:prstGeom prst="line">
                <a:avLst/>
              </a:prstGeom>
              <a:ln w="12700" cap="rnd">
                <a:solidFill>
                  <a:srgbClr val="BF281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2313504" y="2481214"/>
                <a:ext cx="2632851" cy="0"/>
              </a:xfrm>
              <a:prstGeom prst="line">
                <a:avLst/>
              </a:prstGeom>
              <a:ln w="12700" cap="rnd">
                <a:solidFill>
                  <a:srgbClr val="BF281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8BA4814-D2DE-71CB-6848-FAA91276A741}"/>
                </a:ext>
              </a:extLst>
            </p:cNvPr>
            <p:cNvGrpSpPr/>
            <p:nvPr/>
          </p:nvGrpSpPr>
          <p:grpSpPr>
            <a:xfrm>
              <a:off x="228208" y="557671"/>
              <a:ext cx="4727203" cy="2832297"/>
              <a:chOff x="228208" y="557671"/>
              <a:chExt cx="4727203" cy="2832297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477094" y="1252094"/>
                <a:ext cx="861423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99"/>
                  </a:lnSpc>
                </a:pPr>
                <a:r>
                  <a:rPr lang="en-US" sz="799" spc="101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TO: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477094" y="1609147"/>
                <a:ext cx="861423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99"/>
                  </a:lnSpc>
                </a:pPr>
                <a:r>
                  <a:rPr lang="en-US" sz="799" spc="101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FROM: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477094" y="1966200"/>
                <a:ext cx="861423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99"/>
                  </a:lnSpc>
                </a:pPr>
                <a:r>
                  <a:rPr lang="en-US" sz="799" spc="101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FOR: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77094" y="2320871"/>
                <a:ext cx="861423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99"/>
                  </a:lnSpc>
                </a:pPr>
                <a:r>
                  <a:rPr lang="en-US" sz="799" spc="101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VALID TIL: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412598" y="2320871"/>
                <a:ext cx="1008176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99"/>
                  </a:lnSpc>
                </a:pPr>
                <a:r>
                  <a:rPr lang="en-US" sz="799" spc="101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AMOUNT: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94069" y="3286853"/>
                <a:ext cx="1919435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US" sz="800" spc="101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WWW.COMPANY.COM 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94069" y="2808820"/>
                <a:ext cx="4561342" cy="2450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spc="9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This coupon is exchangeable at our official store. This coupon is valid for all existing items. Cannot be exchanged to cash.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28208" y="557671"/>
                <a:ext cx="3050299" cy="3156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45"/>
                  </a:lnSpc>
                </a:pPr>
                <a:r>
                  <a:rPr lang="en-US" sz="2445" spc="190" dirty="0">
                    <a:solidFill>
                      <a:srgbClr val="BF2813"/>
                    </a:solidFill>
                    <a:latin typeface="The Seasons Bold" pitchFamily="2" charset="0"/>
                  </a:rPr>
                  <a:t>A GIFT FOR YOU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3010470" y="3287376"/>
                <a:ext cx="1944940" cy="102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800"/>
                  </a:lnSpc>
                </a:pPr>
                <a:r>
                  <a:rPr lang="en-US" sz="800" spc="101" dirty="0">
                    <a:solidFill>
                      <a:srgbClr val="BF2813"/>
                    </a:solidFill>
                    <a:latin typeface="Open Sauce Sans" panose="00000500000000000000" pitchFamily="2" charset="0"/>
                  </a:rPr>
                  <a:t> 123-456-7890</a:t>
                </a: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ED1DB5B-56F0-7C60-C204-D89D1F5EE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5214" r="12950"/>
            <a:stretch/>
          </p:blipFill>
          <p:spPr>
            <a:xfrm>
              <a:off x="4184649" y="220472"/>
              <a:ext cx="908443" cy="895857"/>
            </a:xfrm>
            <a:prstGeom prst="rect">
              <a:avLst/>
            </a:prstGeom>
          </p:spPr>
        </p:pic>
        <p:sp>
          <p:nvSpPr>
            <p:cNvPr id="22" name="TemplateLAB"/>
            <p:cNvSpPr/>
            <p:nvPr/>
          </p:nvSpPr>
          <p:spPr>
            <a:xfrm>
              <a:off x="2662178" y="3323086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7" y="0"/>
                  </a:lnTo>
                  <a:lnTo>
                    <a:pt x="522487" y="86211"/>
                  </a:lnTo>
                  <a:lnTo>
                    <a:pt x="0" y="8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50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The Seasons Bold</vt:lpstr>
      <vt:lpstr>Open Sauce Sans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(size A6)</dc:title>
  <dc:creator>HOÀNG ANH</dc:creator>
  <cp:lastModifiedBy>5403</cp:lastModifiedBy>
  <cp:revision>13</cp:revision>
  <dcterms:created xsi:type="dcterms:W3CDTF">2006-08-16T00:00:00Z</dcterms:created>
  <dcterms:modified xsi:type="dcterms:W3CDTF">2023-08-21T08:52:11Z</dcterms:modified>
  <dc:identifier>DAFrq0XU9jo</dc:identifier>
</cp:coreProperties>
</file>