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5321300" cy="3771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Ralew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25" d="100"/>
          <a:sy n="125" d="100"/>
        </p:scale>
        <p:origin x="2796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CC5AD44-D19B-3A34-3150-4F540B979249}"/>
              </a:ext>
            </a:extLst>
          </p:cNvPr>
          <p:cNvGrpSpPr/>
          <p:nvPr/>
        </p:nvGrpSpPr>
        <p:grpSpPr>
          <a:xfrm>
            <a:off x="0" y="0"/>
            <a:ext cx="5321300" cy="3771900"/>
            <a:chOff x="0" y="0"/>
            <a:chExt cx="5321300" cy="37719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8765293F-0268-EB6A-90E9-26C50E88B7D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5321300" cy="3771900"/>
            </a:xfrm>
            <a:custGeom>
              <a:avLst/>
              <a:gdLst>
                <a:gd name="connsiteX0" fmla="*/ 0 w 5321300"/>
                <a:gd name="connsiteY0" fmla="*/ 3406565 h 3771900"/>
                <a:gd name="connsiteX1" fmla="*/ 420270 w 5321300"/>
                <a:gd name="connsiteY1" fmla="*/ 3771900 h 3771900"/>
                <a:gd name="connsiteX2" fmla="*/ 0 w 5321300"/>
                <a:gd name="connsiteY2" fmla="*/ 3771900 h 3771900"/>
                <a:gd name="connsiteX3" fmla="*/ 0 w 5321300"/>
                <a:gd name="connsiteY3" fmla="*/ 2788161 h 3771900"/>
                <a:gd name="connsiteX4" fmla="*/ 1131663 w 5321300"/>
                <a:gd name="connsiteY4" fmla="*/ 3771900 h 3771900"/>
                <a:gd name="connsiteX5" fmla="*/ 809367 w 5321300"/>
                <a:gd name="connsiteY5" fmla="*/ 3771900 h 3771900"/>
                <a:gd name="connsiteX6" fmla="*/ 0 w 5321300"/>
                <a:gd name="connsiteY6" fmla="*/ 3068328 h 3771900"/>
                <a:gd name="connsiteX7" fmla="*/ 0 w 5321300"/>
                <a:gd name="connsiteY7" fmla="*/ 2169757 h 3771900"/>
                <a:gd name="connsiteX8" fmla="*/ 1843055 w 5321300"/>
                <a:gd name="connsiteY8" fmla="*/ 3771900 h 3771900"/>
                <a:gd name="connsiteX9" fmla="*/ 1520758 w 5321300"/>
                <a:gd name="connsiteY9" fmla="*/ 3771900 h 3771900"/>
                <a:gd name="connsiteX10" fmla="*/ 0 w 5321300"/>
                <a:gd name="connsiteY10" fmla="*/ 2449926 h 3771900"/>
                <a:gd name="connsiteX11" fmla="*/ 0 w 5321300"/>
                <a:gd name="connsiteY11" fmla="*/ 1551354 h 3771900"/>
                <a:gd name="connsiteX12" fmla="*/ 2554446 w 5321300"/>
                <a:gd name="connsiteY12" fmla="*/ 3771900 h 3771900"/>
                <a:gd name="connsiteX13" fmla="*/ 2232151 w 5321300"/>
                <a:gd name="connsiteY13" fmla="*/ 3771900 h 3771900"/>
                <a:gd name="connsiteX14" fmla="*/ 0 w 5321300"/>
                <a:gd name="connsiteY14" fmla="*/ 1831521 h 3771900"/>
                <a:gd name="connsiteX15" fmla="*/ 0 w 5321300"/>
                <a:gd name="connsiteY15" fmla="*/ 932950 h 3771900"/>
                <a:gd name="connsiteX16" fmla="*/ 3265839 w 5321300"/>
                <a:gd name="connsiteY16" fmla="*/ 3771900 h 3771900"/>
                <a:gd name="connsiteX17" fmla="*/ 2943543 w 5321300"/>
                <a:gd name="connsiteY17" fmla="*/ 3771900 h 3771900"/>
                <a:gd name="connsiteX18" fmla="*/ 0 w 5321300"/>
                <a:gd name="connsiteY18" fmla="*/ 1213118 h 3771900"/>
                <a:gd name="connsiteX19" fmla="*/ 0 w 5321300"/>
                <a:gd name="connsiteY19" fmla="*/ 314547 h 3771900"/>
                <a:gd name="connsiteX20" fmla="*/ 3977229 w 5321300"/>
                <a:gd name="connsiteY20" fmla="*/ 3771900 h 3771900"/>
                <a:gd name="connsiteX21" fmla="*/ 3654935 w 5321300"/>
                <a:gd name="connsiteY21" fmla="*/ 3771900 h 3771900"/>
                <a:gd name="connsiteX22" fmla="*/ 0 w 5321300"/>
                <a:gd name="connsiteY22" fmla="*/ 594713 h 3771900"/>
                <a:gd name="connsiteX23" fmla="*/ 5006993 w 5321300"/>
                <a:gd name="connsiteY23" fmla="*/ 0 h 3771900"/>
                <a:gd name="connsiteX24" fmla="*/ 5321300 w 5321300"/>
                <a:gd name="connsiteY24" fmla="*/ 0 h 3771900"/>
                <a:gd name="connsiteX25" fmla="*/ 5321300 w 5321300"/>
                <a:gd name="connsiteY25" fmla="*/ 273223 h 3771900"/>
                <a:gd name="connsiteX26" fmla="*/ 4295603 w 5321300"/>
                <a:gd name="connsiteY26" fmla="*/ 0 h 3771900"/>
                <a:gd name="connsiteX27" fmla="*/ 4617898 w 5321300"/>
                <a:gd name="connsiteY27" fmla="*/ 0 h 3771900"/>
                <a:gd name="connsiteX28" fmla="*/ 5321300 w 5321300"/>
                <a:gd name="connsiteY28" fmla="*/ 611458 h 3771900"/>
                <a:gd name="connsiteX29" fmla="*/ 5321300 w 5321300"/>
                <a:gd name="connsiteY29" fmla="*/ 891626 h 3771900"/>
                <a:gd name="connsiteX30" fmla="*/ 3584210 w 5321300"/>
                <a:gd name="connsiteY30" fmla="*/ 0 h 3771900"/>
                <a:gd name="connsiteX31" fmla="*/ 3906506 w 5321300"/>
                <a:gd name="connsiteY31" fmla="*/ 0 h 3771900"/>
                <a:gd name="connsiteX32" fmla="*/ 5321300 w 5321300"/>
                <a:gd name="connsiteY32" fmla="*/ 1229862 h 3771900"/>
                <a:gd name="connsiteX33" fmla="*/ 5321300 w 5321300"/>
                <a:gd name="connsiteY33" fmla="*/ 1510030 h 3771900"/>
                <a:gd name="connsiteX34" fmla="*/ 2872819 w 5321300"/>
                <a:gd name="connsiteY34" fmla="*/ 0 h 3771900"/>
                <a:gd name="connsiteX35" fmla="*/ 3195113 w 5321300"/>
                <a:gd name="connsiteY35" fmla="*/ 0 h 3771900"/>
                <a:gd name="connsiteX36" fmla="*/ 5321300 w 5321300"/>
                <a:gd name="connsiteY36" fmla="*/ 1848266 h 3771900"/>
                <a:gd name="connsiteX37" fmla="*/ 5321300 w 5321300"/>
                <a:gd name="connsiteY37" fmla="*/ 2128432 h 3771900"/>
                <a:gd name="connsiteX38" fmla="*/ 2161427 w 5321300"/>
                <a:gd name="connsiteY38" fmla="*/ 0 h 3771900"/>
                <a:gd name="connsiteX39" fmla="*/ 2483723 w 5321300"/>
                <a:gd name="connsiteY39" fmla="*/ 0 h 3771900"/>
                <a:gd name="connsiteX40" fmla="*/ 5321300 w 5321300"/>
                <a:gd name="connsiteY40" fmla="*/ 2466669 h 3771900"/>
                <a:gd name="connsiteX41" fmla="*/ 5321300 w 5321300"/>
                <a:gd name="connsiteY41" fmla="*/ 2746836 h 3771900"/>
                <a:gd name="connsiteX42" fmla="*/ 1450035 w 5321300"/>
                <a:gd name="connsiteY42" fmla="*/ 0 h 3771900"/>
                <a:gd name="connsiteX43" fmla="*/ 1772331 w 5321300"/>
                <a:gd name="connsiteY43" fmla="*/ 0 h 3771900"/>
                <a:gd name="connsiteX44" fmla="*/ 5321300 w 5321300"/>
                <a:gd name="connsiteY44" fmla="*/ 3085072 h 3771900"/>
                <a:gd name="connsiteX45" fmla="*/ 5321300 w 5321300"/>
                <a:gd name="connsiteY45" fmla="*/ 3365239 h 3771900"/>
                <a:gd name="connsiteX46" fmla="*/ 738643 w 5321300"/>
                <a:gd name="connsiteY46" fmla="*/ 0 h 3771900"/>
                <a:gd name="connsiteX47" fmla="*/ 1060940 w 5321300"/>
                <a:gd name="connsiteY47" fmla="*/ 0 h 3771900"/>
                <a:gd name="connsiteX48" fmla="*/ 5321300 w 5321300"/>
                <a:gd name="connsiteY48" fmla="*/ 3703475 h 3771900"/>
                <a:gd name="connsiteX49" fmla="*/ 5321300 w 5321300"/>
                <a:gd name="connsiteY49" fmla="*/ 3771900 h 3771900"/>
                <a:gd name="connsiteX50" fmla="*/ 5077718 w 5321300"/>
                <a:gd name="connsiteY50" fmla="*/ 3771900 h 3771900"/>
                <a:gd name="connsiteX51" fmla="*/ 27252 w 5321300"/>
                <a:gd name="connsiteY51" fmla="*/ 0 h 3771900"/>
                <a:gd name="connsiteX52" fmla="*/ 349546 w 5321300"/>
                <a:gd name="connsiteY52" fmla="*/ 0 h 3771900"/>
                <a:gd name="connsiteX53" fmla="*/ 4688621 w 5321300"/>
                <a:gd name="connsiteY53" fmla="*/ 3771900 h 3771900"/>
                <a:gd name="connsiteX54" fmla="*/ 4366327 w 5321300"/>
                <a:gd name="connsiteY54" fmla="*/ 377190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321300" h="3771900">
                  <a:moveTo>
                    <a:pt x="0" y="3406565"/>
                  </a:moveTo>
                  <a:lnTo>
                    <a:pt x="420270" y="3771900"/>
                  </a:lnTo>
                  <a:lnTo>
                    <a:pt x="0" y="3771900"/>
                  </a:lnTo>
                  <a:close/>
                  <a:moveTo>
                    <a:pt x="0" y="2788161"/>
                  </a:moveTo>
                  <a:lnTo>
                    <a:pt x="1131663" y="3771900"/>
                  </a:lnTo>
                  <a:lnTo>
                    <a:pt x="809367" y="3771900"/>
                  </a:lnTo>
                  <a:lnTo>
                    <a:pt x="0" y="3068328"/>
                  </a:lnTo>
                  <a:close/>
                  <a:moveTo>
                    <a:pt x="0" y="2169757"/>
                  </a:moveTo>
                  <a:lnTo>
                    <a:pt x="1843055" y="3771900"/>
                  </a:lnTo>
                  <a:lnTo>
                    <a:pt x="1520758" y="3771900"/>
                  </a:lnTo>
                  <a:lnTo>
                    <a:pt x="0" y="2449926"/>
                  </a:lnTo>
                  <a:close/>
                  <a:moveTo>
                    <a:pt x="0" y="1551354"/>
                  </a:moveTo>
                  <a:lnTo>
                    <a:pt x="2554446" y="3771900"/>
                  </a:lnTo>
                  <a:lnTo>
                    <a:pt x="2232151" y="3771900"/>
                  </a:lnTo>
                  <a:lnTo>
                    <a:pt x="0" y="1831521"/>
                  </a:lnTo>
                  <a:close/>
                  <a:moveTo>
                    <a:pt x="0" y="932950"/>
                  </a:moveTo>
                  <a:lnTo>
                    <a:pt x="3265839" y="3771900"/>
                  </a:lnTo>
                  <a:lnTo>
                    <a:pt x="2943543" y="3771900"/>
                  </a:lnTo>
                  <a:lnTo>
                    <a:pt x="0" y="1213118"/>
                  </a:lnTo>
                  <a:close/>
                  <a:moveTo>
                    <a:pt x="0" y="314547"/>
                  </a:moveTo>
                  <a:lnTo>
                    <a:pt x="3977229" y="3771900"/>
                  </a:lnTo>
                  <a:lnTo>
                    <a:pt x="3654935" y="3771900"/>
                  </a:lnTo>
                  <a:lnTo>
                    <a:pt x="0" y="594713"/>
                  </a:lnTo>
                  <a:close/>
                  <a:moveTo>
                    <a:pt x="5006993" y="0"/>
                  </a:moveTo>
                  <a:lnTo>
                    <a:pt x="5321300" y="0"/>
                  </a:lnTo>
                  <a:lnTo>
                    <a:pt x="5321300" y="273223"/>
                  </a:lnTo>
                  <a:close/>
                  <a:moveTo>
                    <a:pt x="4295603" y="0"/>
                  </a:moveTo>
                  <a:lnTo>
                    <a:pt x="4617898" y="0"/>
                  </a:lnTo>
                  <a:lnTo>
                    <a:pt x="5321300" y="611458"/>
                  </a:lnTo>
                  <a:lnTo>
                    <a:pt x="5321300" y="891626"/>
                  </a:lnTo>
                  <a:close/>
                  <a:moveTo>
                    <a:pt x="3584210" y="0"/>
                  </a:moveTo>
                  <a:lnTo>
                    <a:pt x="3906506" y="0"/>
                  </a:lnTo>
                  <a:lnTo>
                    <a:pt x="5321300" y="1229862"/>
                  </a:lnTo>
                  <a:lnTo>
                    <a:pt x="5321300" y="1510030"/>
                  </a:lnTo>
                  <a:close/>
                  <a:moveTo>
                    <a:pt x="2872819" y="0"/>
                  </a:moveTo>
                  <a:lnTo>
                    <a:pt x="3195113" y="0"/>
                  </a:lnTo>
                  <a:lnTo>
                    <a:pt x="5321300" y="1848266"/>
                  </a:lnTo>
                  <a:lnTo>
                    <a:pt x="5321300" y="2128432"/>
                  </a:lnTo>
                  <a:close/>
                  <a:moveTo>
                    <a:pt x="2161427" y="0"/>
                  </a:moveTo>
                  <a:lnTo>
                    <a:pt x="2483723" y="0"/>
                  </a:lnTo>
                  <a:lnTo>
                    <a:pt x="5321300" y="2466669"/>
                  </a:lnTo>
                  <a:lnTo>
                    <a:pt x="5321300" y="2746836"/>
                  </a:lnTo>
                  <a:close/>
                  <a:moveTo>
                    <a:pt x="1450035" y="0"/>
                  </a:moveTo>
                  <a:lnTo>
                    <a:pt x="1772331" y="0"/>
                  </a:lnTo>
                  <a:lnTo>
                    <a:pt x="5321300" y="3085072"/>
                  </a:lnTo>
                  <a:lnTo>
                    <a:pt x="5321300" y="3365239"/>
                  </a:lnTo>
                  <a:close/>
                  <a:moveTo>
                    <a:pt x="738643" y="0"/>
                  </a:moveTo>
                  <a:lnTo>
                    <a:pt x="1060940" y="0"/>
                  </a:lnTo>
                  <a:lnTo>
                    <a:pt x="5321300" y="3703475"/>
                  </a:lnTo>
                  <a:lnTo>
                    <a:pt x="5321300" y="3771900"/>
                  </a:lnTo>
                  <a:lnTo>
                    <a:pt x="5077718" y="3771900"/>
                  </a:lnTo>
                  <a:close/>
                  <a:moveTo>
                    <a:pt x="27252" y="0"/>
                  </a:moveTo>
                  <a:lnTo>
                    <a:pt x="349546" y="0"/>
                  </a:lnTo>
                  <a:lnTo>
                    <a:pt x="4688621" y="3771900"/>
                  </a:lnTo>
                  <a:lnTo>
                    <a:pt x="4366327" y="37719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6373" y="109185"/>
              <a:ext cx="5015254" cy="3561630"/>
            </a:xfrm>
            <a:custGeom>
              <a:avLst/>
              <a:gdLst/>
              <a:ahLst/>
              <a:cxnLst/>
              <a:rect l="l" t="t" r="r" b="b"/>
              <a:pathLst>
                <a:path w="824298" h="585383">
                  <a:moveTo>
                    <a:pt x="125038" y="0"/>
                  </a:moveTo>
                  <a:lnTo>
                    <a:pt x="699260" y="0"/>
                  </a:lnTo>
                  <a:cubicBezTo>
                    <a:pt x="768317" y="0"/>
                    <a:pt x="824298" y="55981"/>
                    <a:pt x="824298" y="125038"/>
                  </a:cubicBezTo>
                  <a:lnTo>
                    <a:pt x="824298" y="460345"/>
                  </a:lnTo>
                  <a:cubicBezTo>
                    <a:pt x="824298" y="529402"/>
                    <a:pt x="768317" y="585383"/>
                    <a:pt x="699260" y="585383"/>
                  </a:cubicBezTo>
                  <a:lnTo>
                    <a:pt x="125038" y="585383"/>
                  </a:lnTo>
                  <a:cubicBezTo>
                    <a:pt x="91876" y="585383"/>
                    <a:pt x="60072" y="572209"/>
                    <a:pt x="36623" y="548760"/>
                  </a:cubicBezTo>
                  <a:cubicBezTo>
                    <a:pt x="13174" y="525311"/>
                    <a:pt x="0" y="493507"/>
                    <a:pt x="0" y="460345"/>
                  </a:cubicBezTo>
                  <a:lnTo>
                    <a:pt x="0" y="125038"/>
                  </a:lnTo>
                  <a:cubicBezTo>
                    <a:pt x="0" y="55981"/>
                    <a:pt x="55981" y="0"/>
                    <a:pt x="1250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A2A8A5A-FC42-3987-3FDC-F14C7D6B61D2}"/>
                </a:ext>
              </a:extLst>
            </p:cNvPr>
            <p:cNvGrpSpPr/>
            <p:nvPr/>
          </p:nvGrpSpPr>
          <p:grpSpPr>
            <a:xfrm>
              <a:off x="544874" y="2397678"/>
              <a:ext cx="2241217" cy="737569"/>
              <a:chOff x="544874" y="2397678"/>
              <a:chExt cx="2241217" cy="737569"/>
            </a:xfrm>
          </p:grpSpPr>
          <p:sp>
            <p:nvSpPr>
              <p:cNvPr id="20" name="AutoShape 20"/>
              <p:cNvSpPr/>
              <p:nvPr/>
            </p:nvSpPr>
            <p:spPr>
              <a:xfrm>
                <a:off x="551688" y="3135247"/>
                <a:ext cx="2230443" cy="0"/>
              </a:xfrm>
              <a:prstGeom prst="line">
                <a:avLst/>
              </a:prstGeom>
              <a:ln w="19050" cap="rnd">
                <a:solidFill>
                  <a:srgbClr val="A20B0B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544874" y="2747620"/>
                <a:ext cx="2237257" cy="0"/>
              </a:xfrm>
              <a:prstGeom prst="line">
                <a:avLst/>
              </a:prstGeom>
              <a:ln w="19050" cap="rnd">
                <a:solidFill>
                  <a:srgbClr val="A20B0B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544874" y="2397678"/>
                <a:ext cx="2241217" cy="0"/>
              </a:xfrm>
              <a:prstGeom prst="line">
                <a:avLst/>
              </a:prstGeom>
              <a:ln w="19050" cap="rnd">
                <a:solidFill>
                  <a:srgbClr val="A20B0B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A8F3310-BBAA-4A8A-61A1-EDACF8948E57}"/>
                </a:ext>
              </a:extLst>
            </p:cNvPr>
            <p:cNvGrpSpPr/>
            <p:nvPr/>
          </p:nvGrpSpPr>
          <p:grpSpPr>
            <a:xfrm>
              <a:off x="551688" y="579905"/>
              <a:ext cx="3074035" cy="2499938"/>
              <a:chOff x="551688" y="579905"/>
              <a:chExt cx="3074035" cy="2499938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582159" y="579905"/>
                <a:ext cx="3043564" cy="177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03"/>
                  </a:lnSpc>
                  <a:spcBef>
                    <a:spcPct val="0"/>
                  </a:spcBef>
                </a:pPr>
                <a:r>
                  <a:rPr lang="en-US" sz="1073" b="1" spc="136" dirty="0">
                    <a:solidFill>
                      <a:srgbClr val="004AAD"/>
                    </a:solidFill>
                    <a:latin typeface="Raleway" pitchFamily="2" charset="0"/>
                  </a:rPr>
                  <a:t>A little treat from me to you!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58088" y="824833"/>
                <a:ext cx="2598534" cy="7376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99"/>
                  </a:lnSpc>
                </a:pPr>
                <a:r>
                  <a:rPr lang="en-US" sz="2612" b="1" dirty="0">
                    <a:solidFill>
                      <a:srgbClr val="A20B0B"/>
                    </a:solidFill>
                    <a:latin typeface="Playfair Display" pitchFamily="2" charset="0"/>
                  </a:rPr>
                  <a:t>GIFT </a:t>
                </a:r>
              </a:p>
              <a:p>
                <a:pPr>
                  <a:lnSpc>
                    <a:spcPts val="2899"/>
                  </a:lnSpc>
                </a:pPr>
                <a:r>
                  <a:rPr lang="en-US" sz="2612" b="1" dirty="0">
                    <a:solidFill>
                      <a:srgbClr val="A20B0B"/>
                    </a:solidFill>
                    <a:latin typeface="Playfair Display" pitchFamily="2" charset="0"/>
                  </a:rPr>
                  <a:t>CERTIFICATE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51688" y="2513172"/>
                <a:ext cx="687686" cy="177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03"/>
                  </a:lnSpc>
                  <a:spcBef>
                    <a:spcPct val="0"/>
                  </a:spcBef>
                </a:pPr>
                <a:r>
                  <a:rPr lang="en-US" sz="1073" b="1" i="1" spc="136">
                    <a:solidFill>
                      <a:srgbClr val="004AAD"/>
                    </a:solidFill>
                    <a:latin typeface="Raleway" pitchFamily="2" charset="0"/>
                  </a:rPr>
                  <a:t>Amount: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58088" y="2902679"/>
                <a:ext cx="1065123" cy="177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03"/>
                  </a:lnSpc>
                  <a:spcBef>
                    <a:spcPct val="0"/>
                  </a:spcBef>
                </a:pPr>
                <a:r>
                  <a:rPr lang="en-US" sz="1073" b="1" i="1" u="none" strike="noStrike" spc="136">
                    <a:solidFill>
                      <a:srgbClr val="004AAD"/>
                    </a:solidFill>
                    <a:latin typeface="Raleway" pitchFamily="2" charset="0"/>
                  </a:rPr>
                  <a:t>Valid Till: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51688" y="2163230"/>
                <a:ext cx="687686" cy="177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03"/>
                  </a:lnSpc>
                  <a:spcBef>
                    <a:spcPct val="0"/>
                  </a:spcBef>
                </a:pPr>
                <a:r>
                  <a:rPr lang="en-US" sz="1073" b="1" i="1" u="none" strike="noStrike" spc="136">
                    <a:solidFill>
                      <a:srgbClr val="004AAD"/>
                    </a:solidFill>
                    <a:latin typeface="Raleway" pitchFamily="2" charset="0"/>
                  </a:rPr>
                  <a:t>To: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82159" y="1634455"/>
                <a:ext cx="2720607" cy="177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03"/>
                  </a:lnSpc>
                  <a:spcBef>
                    <a:spcPct val="0"/>
                  </a:spcBef>
                </a:pPr>
                <a:r>
                  <a:rPr lang="en-US" sz="1073" b="1" u="none" strike="noStrike" spc="136">
                    <a:solidFill>
                      <a:srgbClr val="004AAD"/>
                    </a:solidFill>
                    <a:latin typeface="Raleway" pitchFamily="2" charset="0"/>
                  </a:rPr>
                  <a:t>Merry Christmas!</a:t>
                </a:r>
              </a:p>
            </p:txBody>
          </p:sp>
        </p:grp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410D6EB-7D3D-0318-8063-F998F9C6E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2611" r="22832"/>
            <a:stretch/>
          </p:blipFill>
          <p:spPr>
            <a:xfrm>
              <a:off x="3028683" y="541980"/>
              <a:ext cx="1917968" cy="2490433"/>
            </a:xfrm>
            <a:prstGeom prst="rect">
              <a:avLst/>
            </a:prstGeom>
          </p:spPr>
        </p:pic>
        <p:sp>
          <p:nvSpPr>
            <p:cNvPr id="27" name="TemplateLAB"/>
            <p:cNvSpPr/>
            <p:nvPr/>
          </p:nvSpPr>
          <p:spPr>
            <a:xfrm>
              <a:off x="3886127" y="3094477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7" y="0"/>
                  </a:lnTo>
                  <a:lnTo>
                    <a:pt x="522487" y="86211"/>
                  </a:lnTo>
                  <a:lnTo>
                    <a:pt x="0" y="8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Playfair Display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17</cp:revision>
  <dcterms:created xsi:type="dcterms:W3CDTF">2006-08-16T00:00:00Z</dcterms:created>
  <dcterms:modified xsi:type="dcterms:W3CDTF">2023-08-22T03:59:17Z</dcterms:modified>
  <dc:identifier>DAFrq0XU9jo</dc:identifier>
</cp:coreProperties>
</file>