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5321300" cy="37719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Moontime" panose="00000500000000000000" pitchFamily="2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813"/>
    <a:srgbClr val="A20B0B"/>
    <a:srgbClr val="D14229"/>
    <a:srgbClr val="B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196" d="100"/>
          <a:sy n="196" d="100"/>
        </p:scale>
        <p:origin x="82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">
            <a:extLst>
              <a:ext uri="{FF2B5EF4-FFF2-40B4-BE49-F238E27FC236}">
                <a16:creationId xmlns:a16="http://schemas.microsoft.com/office/drawing/2014/main" id="{CB859D26-028F-72D8-9901-839DE3EC08D5}"/>
              </a:ext>
            </a:extLst>
          </p:cNvPr>
          <p:cNvGrpSpPr/>
          <p:nvPr/>
        </p:nvGrpSpPr>
        <p:grpSpPr>
          <a:xfrm>
            <a:off x="378000" y="118810"/>
            <a:ext cx="4903609" cy="3283190"/>
            <a:chOff x="378000" y="118810"/>
            <a:chExt cx="4903609" cy="3283190"/>
          </a:xfrm>
        </p:grpSpPr>
        <p:sp>
          <p:nvSpPr>
            <p:cNvPr id="3" name="Freeform 3"/>
            <p:cNvSpPr/>
            <p:nvPr/>
          </p:nvSpPr>
          <p:spPr>
            <a:xfrm>
              <a:off x="378000" y="378000"/>
              <a:ext cx="4572000" cy="3024000"/>
            </a:xfrm>
            <a:custGeom>
              <a:avLst/>
              <a:gdLst/>
              <a:ahLst/>
              <a:cxnLst/>
              <a:rect l="l" t="t" r="r" b="b"/>
              <a:pathLst>
                <a:path w="3277003" h="2167467">
                  <a:moveTo>
                    <a:pt x="0" y="0"/>
                  </a:moveTo>
                  <a:lnTo>
                    <a:pt x="3277003" y="0"/>
                  </a:lnTo>
                  <a:lnTo>
                    <a:pt x="3277003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10272F9-FBB6-1FED-20EC-EFD8767CF641}"/>
                </a:ext>
              </a:extLst>
            </p:cNvPr>
            <p:cNvGrpSpPr/>
            <p:nvPr/>
          </p:nvGrpSpPr>
          <p:grpSpPr>
            <a:xfrm>
              <a:off x="1824394" y="1886115"/>
              <a:ext cx="2772432" cy="736904"/>
              <a:chOff x="1824394" y="1886115"/>
              <a:chExt cx="2772432" cy="736904"/>
            </a:xfrm>
          </p:grpSpPr>
          <p:sp>
            <p:nvSpPr>
              <p:cNvPr id="5" name="AutoShape 5"/>
              <p:cNvSpPr/>
              <p:nvPr/>
            </p:nvSpPr>
            <p:spPr>
              <a:xfrm>
                <a:off x="1824394" y="1886115"/>
                <a:ext cx="2772432" cy="0"/>
              </a:xfrm>
              <a:prstGeom prst="line">
                <a:avLst/>
              </a:prstGeom>
              <a:ln w="9525" cap="flat">
                <a:solidFill>
                  <a:srgbClr val="A6A6A6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AutoShape 6"/>
              <p:cNvSpPr/>
              <p:nvPr/>
            </p:nvSpPr>
            <p:spPr>
              <a:xfrm>
                <a:off x="1824394" y="2237844"/>
                <a:ext cx="2767975" cy="0"/>
              </a:xfrm>
              <a:prstGeom prst="line">
                <a:avLst/>
              </a:prstGeom>
              <a:ln w="9525" cap="flat">
                <a:solidFill>
                  <a:srgbClr val="A6A6A6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AutoShape 7"/>
              <p:cNvSpPr/>
              <p:nvPr/>
            </p:nvSpPr>
            <p:spPr>
              <a:xfrm>
                <a:off x="1824394" y="2623019"/>
                <a:ext cx="2769406" cy="0"/>
              </a:xfrm>
              <a:prstGeom prst="line">
                <a:avLst/>
              </a:prstGeom>
              <a:ln w="9525" cap="flat">
                <a:solidFill>
                  <a:srgbClr val="A6A6A6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3584607" y="118810"/>
              <a:ext cx="1697002" cy="1073354"/>
            </a:xfrm>
            <a:custGeom>
              <a:avLst/>
              <a:gdLst/>
              <a:ahLst/>
              <a:cxnLst/>
              <a:rect l="l" t="t" r="r" b="b"/>
              <a:pathLst>
                <a:path w="1697002" h="1073354">
                  <a:moveTo>
                    <a:pt x="0" y="0"/>
                  </a:moveTo>
                  <a:lnTo>
                    <a:pt x="1697001" y="0"/>
                  </a:lnTo>
                  <a:lnTo>
                    <a:pt x="1697001" y="1073354"/>
                  </a:lnTo>
                  <a:lnTo>
                    <a:pt x="0" y="1073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418F9D-1826-33E6-9435-DC22D316A187}"/>
                </a:ext>
              </a:extLst>
            </p:cNvPr>
            <p:cNvGrpSpPr/>
            <p:nvPr/>
          </p:nvGrpSpPr>
          <p:grpSpPr>
            <a:xfrm>
              <a:off x="857327" y="508789"/>
              <a:ext cx="3219893" cy="2588200"/>
              <a:chOff x="857327" y="508789"/>
              <a:chExt cx="3219893" cy="2588200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857327" y="508789"/>
                <a:ext cx="2727280" cy="6833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696"/>
                  </a:lnSpc>
                </a:pPr>
                <a:r>
                  <a:rPr lang="en-US" sz="4068" dirty="0">
                    <a:solidFill>
                      <a:srgbClr val="DC2027"/>
                    </a:solidFill>
                    <a:latin typeface="Moontime"/>
                  </a:rPr>
                  <a:t>Gift Certificate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866515" y="2140581"/>
                <a:ext cx="1139409" cy="1269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49"/>
                  </a:lnSpc>
                </a:pPr>
                <a:r>
                  <a:rPr lang="en-US" sz="749" spc="160" dirty="0">
                    <a:solidFill>
                      <a:srgbClr val="737373"/>
                    </a:solidFill>
                    <a:latin typeface="Montserrat"/>
                  </a:rPr>
                  <a:t>AMOUNT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866515" y="2544482"/>
                <a:ext cx="1139409" cy="1269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49"/>
                  </a:lnSpc>
                </a:pPr>
                <a:r>
                  <a:rPr lang="en-US" sz="749" spc="160" dirty="0">
                    <a:solidFill>
                      <a:srgbClr val="737373"/>
                    </a:solidFill>
                    <a:latin typeface="Montserrat"/>
                  </a:rPr>
                  <a:t>VALID UNTIL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857327" y="1371492"/>
                <a:ext cx="3106749" cy="1746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US" sz="1000" spc="300" dirty="0">
                    <a:solidFill>
                      <a:srgbClr val="737373"/>
                    </a:solidFill>
                    <a:latin typeface="Montserrat"/>
                  </a:rPr>
                  <a:t>MERRY CHRISTMAS!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866515" y="1762378"/>
                <a:ext cx="638327" cy="1269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49"/>
                  </a:lnSpc>
                </a:pPr>
                <a:r>
                  <a:rPr lang="en-US" sz="749" spc="160" dirty="0">
                    <a:solidFill>
                      <a:srgbClr val="737373"/>
                    </a:solidFill>
                    <a:latin typeface="Montserrat"/>
                  </a:rPr>
                  <a:t>TO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866515" y="2954706"/>
                <a:ext cx="3210705" cy="1422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89"/>
                  </a:lnSpc>
                  <a:spcBef>
                    <a:spcPct val="0"/>
                  </a:spcBef>
                </a:pPr>
                <a:r>
                  <a:rPr lang="en-US" sz="849" spc="181" dirty="0">
                    <a:solidFill>
                      <a:srgbClr val="737373"/>
                    </a:solidFill>
                    <a:latin typeface="Montserrat"/>
                  </a:rPr>
                  <a:t>Business name &amp; Information</a:t>
                </a:r>
              </a:p>
            </p:txBody>
          </p:sp>
        </p:grpSp>
        <p:sp>
          <p:nvSpPr>
            <p:cNvPr id="8" name="TemplateLAB"/>
            <p:cNvSpPr/>
            <p:nvPr/>
          </p:nvSpPr>
          <p:spPr>
            <a:xfrm>
              <a:off x="4096214" y="3000280"/>
              <a:ext cx="522488" cy="86210"/>
            </a:xfrm>
            <a:custGeom>
              <a:avLst/>
              <a:gdLst/>
              <a:ahLst/>
              <a:cxnLst/>
              <a:rect l="l" t="t" r="r" b="b"/>
              <a:pathLst>
                <a:path w="522488" h="86210">
                  <a:moveTo>
                    <a:pt x="0" y="0"/>
                  </a:moveTo>
                  <a:lnTo>
                    <a:pt x="522488" y="0"/>
                  </a:lnTo>
                  <a:lnTo>
                    <a:pt x="522488" y="86210"/>
                  </a:lnTo>
                  <a:lnTo>
                    <a:pt x="0" y="86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13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Moontime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Gift Certificate templates (size A6)</dc:title>
  <dc:creator>HOÀNG ANH</dc:creator>
  <cp:lastModifiedBy>5403</cp:lastModifiedBy>
  <cp:revision>14</cp:revision>
  <dcterms:created xsi:type="dcterms:W3CDTF">2006-08-16T00:00:00Z</dcterms:created>
  <dcterms:modified xsi:type="dcterms:W3CDTF">2023-08-22T02:02:42Z</dcterms:modified>
  <dc:identifier>DAFrq0XU9jo</dc:identifier>
</cp:coreProperties>
</file>