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5321300" cy="37719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hadows Into Light Two" panose="02000506000000020004" pitchFamily="2" charset="0"/>
      <p:regular r:id="rId7"/>
    </p:embeddedFont>
    <p:embeddedFont>
      <p:font typeface="Yeseva One" panose="00000500000000000000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813"/>
    <a:srgbClr val="A20B0B"/>
    <a:srgbClr val="D14229"/>
    <a:srgbClr val="B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934" y="9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CE0A4E-014A-D1CD-9C8D-523095046462}"/>
              </a:ext>
            </a:extLst>
          </p:cNvPr>
          <p:cNvGrpSpPr/>
          <p:nvPr/>
        </p:nvGrpSpPr>
        <p:grpSpPr>
          <a:xfrm>
            <a:off x="0" y="0"/>
            <a:ext cx="5321300" cy="3771900"/>
            <a:chOff x="0" y="0"/>
            <a:chExt cx="5321300" cy="37719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621167-3BFC-166A-CDAF-43C2A390375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5321300" cy="3771900"/>
            </a:xfrm>
            <a:custGeom>
              <a:avLst/>
              <a:gdLst>
                <a:gd name="connsiteX0" fmla="*/ 0 w 5321300"/>
                <a:gd name="connsiteY0" fmla="*/ 3406565 h 3771900"/>
                <a:gd name="connsiteX1" fmla="*/ 420270 w 5321300"/>
                <a:gd name="connsiteY1" fmla="*/ 3771900 h 3771900"/>
                <a:gd name="connsiteX2" fmla="*/ 0 w 5321300"/>
                <a:gd name="connsiteY2" fmla="*/ 3771900 h 3771900"/>
                <a:gd name="connsiteX3" fmla="*/ 0 w 5321300"/>
                <a:gd name="connsiteY3" fmla="*/ 2788161 h 3771900"/>
                <a:gd name="connsiteX4" fmla="*/ 1131663 w 5321300"/>
                <a:gd name="connsiteY4" fmla="*/ 3771900 h 3771900"/>
                <a:gd name="connsiteX5" fmla="*/ 809367 w 5321300"/>
                <a:gd name="connsiteY5" fmla="*/ 3771900 h 3771900"/>
                <a:gd name="connsiteX6" fmla="*/ 0 w 5321300"/>
                <a:gd name="connsiteY6" fmla="*/ 3068328 h 3771900"/>
                <a:gd name="connsiteX7" fmla="*/ 0 w 5321300"/>
                <a:gd name="connsiteY7" fmla="*/ 2169757 h 3771900"/>
                <a:gd name="connsiteX8" fmla="*/ 1843055 w 5321300"/>
                <a:gd name="connsiteY8" fmla="*/ 3771900 h 3771900"/>
                <a:gd name="connsiteX9" fmla="*/ 1520758 w 5321300"/>
                <a:gd name="connsiteY9" fmla="*/ 3771900 h 3771900"/>
                <a:gd name="connsiteX10" fmla="*/ 0 w 5321300"/>
                <a:gd name="connsiteY10" fmla="*/ 2449926 h 3771900"/>
                <a:gd name="connsiteX11" fmla="*/ 0 w 5321300"/>
                <a:gd name="connsiteY11" fmla="*/ 1551354 h 3771900"/>
                <a:gd name="connsiteX12" fmla="*/ 2554446 w 5321300"/>
                <a:gd name="connsiteY12" fmla="*/ 3771900 h 3771900"/>
                <a:gd name="connsiteX13" fmla="*/ 2232151 w 5321300"/>
                <a:gd name="connsiteY13" fmla="*/ 3771900 h 3771900"/>
                <a:gd name="connsiteX14" fmla="*/ 0 w 5321300"/>
                <a:gd name="connsiteY14" fmla="*/ 1831521 h 3771900"/>
                <a:gd name="connsiteX15" fmla="*/ 0 w 5321300"/>
                <a:gd name="connsiteY15" fmla="*/ 932950 h 3771900"/>
                <a:gd name="connsiteX16" fmla="*/ 3265839 w 5321300"/>
                <a:gd name="connsiteY16" fmla="*/ 3771900 h 3771900"/>
                <a:gd name="connsiteX17" fmla="*/ 2943543 w 5321300"/>
                <a:gd name="connsiteY17" fmla="*/ 3771900 h 3771900"/>
                <a:gd name="connsiteX18" fmla="*/ 0 w 5321300"/>
                <a:gd name="connsiteY18" fmla="*/ 1213118 h 3771900"/>
                <a:gd name="connsiteX19" fmla="*/ 0 w 5321300"/>
                <a:gd name="connsiteY19" fmla="*/ 314547 h 3771900"/>
                <a:gd name="connsiteX20" fmla="*/ 3977229 w 5321300"/>
                <a:gd name="connsiteY20" fmla="*/ 3771900 h 3771900"/>
                <a:gd name="connsiteX21" fmla="*/ 3654935 w 5321300"/>
                <a:gd name="connsiteY21" fmla="*/ 3771900 h 3771900"/>
                <a:gd name="connsiteX22" fmla="*/ 0 w 5321300"/>
                <a:gd name="connsiteY22" fmla="*/ 594713 h 3771900"/>
                <a:gd name="connsiteX23" fmla="*/ 5006993 w 5321300"/>
                <a:gd name="connsiteY23" fmla="*/ 0 h 3771900"/>
                <a:gd name="connsiteX24" fmla="*/ 5321300 w 5321300"/>
                <a:gd name="connsiteY24" fmla="*/ 0 h 3771900"/>
                <a:gd name="connsiteX25" fmla="*/ 5321300 w 5321300"/>
                <a:gd name="connsiteY25" fmla="*/ 273223 h 3771900"/>
                <a:gd name="connsiteX26" fmla="*/ 4295603 w 5321300"/>
                <a:gd name="connsiteY26" fmla="*/ 0 h 3771900"/>
                <a:gd name="connsiteX27" fmla="*/ 4617898 w 5321300"/>
                <a:gd name="connsiteY27" fmla="*/ 0 h 3771900"/>
                <a:gd name="connsiteX28" fmla="*/ 5321300 w 5321300"/>
                <a:gd name="connsiteY28" fmla="*/ 611458 h 3771900"/>
                <a:gd name="connsiteX29" fmla="*/ 5321300 w 5321300"/>
                <a:gd name="connsiteY29" fmla="*/ 891626 h 3771900"/>
                <a:gd name="connsiteX30" fmla="*/ 3584210 w 5321300"/>
                <a:gd name="connsiteY30" fmla="*/ 0 h 3771900"/>
                <a:gd name="connsiteX31" fmla="*/ 3906506 w 5321300"/>
                <a:gd name="connsiteY31" fmla="*/ 0 h 3771900"/>
                <a:gd name="connsiteX32" fmla="*/ 5321300 w 5321300"/>
                <a:gd name="connsiteY32" fmla="*/ 1229862 h 3771900"/>
                <a:gd name="connsiteX33" fmla="*/ 5321300 w 5321300"/>
                <a:gd name="connsiteY33" fmla="*/ 1510030 h 3771900"/>
                <a:gd name="connsiteX34" fmla="*/ 2872819 w 5321300"/>
                <a:gd name="connsiteY34" fmla="*/ 0 h 3771900"/>
                <a:gd name="connsiteX35" fmla="*/ 3195113 w 5321300"/>
                <a:gd name="connsiteY35" fmla="*/ 0 h 3771900"/>
                <a:gd name="connsiteX36" fmla="*/ 5321300 w 5321300"/>
                <a:gd name="connsiteY36" fmla="*/ 1848266 h 3771900"/>
                <a:gd name="connsiteX37" fmla="*/ 5321300 w 5321300"/>
                <a:gd name="connsiteY37" fmla="*/ 2128432 h 3771900"/>
                <a:gd name="connsiteX38" fmla="*/ 2161427 w 5321300"/>
                <a:gd name="connsiteY38" fmla="*/ 0 h 3771900"/>
                <a:gd name="connsiteX39" fmla="*/ 2483723 w 5321300"/>
                <a:gd name="connsiteY39" fmla="*/ 0 h 3771900"/>
                <a:gd name="connsiteX40" fmla="*/ 5321300 w 5321300"/>
                <a:gd name="connsiteY40" fmla="*/ 2466669 h 3771900"/>
                <a:gd name="connsiteX41" fmla="*/ 5321300 w 5321300"/>
                <a:gd name="connsiteY41" fmla="*/ 2746836 h 3771900"/>
                <a:gd name="connsiteX42" fmla="*/ 1450035 w 5321300"/>
                <a:gd name="connsiteY42" fmla="*/ 0 h 3771900"/>
                <a:gd name="connsiteX43" fmla="*/ 1772331 w 5321300"/>
                <a:gd name="connsiteY43" fmla="*/ 0 h 3771900"/>
                <a:gd name="connsiteX44" fmla="*/ 5321300 w 5321300"/>
                <a:gd name="connsiteY44" fmla="*/ 3085072 h 3771900"/>
                <a:gd name="connsiteX45" fmla="*/ 5321300 w 5321300"/>
                <a:gd name="connsiteY45" fmla="*/ 3365239 h 3771900"/>
                <a:gd name="connsiteX46" fmla="*/ 738643 w 5321300"/>
                <a:gd name="connsiteY46" fmla="*/ 0 h 3771900"/>
                <a:gd name="connsiteX47" fmla="*/ 1060940 w 5321300"/>
                <a:gd name="connsiteY47" fmla="*/ 0 h 3771900"/>
                <a:gd name="connsiteX48" fmla="*/ 5321300 w 5321300"/>
                <a:gd name="connsiteY48" fmla="*/ 3703475 h 3771900"/>
                <a:gd name="connsiteX49" fmla="*/ 5321300 w 5321300"/>
                <a:gd name="connsiteY49" fmla="*/ 3771900 h 3771900"/>
                <a:gd name="connsiteX50" fmla="*/ 5077718 w 5321300"/>
                <a:gd name="connsiteY50" fmla="*/ 3771900 h 3771900"/>
                <a:gd name="connsiteX51" fmla="*/ 27252 w 5321300"/>
                <a:gd name="connsiteY51" fmla="*/ 0 h 3771900"/>
                <a:gd name="connsiteX52" fmla="*/ 349546 w 5321300"/>
                <a:gd name="connsiteY52" fmla="*/ 0 h 3771900"/>
                <a:gd name="connsiteX53" fmla="*/ 4688621 w 5321300"/>
                <a:gd name="connsiteY53" fmla="*/ 3771900 h 3771900"/>
                <a:gd name="connsiteX54" fmla="*/ 4366327 w 5321300"/>
                <a:gd name="connsiteY54" fmla="*/ 377190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321300" h="3771900">
                  <a:moveTo>
                    <a:pt x="0" y="3406565"/>
                  </a:moveTo>
                  <a:lnTo>
                    <a:pt x="420270" y="3771900"/>
                  </a:lnTo>
                  <a:lnTo>
                    <a:pt x="0" y="3771900"/>
                  </a:lnTo>
                  <a:close/>
                  <a:moveTo>
                    <a:pt x="0" y="2788161"/>
                  </a:moveTo>
                  <a:lnTo>
                    <a:pt x="1131663" y="3771900"/>
                  </a:lnTo>
                  <a:lnTo>
                    <a:pt x="809367" y="3771900"/>
                  </a:lnTo>
                  <a:lnTo>
                    <a:pt x="0" y="3068328"/>
                  </a:lnTo>
                  <a:close/>
                  <a:moveTo>
                    <a:pt x="0" y="2169757"/>
                  </a:moveTo>
                  <a:lnTo>
                    <a:pt x="1843055" y="3771900"/>
                  </a:lnTo>
                  <a:lnTo>
                    <a:pt x="1520758" y="3771900"/>
                  </a:lnTo>
                  <a:lnTo>
                    <a:pt x="0" y="2449926"/>
                  </a:lnTo>
                  <a:close/>
                  <a:moveTo>
                    <a:pt x="0" y="1551354"/>
                  </a:moveTo>
                  <a:lnTo>
                    <a:pt x="2554446" y="3771900"/>
                  </a:lnTo>
                  <a:lnTo>
                    <a:pt x="2232151" y="3771900"/>
                  </a:lnTo>
                  <a:lnTo>
                    <a:pt x="0" y="1831521"/>
                  </a:lnTo>
                  <a:close/>
                  <a:moveTo>
                    <a:pt x="0" y="932950"/>
                  </a:moveTo>
                  <a:lnTo>
                    <a:pt x="3265839" y="3771900"/>
                  </a:lnTo>
                  <a:lnTo>
                    <a:pt x="2943543" y="3771900"/>
                  </a:lnTo>
                  <a:lnTo>
                    <a:pt x="0" y="1213118"/>
                  </a:lnTo>
                  <a:close/>
                  <a:moveTo>
                    <a:pt x="0" y="314547"/>
                  </a:moveTo>
                  <a:lnTo>
                    <a:pt x="3977229" y="3771900"/>
                  </a:lnTo>
                  <a:lnTo>
                    <a:pt x="3654935" y="3771900"/>
                  </a:lnTo>
                  <a:lnTo>
                    <a:pt x="0" y="594713"/>
                  </a:lnTo>
                  <a:close/>
                  <a:moveTo>
                    <a:pt x="5006993" y="0"/>
                  </a:moveTo>
                  <a:lnTo>
                    <a:pt x="5321300" y="0"/>
                  </a:lnTo>
                  <a:lnTo>
                    <a:pt x="5321300" y="273223"/>
                  </a:lnTo>
                  <a:close/>
                  <a:moveTo>
                    <a:pt x="4295603" y="0"/>
                  </a:moveTo>
                  <a:lnTo>
                    <a:pt x="4617898" y="0"/>
                  </a:lnTo>
                  <a:lnTo>
                    <a:pt x="5321300" y="611458"/>
                  </a:lnTo>
                  <a:lnTo>
                    <a:pt x="5321300" y="891626"/>
                  </a:lnTo>
                  <a:close/>
                  <a:moveTo>
                    <a:pt x="3584210" y="0"/>
                  </a:moveTo>
                  <a:lnTo>
                    <a:pt x="3906506" y="0"/>
                  </a:lnTo>
                  <a:lnTo>
                    <a:pt x="5321300" y="1229862"/>
                  </a:lnTo>
                  <a:lnTo>
                    <a:pt x="5321300" y="1510030"/>
                  </a:lnTo>
                  <a:close/>
                  <a:moveTo>
                    <a:pt x="2872819" y="0"/>
                  </a:moveTo>
                  <a:lnTo>
                    <a:pt x="3195113" y="0"/>
                  </a:lnTo>
                  <a:lnTo>
                    <a:pt x="5321300" y="1848266"/>
                  </a:lnTo>
                  <a:lnTo>
                    <a:pt x="5321300" y="2128432"/>
                  </a:lnTo>
                  <a:close/>
                  <a:moveTo>
                    <a:pt x="2161427" y="0"/>
                  </a:moveTo>
                  <a:lnTo>
                    <a:pt x="2483723" y="0"/>
                  </a:lnTo>
                  <a:lnTo>
                    <a:pt x="5321300" y="2466669"/>
                  </a:lnTo>
                  <a:lnTo>
                    <a:pt x="5321300" y="2746836"/>
                  </a:lnTo>
                  <a:close/>
                  <a:moveTo>
                    <a:pt x="1450035" y="0"/>
                  </a:moveTo>
                  <a:lnTo>
                    <a:pt x="1772331" y="0"/>
                  </a:lnTo>
                  <a:lnTo>
                    <a:pt x="5321300" y="3085072"/>
                  </a:lnTo>
                  <a:lnTo>
                    <a:pt x="5321300" y="3365239"/>
                  </a:lnTo>
                  <a:close/>
                  <a:moveTo>
                    <a:pt x="738643" y="0"/>
                  </a:moveTo>
                  <a:lnTo>
                    <a:pt x="1060940" y="0"/>
                  </a:lnTo>
                  <a:lnTo>
                    <a:pt x="5321300" y="3703475"/>
                  </a:lnTo>
                  <a:lnTo>
                    <a:pt x="5321300" y="3771900"/>
                  </a:lnTo>
                  <a:lnTo>
                    <a:pt x="5077718" y="3771900"/>
                  </a:lnTo>
                  <a:close/>
                  <a:moveTo>
                    <a:pt x="27252" y="0"/>
                  </a:moveTo>
                  <a:lnTo>
                    <a:pt x="349546" y="0"/>
                  </a:lnTo>
                  <a:lnTo>
                    <a:pt x="4688621" y="3771900"/>
                  </a:lnTo>
                  <a:lnTo>
                    <a:pt x="4366327" y="3771900"/>
                  </a:lnTo>
                  <a:close/>
                </a:path>
              </a:pathLst>
            </a:custGeom>
            <a:solidFill>
              <a:srgbClr val="D142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669" y="248214"/>
              <a:ext cx="4862662" cy="3283573"/>
            </a:xfrm>
            <a:custGeom>
              <a:avLst/>
              <a:gdLst/>
              <a:ahLst/>
              <a:cxnLst/>
              <a:rect l="l" t="t" r="r" b="b"/>
              <a:pathLst>
                <a:path w="5345904" h="3609888">
                  <a:moveTo>
                    <a:pt x="0" y="0"/>
                  </a:moveTo>
                  <a:lnTo>
                    <a:pt x="5345904" y="0"/>
                  </a:lnTo>
                  <a:lnTo>
                    <a:pt x="5345904" y="3609888"/>
                  </a:lnTo>
                  <a:lnTo>
                    <a:pt x="0" y="3609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77DE837-1EB8-3E2C-84CB-895E8D1D4D60}"/>
                </a:ext>
              </a:extLst>
            </p:cNvPr>
            <p:cNvGrpSpPr/>
            <p:nvPr/>
          </p:nvGrpSpPr>
          <p:grpSpPr>
            <a:xfrm>
              <a:off x="963414" y="2631365"/>
              <a:ext cx="3401172" cy="448442"/>
              <a:chOff x="963414" y="2631365"/>
              <a:chExt cx="3401172" cy="448442"/>
            </a:xfrm>
          </p:grpSpPr>
          <p:sp>
            <p:nvSpPr>
              <p:cNvPr id="19" name="AutoShape 19"/>
              <p:cNvSpPr/>
              <p:nvPr/>
            </p:nvSpPr>
            <p:spPr>
              <a:xfrm>
                <a:off x="963414" y="3079807"/>
                <a:ext cx="3401172" cy="0"/>
              </a:xfrm>
              <a:prstGeom prst="line">
                <a:avLst/>
              </a:prstGeom>
              <a:ln w="9525" cap="rnd">
                <a:solidFill>
                  <a:srgbClr val="EF6C5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963414" y="2631365"/>
                <a:ext cx="3401172" cy="0"/>
              </a:xfrm>
              <a:prstGeom prst="line">
                <a:avLst/>
              </a:prstGeom>
              <a:ln w="9525" cap="rnd">
                <a:solidFill>
                  <a:srgbClr val="EF6C5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8F3C618-6B5A-E2B2-4790-783E093AE2BB}"/>
                </a:ext>
              </a:extLst>
            </p:cNvPr>
            <p:cNvGrpSpPr/>
            <p:nvPr/>
          </p:nvGrpSpPr>
          <p:grpSpPr>
            <a:xfrm>
              <a:off x="671395" y="1281883"/>
              <a:ext cx="3985210" cy="1802498"/>
              <a:chOff x="671395" y="1281883"/>
              <a:chExt cx="3985210" cy="1802498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1021939" y="2462612"/>
                <a:ext cx="3284121" cy="1749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55"/>
                  </a:lnSpc>
                </a:pPr>
                <a:r>
                  <a:rPr lang="en-US" sz="1111" spc="66" dirty="0">
                    <a:solidFill>
                      <a:srgbClr val="1C7901"/>
                    </a:solidFill>
                    <a:latin typeface="Shadows Into Light Two"/>
                  </a:rPr>
                  <a:t>TO :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021939" y="2909404"/>
                <a:ext cx="1112709" cy="1749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55"/>
                  </a:lnSpc>
                </a:pPr>
                <a:r>
                  <a:rPr lang="en-US" sz="1111" spc="66" dirty="0">
                    <a:solidFill>
                      <a:srgbClr val="1C7901"/>
                    </a:solidFill>
                    <a:latin typeface="Shadows Into Light Two"/>
                  </a:rPr>
                  <a:t>AMOUNT :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671395" y="1510494"/>
                <a:ext cx="3985210" cy="5139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93"/>
                  </a:lnSpc>
                </a:pPr>
                <a:r>
                  <a:rPr lang="en-US" sz="2700" spc="140" dirty="0">
                    <a:solidFill>
                      <a:srgbClr val="1C7901"/>
                    </a:solidFill>
                    <a:latin typeface="Yeseva One"/>
                  </a:rPr>
                  <a:t>GIFT CERTIFICATE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971789" y="1281883"/>
                <a:ext cx="3384421" cy="3058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584"/>
                  </a:lnSpc>
                  <a:spcBef>
                    <a:spcPct val="0"/>
                  </a:spcBef>
                </a:pPr>
                <a:r>
                  <a:rPr lang="en-US" sz="1972" spc="118" dirty="0">
                    <a:solidFill>
                      <a:srgbClr val="1C7901"/>
                    </a:solidFill>
                    <a:latin typeface="Shadows Into Light Two"/>
                  </a:rPr>
                  <a:t>MERRY CHRISTMAS!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335ABD4-A194-4986-5018-3BB1FED5DAF7}"/>
                </a:ext>
              </a:extLst>
            </p:cNvPr>
            <p:cNvGrpSpPr/>
            <p:nvPr/>
          </p:nvGrpSpPr>
          <p:grpSpPr>
            <a:xfrm>
              <a:off x="2333055" y="426721"/>
              <a:ext cx="655189" cy="752636"/>
              <a:chOff x="3251159" y="311250"/>
              <a:chExt cx="602901" cy="692571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ECACAEE-6D0A-E7FC-9A8B-626A106966CB}"/>
                  </a:ext>
                </a:extLst>
              </p:cNvPr>
              <p:cNvSpPr/>
              <p:nvPr/>
            </p:nvSpPr>
            <p:spPr>
              <a:xfrm>
                <a:off x="3251159" y="311250"/>
                <a:ext cx="602901" cy="692571"/>
              </a:xfrm>
              <a:custGeom>
                <a:avLst/>
                <a:gdLst>
                  <a:gd name="connsiteX0" fmla="*/ 478637 w 602901"/>
                  <a:gd name="connsiteY0" fmla="*/ 288238 h 692571"/>
                  <a:gd name="connsiteX1" fmla="*/ 471295 w 602901"/>
                  <a:gd name="connsiteY1" fmla="*/ 310626 h 692571"/>
                  <a:gd name="connsiteX2" fmla="*/ 450032 w 602901"/>
                  <a:gd name="connsiteY2" fmla="*/ 280944 h 692571"/>
                  <a:gd name="connsiteX3" fmla="*/ 448108 w 602901"/>
                  <a:gd name="connsiteY3" fmla="*/ 279010 h 692571"/>
                  <a:gd name="connsiteX4" fmla="*/ 446594 w 602901"/>
                  <a:gd name="connsiteY4" fmla="*/ 269290 h 692571"/>
                  <a:gd name="connsiteX5" fmla="*/ 493203 w 602901"/>
                  <a:gd name="connsiteY5" fmla="*/ 240034 h 692571"/>
                  <a:gd name="connsiteX6" fmla="*/ 484903 w 602901"/>
                  <a:gd name="connsiteY6" fmla="*/ 222148 h 692571"/>
                  <a:gd name="connsiteX7" fmla="*/ 470147 w 602901"/>
                  <a:gd name="connsiteY7" fmla="*/ 210996 h 692571"/>
                  <a:gd name="connsiteX8" fmla="*/ 450611 w 602901"/>
                  <a:gd name="connsiteY8" fmla="*/ 228985 h 692571"/>
                  <a:gd name="connsiteX9" fmla="*/ 475703 w 602901"/>
                  <a:gd name="connsiteY9" fmla="*/ 219721 h 692571"/>
                  <a:gd name="connsiteX10" fmla="*/ 466693 w 602901"/>
                  <a:gd name="connsiteY10" fmla="*/ 228734 h 692571"/>
                  <a:gd name="connsiteX11" fmla="*/ 468383 w 602901"/>
                  <a:gd name="connsiteY11" fmla="*/ 234948 h 692571"/>
                  <a:gd name="connsiteX12" fmla="*/ 445203 w 602901"/>
                  <a:gd name="connsiteY12" fmla="*/ 235515 h 692571"/>
                  <a:gd name="connsiteX13" fmla="*/ 440842 w 602901"/>
                  <a:gd name="connsiteY13" fmla="*/ 218251 h 692571"/>
                  <a:gd name="connsiteX14" fmla="*/ 450350 w 602901"/>
                  <a:gd name="connsiteY14" fmla="*/ 119858 h 692571"/>
                  <a:gd name="connsiteX15" fmla="*/ 408019 w 602901"/>
                  <a:gd name="connsiteY15" fmla="*/ 63899 h 692571"/>
                  <a:gd name="connsiteX16" fmla="*/ 302454 w 602901"/>
                  <a:gd name="connsiteY16" fmla="*/ 7056 h 692571"/>
                  <a:gd name="connsiteX17" fmla="*/ 194044 w 602901"/>
                  <a:gd name="connsiteY17" fmla="*/ 12693 h 692571"/>
                  <a:gd name="connsiteX18" fmla="*/ 108558 w 602901"/>
                  <a:gd name="connsiteY18" fmla="*/ 55899 h 692571"/>
                  <a:gd name="connsiteX19" fmla="*/ 71072 w 602901"/>
                  <a:gd name="connsiteY19" fmla="*/ 83377 h 692571"/>
                  <a:gd name="connsiteX20" fmla="*/ 50051 w 602901"/>
                  <a:gd name="connsiteY20" fmla="*/ 132545 h 692571"/>
                  <a:gd name="connsiteX21" fmla="*/ 22092 w 602901"/>
                  <a:gd name="connsiteY21" fmla="*/ 345573 h 692571"/>
                  <a:gd name="connsiteX22" fmla="*/ 37575 w 602901"/>
                  <a:gd name="connsiteY22" fmla="*/ 364251 h 692571"/>
                  <a:gd name="connsiteX23" fmla="*/ 14528 w 602901"/>
                  <a:gd name="connsiteY23" fmla="*/ 393988 h 692571"/>
                  <a:gd name="connsiteX24" fmla="*/ 1790 w 602901"/>
                  <a:gd name="connsiteY24" fmla="*/ 441955 h 692571"/>
                  <a:gd name="connsiteX25" fmla="*/ 59587 w 602901"/>
                  <a:gd name="connsiteY25" fmla="*/ 463341 h 692571"/>
                  <a:gd name="connsiteX26" fmla="*/ 72409 w 602901"/>
                  <a:gd name="connsiteY26" fmla="*/ 504101 h 692571"/>
                  <a:gd name="connsiteX27" fmla="*/ 118159 w 602901"/>
                  <a:gd name="connsiteY27" fmla="*/ 582531 h 692571"/>
                  <a:gd name="connsiteX28" fmla="*/ 125871 w 602901"/>
                  <a:gd name="connsiteY28" fmla="*/ 585165 h 692571"/>
                  <a:gd name="connsiteX29" fmla="*/ 177830 w 602901"/>
                  <a:gd name="connsiteY29" fmla="*/ 649877 h 692571"/>
                  <a:gd name="connsiteX30" fmla="*/ 214037 w 602901"/>
                  <a:gd name="connsiteY30" fmla="*/ 653077 h 692571"/>
                  <a:gd name="connsiteX31" fmla="*/ 237253 w 602901"/>
                  <a:gd name="connsiteY31" fmla="*/ 666870 h 692571"/>
                  <a:gd name="connsiteX32" fmla="*/ 402051 w 602901"/>
                  <a:gd name="connsiteY32" fmla="*/ 671318 h 692571"/>
                  <a:gd name="connsiteX33" fmla="*/ 475256 w 602901"/>
                  <a:gd name="connsiteY33" fmla="*/ 668443 h 692571"/>
                  <a:gd name="connsiteX34" fmla="*/ 532202 w 602901"/>
                  <a:gd name="connsiteY34" fmla="*/ 610642 h 692571"/>
                  <a:gd name="connsiteX35" fmla="*/ 538217 w 602901"/>
                  <a:gd name="connsiteY35" fmla="*/ 602950 h 692571"/>
                  <a:gd name="connsiteX36" fmla="*/ 578595 w 602901"/>
                  <a:gd name="connsiteY36" fmla="*/ 551492 h 692571"/>
                  <a:gd name="connsiteX37" fmla="*/ 581911 w 602901"/>
                  <a:gd name="connsiteY37" fmla="*/ 545113 h 692571"/>
                  <a:gd name="connsiteX38" fmla="*/ 579081 w 602901"/>
                  <a:gd name="connsiteY38" fmla="*/ 487896 h 692571"/>
                  <a:gd name="connsiteX39" fmla="*/ 598235 w 602901"/>
                  <a:gd name="connsiteY39" fmla="*/ 475888 h 692571"/>
                  <a:gd name="connsiteX40" fmla="*/ 599896 w 602901"/>
                  <a:gd name="connsiteY40" fmla="*/ 473730 h 692571"/>
                  <a:gd name="connsiteX41" fmla="*/ 599999 w 602901"/>
                  <a:gd name="connsiteY41" fmla="*/ 473516 h 692571"/>
                  <a:gd name="connsiteX42" fmla="*/ 588701 w 602901"/>
                  <a:gd name="connsiteY42" fmla="*/ 468196 h 692571"/>
                  <a:gd name="connsiteX43" fmla="*/ 595378 w 602901"/>
                  <a:gd name="connsiteY43" fmla="*/ 461770 h 692571"/>
                  <a:gd name="connsiteX44" fmla="*/ 602782 w 602901"/>
                  <a:gd name="connsiteY44" fmla="*/ 438729 h 692571"/>
                  <a:gd name="connsiteX45" fmla="*/ 559862 w 602901"/>
                  <a:gd name="connsiteY45" fmla="*/ 392592 h 692571"/>
                  <a:gd name="connsiteX46" fmla="*/ 563290 w 602901"/>
                  <a:gd name="connsiteY46" fmla="*/ 347359 h 692571"/>
                  <a:gd name="connsiteX47" fmla="*/ 504073 w 602901"/>
                  <a:gd name="connsiteY47" fmla="*/ 325304 h 692571"/>
                  <a:gd name="connsiteX48" fmla="*/ 502151 w 602901"/>
                  <a:gd name="connsiteY48" fmla="*/ 300656 h 692571"/>
                  <a:gd name="connsiteX49" fmla="*/ 487181 w 602901"/>
                  <a:gd name="connsiteY49" fmla="*/ 281158 h 692571"/>
                  <a:gd name="connsiteX50" fmla="*/ 478637 w 602901"/>
                  <a:gd name="connsiteY50" fmla="*/ 288238 h 69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02901" h="692571">
                    <a:moveTo>
                      <a:pt x="478637" y="288238"/>
                    </a:moveTo>
                    <a:cubicBezTo>
                      <a:pt x="478637" y="297270"/>
                      <a:pt x="474704" y="307380"/>
                      <a:pt x="471295" y="310626"/>
                    </a:cubicBezTo>
                    <a:cubicBezTo>
                      <a:pt x="468644" y="299715"/>
                      <a:pt x="462808" y="283911"/>
                      <a:pt x="450032" y="280944"/>
                    </a:cubicBezTo>
                    <a:cubicBezTo>
                      <a:pt x="449219" y="280758"/>
                      <a:pt x="448603" y="280108"/>
                      <a:pt x="448108" y="279010"/>
                    </a:cubicBezTo>
                    <a:cubicBezTo>
                      <a:pt x="447304" y="277241"/>
                      <a:pt x="445232" y="272190"/>
                      <a:pt x="446594" y="269290"/>
                    </a:cubicBezTo>
                    <a:cubicBezTo>
                      <a:pt x="472763" y="278313"/>
                      <a:pt x="495240" y="270712"/>
                      <a:pt x="493203" y="240034"/>
                    </a:cubicBezTo>
                    <a:cubicBezTo>
                      <a:pt x="492794" y="233757"/>
                      <a:pt x="484118" y="230585"/>
                      <a:pt x="484903" y="222148"/>
                    </a:cubicBezTo>
                    <a:cubicBezTo>
                      <a:pt x="485742" y="213116"/>
                      <a:pt x="476413" y="210596"/>
                      <a:pt x="470147" y="210996"/>
                    </a:cubicBezTo>
                    <a:cubicBezTo>
                      <a:pt x="460864" y="211591"/>
                      <a:pt x="453011" y="218642"/>
                      <a:pt x="450611" y="228985"/>
                    </a:cubicBezTo>
                    <a:cubicBezTo>
                      <a:pt x="459035" y="215293"/>
                      <a:pt x="474742" y="215842"/>
                      <a:pt x="475703" y="219721"/>
                    </a:cubicBezTo>
                    <a:cubicBezTo>
                      <a:pt x="476965" y="224818"/>
                      <a:pt x="474070" y="227255"/>
                      <a:pt x="466693" y="228734"/>
                    </a:cubicBezTo>
                    <a:cubicBezTo>
                      <a:pt x="471641" y="229618"/>
                      <a:pt x="475060" y="233254"/>
                      <a:pt x="468383" y="234948"/>
                    </a:cubicBezTo>
                    <a:cubicBezTo>
                      <a:pt x="459977" y="237794"/>
                      <a:pt x="449387" y="247104"/>
                      <a:pt x="445203" y="235515"/>
                    </a:cubicBezTo>
                    <a:cubicBezTo>
                      <a:pt x="443018" y="230111"/>
                      <a:pt x="437584" y="222186"/>
                      <a:pt x="440842" y="218251"/>
                    </a:cubicBezTo>
                    <a:cubicBezTo>
                      <a:pt x="450087" y="207070"/>
                      <a:pt x="463750" y="181723"/>
                      <a:pt x="450350" y="119858"/>
                    </a:cubicBezTo>
                    <a:cubicBezTo>
                      <a:pt x="443570" y="88530"/>
                      <a:pt x="426723" y="81070"/>
                      <a:pt x="408019" y="63899"/>
                    </a:cubicBezTo>
                    <a:cubicBezTo>
                      <a:pt x="376509" y="34971"/>
                      <a:pt x="346122" y="18460"/>
                      <a:pt x="302454" y="7056"/>
                    </a:cubicBezTo>
                    <a:cubicBezTo>
                      <a:pt x="259235" y="-4245"/>
                      <a:pt x="235161" y="-1687"/>
                      <a:pt x="194044" y="12693"/>
                    </a:cubicBezTo>
                    <a:cubicBezTo>
                      <a:pt x="163543" y="23353"/>
                      <a:pt x="133856" y="41110"/>
                      <a:pt x="108558" y="55899"/>
                    </a:cubicBezTo>
                    <a:cubicBezTo>
                      <a:pt x="95213" y="63713"/>
                      <a:pt x="81139" y="72633"/>
                      <a:pt x="71072" y="83377"/>
                    </a:cubicBezTo>
                    <a:cubicBezTo>
                      <a:pt x="52509" y="103180"/>
                      <a:pt x="56009" y="98417"/>
                      <a:pt x="50051" y="132545"/>
                    </a:cubicBezTo>
                    <a:cubicBezTo>
                      <a:pt x="45430" y="158981"/>
                      <a:pt x="12950" y="321108"/>
                      <a:pt x="22092" y="345573"/>
                    </a:cubicBezTo>
                    <a:cubicBezTo>
                      <a:pt x="26014" y="356083"/>
                      <a:pt x="31039" y="356605"/>
                      <a:pt x="37575" y="364251"/>
                    </a:cubicBezTo>
                    <a:cubicBezTo>
                      <a:pt x="36501" y="397634"/>
                      <a:pt x="32430" y="377319"/>
                      <a:pt x="14528" y="393988"/>
                    </a:cubicBezTo>
                    <a:cubicBezTo>
                      <a:pt x="1501" y="406135"/>
                      <a:pt x="-2823" y="425661"/>
                      <a:pt x="1790" y="441955"/>
                    </a:cubicBezTo>
                    <a:cubicBezTo>
                      <a:pt x="11381" y="475888"/>
                      <a:pt x="36838" y="471490"/>
                      <a:pt x="59587" y="463341"/>
                    </a:cubicBezTo>
                    <a:cubicBezTo>
                      <a:pt x="56188" y="485777"/>
                      <a:pt x="59289" y="496112"/>
                      <a:pt x="72409" y="504101"/>
                    </a:cubicBezTo>
                    <a:cubicBezTo>
                      <a:pt x="72062" y="545074"/>
                      <a:pt x="84847" y="572347"/>
                      <a:pt x="118159" y="582531"/>
                    </a:cubicBezTo>
                    <a:cubicBezTo>
                      <a:pt x="120727" y="583407"/>
                      <a:pt x="123313" y="584291"/>
                      <a:pt x="125871" y="585165"/>
                    </a:cubicBezTo>
                    <a:cubicBezTo>
                      <a:pt x="139283" y="591777"/>
                      <a:pt x="136256" y="632492"/>
                      <a:pt x="177830" y="649877"/>
                    </a:cubicBezTo>
                    <a:cubicBezTo>
                      <a:pt x="202719" y="660295"/>
                      <a:pt x="195191" y="642129"/>
                      <a:pt x="214037" y="653077"/>
                    </a:cubicBezTo>
                    <a:cubicBezTo>
                      <a:pt x="220958" y="657095"/>
                      <a:pt x="228773" y="661876"/>
                      <a:pt x="237253" y="666870"/>
                    </a:cubicBezTo>
                    <a:cubicBezTo>
                      <a:pt x="286355" y="695818"/>
                      <a:pt x="335717" y="704310"/>
                      <a:pt x="402051" y="671318"/>
                    </a:cubicBezTo>
                    <a:cubicBezTo>
                      <a:pt x="434053" y="687577"/>
                      <a:pt x="440675" y="684367"/>
                      <a:pt x="475256" y="668443"/>
                    </a:cubicBezTo>
                    <a:cubicBezTo>
                      <a:pt x="514487" y="650370"/>
                      <a:pt x="527411" y="629189"/>
                      <a:pt x="532202" y="610642"/>
                    </a:cubicBezTo>
                    <a:cubicBezTo>
                      <a:pt x="533163" y="606913"/>
                      <a:pt x="534975" y="603843"/>
                      <a:pt x="538217" y="602950"/>
                    </a:cubicBezTo>
                    <a:cubicBezTo>
                      <a:pt x="563364" y="596011"/>
                      <a:pt x="577625" y="575854"/>
                      <a:pt x="578595" y="551492"/>
                    </a:cubicBezTo>
                    <a:cubicBezTo>
                      <a:pt x="578698" y="548739"/>
                      <a:pt x="580192" y="546553"/>
                      <a:pt x="581911" y="545113"/>
                    </a:cubicBezTo>
                    <a:cubicBezTo>
                      <a:pt x="602540" y="527791"/>
                      <a:pt x="602380" y="504760"/>
                      <a:pt x="579081" y="487896"/>
                    </a:cubicBezTo>
                    <a:cubicBezTo>
                      <a:pt x="588232" y="485999"/>
                      <a:pt x="594780" y="479191"/>
                      <a:pt x="598235" y="475888"/>
                    </a:cubicBezTo>
                    <a:cubicBezTo>
                      <a:pt x="599029" y="475135"/>
                      <a:pt x="599571" y="474409"/>
                      <a:pt x="599896" y="473730"/>
                    </a:cubicBezTo>
                    <a:lnTo>
                      <a:pt x="599999" y="473516"/>
                    </a:lnTo>
                    <a:cubicBezTo>
                      <a:pt x="602091" y="468939"/>
                      <a:pt x="595481" y="468030"/>
                      <a:pt x="588701" y="468196"/>
                    </a:cubicBezTo>
                    <a:cubicBezTo>
                      <a:pt x="591127" y="466363"/>
                      <a:pt x="593398" y="464206"/>
                      <a:pt x="595378" y="461770"/>
                    </a:cubicBezTo>
                    <a:cubicBezTo>
                      <a:pt x="600410" y="455555"/>
                      <a:pt x="603568" y="447546"/>
                      <a:pt x="602782" y="438729"/>
                    </a:cubicBezTo>
                    <a:cubicBezTo>
                      <a:pt x="600140" y="409261"/>
                      <a:pt x="570845" y="396200"/>
                      <a:pt x="559862" y="392592"/>
                    </a:cubicBezTo>
                    <a:cubicBezTo>
                      <a:pt x="572217" y="380120"/>
                      <a:pt x="575999" y="361227"/>
                      <a:pt x="563290" y="347359"/>
                    </a:cubicBezTo>
                    <a:cubicBezTo>
                      <a:pt x="550244" y="333155"/>
                      <a:pt x="525776" y="323165"/>
                      <a:pt x="504073" y="325304"/>
                    </a:cubicBezTo>
                    <a:cubicBezTo>
                      <a:pt x="504551" y="318346"/>
                      <a:pt x="504176" y="308849"/>
                      <a:pt x="502151" y="300656"/>
                    </a:cubicBezTo>
                    <a:cubicBezTo>
                      <a:pt x="500554" y="294236"/>
                      <a:pt x="494671" y="282685"/>
                      <a:pt x="487181" y="281158"/>
                    </a:cubicBezTo>
                    <a:cubicBezTo>
                      <a:pt x="482567" y="280218"/>
                      <a:pt x="478637" y="282387"/>
                      <a:pt x="478637" y="288238"/>
                    </a:cubicBezTo>
                  </a:path>
                </a:pathLst>
              </a:custGeom>
              <a:solidFill>
                <a:srgbClr val="D14229"/>
              </a:solidFill>
              <a:ln w="23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70728C2-71FE-75F0-57D6-F96157040401}"/>
                  </a:ext>
                </a:extLst>
              </p:cNvPr>
              <p:cNvSpPr/>
              <p:nvPr/>
            </p:nvSpPr>
            <p:spPr>
              <a:xfrm>
                <a:off x="3295840" y="375921"/>
                <a:ext cx="550202" cy="598120"/>
              </a:xfrm>
              <a:custGeom>
                <a:avLst/>
                <a:gdLst>
                  <a:gd name="connsiteX0" fmla="*/ 394686 w 550202"/>
                  <a:gd name="connsiteY0" fmla="*/ 139934 h 598120"/>
                  <a:gd name="connsiteX1" fmla="*/ 393398 w 550202"/>
                  <a:gd name="connsiteY1" fmla="*/ 108624 h 598120"/>
                  <a:gd name="connsiteX2" fmla="*/ 228207 w 550202"/>
                  <a:gd name="connsiteY2" fmla="*/ 114698 h 598120"/>
                  <a:gd name="connsiteX3" fmla="*/ 209306 w 550202"/>
                  <a:gd name="connsiteY3" fmla="*/ 121302 h 598120"/>
                  <a:gd name="connsiteX4" fmla="*/ 183728 w 550202"/>
                  <a:gd name="connsiteY4" fmla="*/ 121182 h 598120"/>
                  <a:gd name="connsiteX5" fmla="*/ 175968 w 550202"/>
                  <a:gd name="connsiteY5" fmla="*/ 121498 h 598120"/>
                  <a:gd name="connsiteX6" fmla="*/ 177312 w 550202"/>
                  <a:gd name="connsiteY6" fmla="*/ 127237 h 598120"/>
                  <a:gd name="connsiteX7" fmla="*/ 175127 w 550202"/>
                  <a:gd name="connsiteY7" fmla="*/ 129711 h 598120"/>
                  <a:gd name="connsiteX8" fmla="*/ 146204 w 550202"/>
                  <a:gd name="connsiteY8" fmla="*/ 139060 h 598120"/>
                  <a:gd name="connsiteX9" fmla="*/ 71431 w 550202"/>
                  <a:gd name="connsiteY9" fmla="*/ 187428 h 598120"/>
                  <a:gd name="connsiteX10" fmla="*/ 89445 w 550202"/>
                  <a:gd name="connsiteY10" fmla="*/ 223592 h 598120"/>
                  <a:gd name="connsiteX11" fmla="*/ 109971 w 550202"/>
                  <a:gd name="connsiteY11" fmla="*/ 207938 h 598120"/>
                  <a:gd name="connsiteX12" fmla="*/ 72562 w 550202"/>
                  <a:gd name="connsiteY12" fmla="*/ 213174 h 598120"/>
                  <a:gd name="connsiteX13" fmla="*/ 73067 w 550202"/>
                  <a:gd name="connsiteY13" fmla="*/ 190767 h 598120"/>
                  <a:gd name="connsiteX14" fmla="*/ 93937 w 550202"/>
                  <a:gd name="connsiteY14" fmla="*/ 207278 h 598120"/>
                  <a:gd name="connsiteX15" fmla="*/ 116873 w 550202"/>
                  <a:gd name="connsiteY15" fmla="*/ 189474 h 598120"/>
                  <a:gd name="connsiteX16" fmla="*/ 96954 w 550202"/>
                  <a:gd name="connsiteY16" fmla="*/ 181466 h 598120"/>
                  <a:gd name="connsiteX17" fmla="*/ 110756 w 550202"/>
                  <a:gd name="connsiteY17" fmla="*/ 188767 h 598120"/>
                  <a:gd name="connsiteX18" fmla="*/ 92154 w 550202"/>
                  <a:gd name="connsiteY18" fmla="*/ 195129 h 598120"/>
                  <a:gd name="connsiteX19" fmla="*/ 105004 w 550202"/>
                  <a:gd name="connsiteY19" fmla="*/ 197949 h 598120"/>
                  <a:gd name="connsiteX20" fmla="*/ 83609 w 550202"/>
                  <a:gd name="connsiteY20" fmla="*/ 200944 h 598120"/>
                  <a:gd name="connsiteX21" fmla="*/ 80920 w 550202"/>
                  <a:gd name="connsiteY21" fmla="*/ 186545 h 598120"/>
                  <a:gd name="connsiteX22" fmla="*/ 144263 w 550202"/>
                  <a:gd name="connsiteY22" fmla="*/ 149468 h 598120"/>
                  <a:gd name="connsiteX23" fmla="*/ 154665 w 550202"/>
                  <a:gd name="connsiteY23" fmla="*/ 149533 h 598120"/>
                  <a:gd name="connsiteX24" fmla="*/ 172829 w 550202"/>
                  <a:gd name="connsiteY24" fmla="*/ 161830 h 598120"/>
                  <a:gd name="connsiteX25" fmla="*/ 196569 w 550202"/>
                  <a:gd name="connsiteY25" fmla="*/ 154203 h 598120"/>
                  <a:gd name="connsiteX26" fmla="*/ 216160 w 550202"/>
                  <a:gd name="connsiteY26" fmla="*/ 147952 h 598120"/>
                  <a:gd name="connsiteX27" fmla="*/ 241038 w 550202"/>
                  <a:gd name="connsiteY27" fmla="*/ 163653 h 598120"/>
                  <a:gd name="connsiteX28" fmla="*/ 248061 w 550202"/>
                  <a:gd name="connsiteY28" fmla="*/ 150268 h 598120"/>
                  <a:gd name="connsiteX29" fmla="*/ 219290 w 550202"/>
                  <a:gd name="connsiteY29" fmla="*/ 127376 h 598120"/>
                  <a:gd name="connsiteX30" fmla="*/ 377084 w 550202"/>
                  <a:gd name="connsiteY30" fmla="*/ 112791 h 598120"/>
                  <a:gd name="connsiteX31" fmla="*/ 367165 w 550202"/>
                  <a:gd name="connsiteY31" fmla="*/ 116280 h 598120"/>
                  <a:gd name="connsiteX32" fmla="*/ 334685 w 550202"/>
                  <a:gd name="connsiteY32" fmla="*/ 130223 h 598120"/>
                  <a:gd name="connsiteX33" fmla="*/ 328905 w 550202"/>
                  <a:gd name="connsiteY33" fmla="*/ 136762 h 598120"/>
                  <a:gd name="connsiteX34" fmla="*/ 327298 w 550202"/>
                  <a:gd name="connsiteY34" fmla="*/ 137776 h 598120"/>
                  <a:gd name="connsiteX35" fmla="*/ 328634 w 550202"/>
                  <a:gd name="connsiteY35" fmla="*/ 132595 h 598120"/>
                  <a:gd name="connsiteX36" fmla="*/ 323872 w 550202"/>
                  <a:gd name="connsiteY36" fmla="*/ 134269 h 598120"/>
                  <a:gd name="connsiteX37" fmla="*/ 314730 w 550202"/>
                  <a:gd name="connsiteY37" fmla="*/ 152287 h 598120"/>
                  <a:gd name="connsiteX38" fmla="*/ 316980 w 550202"/>
                  <a:gd name="connsiteY38" fmla="*/ 156361 h 598120"/>
                  <a:gd name="connsiteX39" fmla="*/ 323320 w 550202"/>
                  <a:gd name="connsiteY39" fmla="*/ 157495 h 598120"/>
                  <a:gd name="connsiteX40" fmla="*/ 329177 w 550202"/>
                  <a:gd name="connsiteY40" fmla="*/ 149766 h 598120"/>
                  <a:gd name="connsiteX41" fmla="*/ 345594 w 550202"/>
                  <a:gd name="connsiteY41" fmla="*/ 144501 h 598120"/>
                  <a:gd name="connsiteX42" fmla="*/ 349302 w 550202"/>
                  <a:gd name="connsiteY42" fmla="*/ 141004 h 598120"/>
                  <a:gd name="connsiteX43" fmla="*/ 351496 w 550202"/>
                  <a:gd name="connsiteY43" fmla="*/ 145115 h 598120"/>
                  <a:gd name="connsiteX44" fmla="*/ 354007 w 550202"/>
                  <a:gd name="connsiteY44" fmla="*/ 143134 h 598120"/>
                  <a:gd name="connsiteX45" fmla="*/ 370956 w 550202"/>
                  <a:gd name="connsiteY45" fmla="*/ 123079 h 598120"/>
                  <a:gd name="connsiteX46" fmla="*/ 361740 w 550202"/>
                  <a:gd name="connsiteY46" fmla="*/ 140529 h 598120"/>
                  <a:gd name="connsiteX47" fmla="*/ 365336 w 550202"/>
                  <a:gd name="connsiteY47" fmla="*/ 142520 h 598120"/>
                  <a:gd name="connsiteX48" fmla="*/ 382238 w 550202"/>
                  <a:gd name="connsiteY48" fmla="*/ 141125 h 598120"/>
                  <a:gd name="connsiteX49" fmla="*/ 386477 w 550202"/>
                  <a:gd name="connsiteY49" fmla="*/ 145533 h 598120"/>
                  <a:gd name="connsiteX50" fmla="*/ 394686 w 550202"/>
                  <a:gd name="connsiteY50" fmla="*/ 139934 h 598120"/>
                  <a:gd name="connsiteX51" fmla="*/ 320967 w 550202"/>
                  <a:gd name="connsiteY51" fmla="*/ 310805 h 598120"/>
                  <a:gd name="connsiteX52" fmla="*/ 308584 w 550202"/>
                  <a:gd name="connsiteY52" fmla="*/ 315317 h 598120"/>
                  <a:gd name="connsiteX53" fmla="*/ 301701 w 550202"/>
                  <a:gd name="connsiteY53" fmla="*/ 315810 h 598120"/>
                  <a:gd name="connsiteX54" fmla="*/ 285547 w 550202"/>
                  <a:gd name="connsiteY54" fmla="*/ 332860 h 598120"/>
                  <a:gd name="connsiteX55" fmla="*/ 218616 w 550202"/>
                  <a:gd name="connsiteY55" fmla="*/ 359834 h 598120"/>
                  <a:gd name="connsiteX56" fmla="*/ 219232 w 550202"/>
                  <a:gd name="connsiteY56" fmla="*/ 366187 h 598120"/>
                  <a:gd name="connsiteX57" fmla="*/ 260641 w 550202"/>
                  <a:gd name="connsiteY57" fmla="*/ 357434 h 598120"/>
                  <a:gd name="connsiteX58" fmla="*/ 266336 w 550202"/>
                  <a:gd name="connsiteY58" fmla="*/ 356662 h 598120"/>
                  <a:gd name="connsiteX59" fmla="*/ 340148 w 550202"/>
                  <a:gd name="connsiteY59" fmla="*/ 339632 h 598120"/>
                  <a:gd name="connsiteX60" fmla="*/ 420517 w 550202"/>
                  <a:gd name="connsiteY60" fmla="*/ 335269 h 598120"/>
                  <a:gd name="connsiteX61" fmla="*/ 443023 w 550202"/>
                  <a:gd name="connsiteY61" fmla="*/ 300239 h 598120"/>
                  <a:gd name="connsiteX62" fmla="*/ 459842 w 550202"/>
                  <a:gd name="connsiteY62" fmla="*/ 268250 h 598120"/>
                  <a:gd name="connsiteX63" fmla="*/ 513201 w 550202"/>
                  <a:gd name="connsiteY63" fmla="*/ 287002 h 598120"/>
                  <a:gd name="connsiteX64" fmla="*/ 502742 w 550202"/>
                  <a:gd name="connsiteY64" fmla="*/ 331474 h 598120"/>
                  <a:gd name="connsiteX65" fmla="*/ 550042 w 550202"/>
                  <a:gd name="connsiteY65" fmla="*/ 374745 h 598120"/>
                  <a:gd name="connsiteX66" fmla="*/ 512389 w 550202"/>
                  <a:gd name="connsiteY66" fmla="*/ 401208 h 598120"/>
                  <a:gd name="connsiteX67" fmla="*/ 527304 w 550202"/>
                  <a:gd name="connsiteY67" fmla="*/ 409980 h 598120"/>
                  <a:gd name="connsiteX68" fmla="*/ 544887 w 550202"/>
                  <a:gd name="connsiteY68" fmla="*/ 409718 h 598120"/>
                  <a:gd name="connsiteX69" fmla="*/ 508571 w 550202"/>
                  <a:gd name="connsiteY69" fmla="*/ 405599 h 598120"/>
                  <a:gd name="connsiteX70" fmla="*/ 503938 w 550202"/>
                  <a:gd name="connsiteY70" fmla="*/ 410102 h 598120"/>
                  <a:gd name="connsiteX71" fmla="*/ 534531 w 550202"/>
                  <a:gd name="connsiteY71" fmla="*/ 471790 h 598120"/>
                  <a:gd name="connsiteX72" fmla="*/ 498848 w 550202"/>
                  <a:gd name="connsiteY72" fmla="*/ 432657 h 598120"/>
                  <a:gd name="connsiteX73" fmla="*/ 497727 w 550202"/>
                  <a:gd name="connsiteY73" fmla="*/ 437569 h 598120"/>
                  <a:gd name="connsiteX74" fmla="*/ 524782 w 550202"/>
                  <a:gd name="connsiteY74" fmla="*/ 464134 h 598120"/>
                  <a:gd name="connsiteX75" fmla="*/ 491453 w 550202"/>
                  <a:gd name="connsiteY75" fmla="*/ 449197 h 598120"/>
                  <a:gd name="connsiteX76" fmla="*/ 522829 w 550202"/>
                  <a:gd name="connsiteY76" fmla="*/ 483315 h 598120"/>
                  <a:gd name="connsiteX77" fmla="*/ 492450 w 550202"/>
                  <a:gd name="connsiteY77" fmla="*/ 526187 h 598120"/>
                  <a:gd name="connsiteX78" fmla="*/ 495066 w 550202"/>
                  <a:gd name="connsiteY78" fmla="*/ 505946 h 598120"/>
                  <a:gd name="connsiteX79" fmla="*/ 493450 w 550202"/>
                  <a:gd name="connsiteY79" fmla="*/ 503946 h 598120"/>
                  <a:gd name="connsiteX80" fmla="*/ 483459 w 550202"/>
                  <a:gd name="connsiteY80" fmla="*/ 505751 h 598120"/>
                  <a:gd name="connsiteX81" fmla="*/ 436372 w 550202"/>
                  <a:gd name="connsiteY81" fmla="*/ 585010 h 598120"/>
                  <a:gd name="connsiteX82" fmla="*/ 363074 w 550202"/>
                  <a:gd name="connsiteY82" fmla="*/ 585615 h 598120"/>
                  <a:gd name="connsiteX83" fmla="*/ 339364 w 550202"/>
                  <a:gd name="connsiteY83" fmla="*/ 592180 h 598120"/>
                  <a:gd name="connsiteX84" fmla="*/ 200183 w 550202"/>
                  <a:gd name="connsiteY84" fmla="*/ 561839 h 598120"/>
                  <a:gd name="connsiteX85" fmla="*/ 195075 w 550202"/>
                  <a:gd name="connsiteY85" fmla="*/ 511823 h 598120"/>
                  <a:gd name="connsiteX86" fmla="*/ 182636 w 550202"/>
                  <a:gd name="connsiteY86" fmla="*/ 559914 h 598120"/>
                  <a:gd name="connsiteX87" fmla="*/ 179432 w 550202"/>
                  <a:gd name="connsiteY87" fmla="*/ 529125 h 598120"/>
                  <a:gd name="connsiteX88" fmla="*/ 179208 w 550202"/>
                  <a:gd name="connsiteY88" fmla="*/ 563801 h 598120"/>
                  <a:gd name="connsiteX89" fmla="*/ 170709 w 550202"/>
                  <a:gd name="connsiteY89" fmla="*/ 555495 h 598120"/>
                  <a:gd name="connsiteX90" fmla="*/ 175287 w 550202"/>
                  <a:gd name="connsiteY90" fmla="*/ 519776 h 598120"/>
                  <a:gd name="connsiteX91" fmla="*/ 164135 w 550202"/>
                  <a:gd name="connsiteY91" fmla="*/ 557793 h 598120"/>
                  <a:gd name="connsiteX92" fmla="*/ 122214 w 550202"/>
                  <a:gd name="connsiteY92" fmla="*/ 515945 h 598120"/>
                  <a:gd name="connsiteX93" fmla="*/ 120337 w 550202"/>
                  <a:gd name="connsiteY93" fmla="*/ 496048 h 598120"/>
                  <a:gd name="connsiteX94" fmla="*/ 140135 w 550202"/>
                  <a:gd name="connsiteY94" fmla="*/ 447178 h 598120"/>
                  <a:gd name="connsiteX95" fmla="*/ 114174 w 550202"/>
                  <a:gd name="connsiteY95" fmla="*/ 494533 h 598120"/>
                  <a:gd name="connsiteX96" fmla="*/ 72161 w 550202"/>
                  <a:gd name="connsiteY96" fmla="*/ 477176 h 598120"/>
                  <a:gd name="connsiteX97" fmla="*/ 76868 w 550202"/>
                  <a:gd name="connsiteY97" fmla="*/ 426611 h 598120"/>
                  <a:gd name="connsiteX98" fmla="*/ 59636 w 550202"/>
                  <a:gd name="connsiteY98" fmla="*/ 461094 h 598120"/>
                  <a:gd name="connsiteX99" fmla="*/ 66117 w 550202"/>
                  <a:gd name="connsiteY99" fmla="*/ 396967 h 598120"/>
                  <a:gd name="connsiteX100" fmla="*/ 59767 w 550202"/>
                  <a:gd name="connsiteY100" fmla="*/ 392195 h 598120"/>
                  <a:gd name="connsiteX101" fmla="*/ 47338 w 550202"/>
                  <a:gd name="connsiteY101" fmla="*/ 416862 h 598120"/>
                  <a:gd name="connsiteX102" fmla="*/ 38662 w 550202"/>
                  <a:gd name="connsiteY102" fmla="*/ 407497 h 598120"/>
                  <a:gd name="connsiteX103" fmla="*/ 42791 w 550202"/>
                  <a:gd name="connsiteY103" fmla="*/ 384261 h 598120"/>
                  <a:gd name="connsiteX104" fmla="*/ 34909 w 550202"/>
                  <a:gd name="connsiteY104" fmla="*/ 381441 h 598120"/>
                  <a:gd name="connsiteX105" fmla="*/ 40699 w 550202"/>
                  <a:gd name="connsiteY105" fmla="*/ 371100 h 598120"/>
                  <a:gd name="connsiteX106" fmla="*/ 40922 w 550202"/>
                  <a:gd name="connsiteY106" fmla="*/ 366523 h 598120"/>
                  <a:gd name="connsiteX107" fmla="*/ 36076 w 550202"/>
                  <a:gd name="connsiteY107" fmla="*/ 367425 h 598120"/>
                  <a:gd name="connsiteX108" fmla="*/ 34852 w 550202"/>
                  <a:gd name="connsiteY108" fmla="*/ 366271 h 598120"/>
                  <a:gd name="connsiteX109" fmla="*/ 38560 w 550202"/>
                  <a:gd name="connsiteY109" fmla="*/ 360653 h 598120"/>
                  <a:gd name="connsiteX110" fmla="*/ 35777 w 550202"/>
                  <a:gd name="connsiteY110" fmla="*/ 357520 h 598120"/>
                  <a:gd name="connsiteX111" fmla="*/ 19771 w 550202"/>
                  <a:gd name="connsiteY111" fmla="*/ 382446 h 598120"/>
                  <a:gd name="connsiteX112" fmla="*/ 14354 w 550202"/>
                  <a:gd name="connsiteY112" fmla="*/ 338682 h 598120"/>
                  <a:gd name="connsiteX113" fmla="*/ 35330 w 550202"/>
                  <a:gd name="connsiteY113" fmla="*/ 304666 h 598120"/>
                  <a:gd name="connsiteX114" fmla="*/ 32069 w 550202"/>
                  <a:gd name="connsiteY114" fmla="*/ 302089 h 598120"/>
                  <a:gd name="connsiteX115" fmla="*/ 19817 w 550202"/>
                  <a:gd name="connsiteY115" fmla="*/ 314005 h 598120"/>
                  <a:gd name="connsiteX116" fmla="*/ 28791 w 550202"/>
                  <a:gd name="connsiteY116" fmla="*/ 299541 h 598120"/>
                  <a:gd name="connsiteX117" fmla="*/ 27130 w 550202"/>
                  <a:gd name="connsiteY117" fmla="*/ 295448 h 598120"/>
                  <a:gd name="connsiteX118" fmla="*/ 13065 w 550202"/>
                  <a:gd name="connsiteY118" fmla="*/ 314107 h 598120"/>
                  <a:gd name="connsiteX119" fmla="*/ 3773 w 550202"/>
                  <a:gd name="connsiteY119" fmla="*/ 323177 h 598120"/>
                  <a:gd name="connsiteX120" fmla="*/ 0 w 550202"/>
                  <a:gd name="connsiteY120" fmla="*/ 304806 h 598120"/>
                  <a:gd name="connsiteX121" fmla="*/ 2009 w 550202"/>
                  <a:gd name="connsiteY121" fmla="*/ 301225 h 598120"/>
                  <a:gd name="connsiteX122" fmla="*/ 24010 w 550202"/>
                  <a:gd name="connsiteY122" fmla="*/ 292500 h 598120"/>
                  <a:gd name="connsiteX123" fmla="*/ 44472 w 550202"/>
                  <a:gd name="connsiteY123" fmla="*/ 288250 h 598120"/>
                  <a:gd name="connsiteX124" fmla="*/ 73793 w 550202"/>
                  <a:gd name="connsiteY124" fmla="*/ 277544 h 598120"/>
                  <a:gd name="connsiteX125" fmla="*/ 78548 w 550202"/>
                  <a:gd name="connsiteY125" fmla="*/ 259182 h 598120"/>
                  <a:gd name="connsiteX126" fmla="*/ 59636 w 550202"/>
                  <a:gd name="connsiteY126" fmla="*/ 244671 h 598120"/>
                  <a:gd name="connsiteX127" fmla="*/ 52961 w 550202"/>
                  <a:gd name="connsiteY127" fmla="*/ 219975 h 598120"/>
                  <a:gd name="connsiteX128" fmla="*/ 70984 w 550202"/>
                  <a:gd name="connsiteY128" fmla="*/ 173634 h 598120"/>
                  <a:gd name="connsiteX129" fmla="*/ 52772 w 550202"/>
                  <a:gd name="connsiteY129" fmla="*/ 194636 h 598120"/>
                  <a:gd name="connsiteX130" fmla="*/ 79407 w 550202"/>
                  <a:gd name="connsiteY130" fmla="*/ 45652 h 598120"/>
                  <a:gd name="connsiteX131" fmla="*/ 362823 w 550202"/>
                  <a:gd name="connsiteY131" fmla="*/ 13803 h 598120"/>
                  <a:gd name="connsiteX132" fmla="*/ 398822 w 550202"/>
                  <a:gd name="connsiteY132" fmla="*/ 68664 h 598120"/>
                  <a:gd name="connsiteX133" fmla="*/ 393613 w 550202"/>
                  <a:gd name="connsiteY133" fmla="*/ 147440 h 598120"/>
                  <a:gd name="connsiteX134" fmla="*/ 397189 w 550202"/>
                  <a:gd name="connsiteY134" fmla="*/ 177484 h 598120"/>
                  <a:gd name="connsiteX135" fmla="*/ 396611 w 550202"/>
                  <a:gd name="connsiteY135" fmla="*/ 185326 h 598120"/>
                  <a:gd name="connsiteX136" fmla="*/ 380156 w 550202"/>
                  <a:gd name="connsiteY136" fmla="*/ 193158 h 598120"/>
                  <a:gd name="connsiteX137" fmla="*/ 380361 w 550202"/>
                  <a:gd name="connsiteY137" fmla="*/ 196787 h 598120"/>
                  <a:gd name="connsiteX138" fmla="*/ 393340 w 550202"/>
                  <a:gd name="connsiteY138" fmla="*/ 193903 h 598120"/>
                  <a:gd name="connsiteX139" fmla="*/ 395031 w 550202"/>
                  <a:gd name="connsiteY139" fmla="*/ 194915 h 598120"/>
                  <a:gd name="connsiteX140" fmla="*/ 388822 w 550202"/>
                  <a:gd name="connsiteY140" fmla="*/ 200711 h 598120"/>
                  <a:gd name="connsiteX141" fmla="*/ 389336 w 550202"/>
                  <a:gd name="connsiteY141" fmla="*/ 203649 h 598120"/>
                  <a:gd name="connsiteX142" fmla="*/ 395023 w 550202"/>
                  <a:gd name="connsiteY142" fmla="*/ 203614 h 598120"/>
                  <a:gd name="connsiteX143" fmla="*/ 396592 w 550202"/>
                  <a:gd name="connsiteY143" fmla="*/ 205223 h 598120"/>
                  <a:gd name="connsiteX144" fmla="*/ 396498 w 550202"/>
                  <a:gd name="connsiteY144" fmla="*/ 209186 h 598120"/>
                  <a:gd name="connsiteX145" fmla="*/ 394442 w 550202"/>
                  <a:gd name="connsiteY145" fmla="*/ 210124 h 598120"/>
                  <a:gd name="connsiteX146" fmla="*/ 349993 w 550202"/>
                  <a:gd name="connsiteY146" fmla="*/ 211362 h 598120"/>
                  <a:gd name="connsiteX147" fmla="*/ 391978 w 550202"/>
                  <a:gd name="connsiteY147" fmla="*/ 219873 h 598120"/>
                  <a:gd name="connsiteX148" fmla="*/ 386254 w 550202"/>
                  <a:gd name="connsiteY148" fmla="*/ 226559 h 598120"/>
                  <a:gd name="connsiteX149" fmla="*/ 388420 w 550202"/>
                  <a:gd name="connsiteY149" fmla="*/ 231369 h 598120"/>
                  <a:gd name="connsiteX150" fmla="*/ 402793 w 550202"/>
                  <a:gd name="connsiteY150" fmla="*/ 230188 h 598120"/>
                  <a:gd name="connsiteX151" fmla="*/ 391370 w 550202"/>
                  <a:gd name="connsiteY151" fmla="*/ 234643 h 598120"/>
                  <a:gd name="connsiteX152" fmla="*/ 392790 w 550202"/>
                  <a:gd name="connsiteY152" fmla="*/ 243509 h 598120"/>
                  <a:gd name="connsiteX153" fmla="*/ 403333 w 550202"/>
                  <a:gd name="connsiteY153" fmla="*/ 242104 h 598120"/>
                  <a:gd name="connsiteX154" fmla="*/ 396405 w 550202"/>
                  <a:gd name="connsiteY154" fmla="*/ 250867 h 598120"/>
                  <a:gd name="connsiteX155" fmla="*/ 404239 w 550202"/>
                  <a:gd name="connsiteY155" fmla="*/ 259172 h 598120"/>
                  <a:gd name="connsiteX156" fmla="*/ 395638 w 550202"/>
                  <a:gd name="connsiteY156" fmla="*/ 268259 h 598120"/>
                  <a:gd name="connsiteX157" fmla="*/ 352728 w 550202"/>
                  <a:gd name="connsiteY157" fmla="*/ 261701 h 598120"/>
                  <a:gd name="connsiteX158" fmla="*/ 350234 w 550202"/>
                  <a:gd name="connsiteY158" fmla="*/ 266576 h 598120"/>
                  <a:gd name="connsiteX159" fmla="*/ 438634 w 550202"/>
                  <a:gd name="connsiteY159" fmla="*/ 226552 h 598120"/>
                  <a:gd name="connsiteX160" fmla="*/ 442724 w 550202"/>
                  <a:gd name="connsiteY160" fmla="*/ 223025 h 598120"/>
                  <a:gd name="connsiteX161" fmla="*/ 452101 w 550202"/>
                  <a:gd name="connsiteY161" fmla="*/ 236903 h 598120"/>
                  <a:gd name="connsiteX162" fmla="*/ 435887 w 550202"/>
                  <a:gd name="connsiteY162" fmla="*/ 295784 h 598120"/>
                  <a:gd name="connsiteX163" fmla="*/ 420592 w 550202"/>
                  <a:gd name="connsiteY163" fmla="*/ 321270 h 598120"/>
                  <a:gd name="connsiteX164" fmla="*/ 328551 w 550202"/>
                  <a:gd name="connsiteY164" fmla="*/ 312267 h 598120"/>
                  <a:gd name="connsiteX165" fmla="*/ 320967 w 550202"/>
                  <a:gd name="connsiteY165" fmla="*/ 310805 h 598120"/>
                  <a:gd name="connsiteX166" fmla="*/ 209737 w 550202"/>
                  <a:gd name="connsiteY166" fmla="*/ 223361 h 598120"/>
                  <a:gd name="connsiteX167" fmla="*/ 221549 w 550202"/>
                  <a:gd name="connsiteY167" fmla="*/ 230950 h 598120"/>
                  <a:gd name="connsiteX168" fmla="*/ 223865 w 550202"/>
                  <a:gd name="connsiteY168" fmla="*/ 231667 h 598120"/>
                  <a:gd name="connsiteX169" fmla="*/ 230392 w 550202"/>
                  <a:gd name="connsiteY169" fmla="*/ 230345 h 598120"/>
                  <a:gd name="connsiteX170" fmla="*/ 224004 w 550202"/>
                  <a:gd name="connsiteY170" fmla="*/ 234541 h 598120"/>
                  <a:gd name="connsiteX171" fmla="*/ 223416 w 550202"/>
                  <a:gd name="connsiteY171" fmla="*/ 237248 h 598120"/>
                  <a:gd name="connsiteX172" fmla="*/ 226247 w 550202"/>
                  <a:gd name="connsiteY172" fmla="*/ 243945 h 598120"/>
                  <a:gd name="connsiteX173" fmla="*/ 227872 w 550202"/>
                  <a:gd name="connsiteY173" fmla="*/ 244233 h 598120"/>
                  <a:gd name="connsiteX174" fmla="*/ 234045 w 550202"/>
                  <a:gd name="connsiteY174" fmla="*/ 244056 h 598120"/>
                  <a:gd name="connsiteX175" fmla="*/ 229543 w 550202"/>
                  <a:gd name="connsiteY175" fmla="*/ 245657 h 598120"/>
                  <a:gd name="connsiteX176" fmla="*/ 229206 w 550202"/>
                  <a:gd name="connsiteY176" fmla="*/ 246642 h 598120"/>
                  <a:gd name="connsiteX177" fmla="*/ 229178 w 550202"/>
                  <a:gd name="connsiteY177" fmla="*/ 255841 h 598120"/>
                  <a:gd name="connsiteX178" fmla="*/ 231924 w 550202"/>
                  <a:gd name="connsiteY178" fmla="*/ 257015 h 598120"/>
                  <a:gd name="connsiteX179" fmla="*/ 248389 w 550202"/>
                  <a:gd name="connsiteY179" fmla="*/ 255665 h 598120"/>
                  <a:gd name="connsiteX180" fmla="*/ 227358 w 550202"/>
                  <a:gd name="connsiteY180" fmla="*/ 260520 h 598120"/>
                  <a:gd name="connsiteX181" fmla="*/ 222931 w 550202"/>
                  <a:gd name="connsiteY181" fmla="*/ 281413 h 598120"/>
                  <a:gd name="connsiteX182" fmla="*/ 230877 w 550202"/>
                  <a:gd name="connsiteY182" fmla="*/ 284147 h 598120"/>
                  <a:gd name="connsiteX183" fmla="*/ 153032 w 550202"/>
                  <a:gd name="connsiteY183" fmla="*/ 278799 h 598120"/>
                  <a:gd name="connsiteX184" fmla="*/ 149745 w 550202"/>
                  <a:gd name="connsiteY184" fmla="*/ 282994 h 598120"/>
                  <a:gd name="connsiteX185" fmla="*/ 233306 w 550202"/>
                  <a:gd name="connsiteY185" fmla="*/ 291012 h 598120"/>
                  <a:gd name="connsiteX186" fmla="*/ 260584 w 550202"/>
                  <a:gd name="connsiteY186" fmla="*/ 249814 h 598120"/>
                  <a:gd name="connsiteX187" fmla="*/ 209737 w 550202"/>
                  <a:gd name="connsiteY187" fmla="*/ 223361 h 598120"/>
                  <a:gd name="connsiteX188" fmla="*/ 69629 w 550202"/>
                  <a:gd name="connsiteY188" fmla="*/ 259720 h 598120"/>
                  <a:gd name="connsiteX189" fmla="*/ 51448 w 550202"/>
                  <a:gd name="connsiteY189" fmla="*/ 243118 h 598120"/>
                  <a:gd name="connsiteX190" fmla="*/ 41660 w 550202"/>
                  <a:gd name="connsiteY190" fmla="*/ 241349 h 598120"/>
                  <a:gd name="connsiteX191" fmla="*/ 32583 w 550202"/>
                  <a:gd name="connsiteY191" fmla="*/ 261692 h 598120"/>
                  <a:gd name="connsiteX192" fmla="*/ 41063 w 550202"/>
                  <a:gd name="connsiteY192" fmla="*/ 275767 h 598120"/>
                  <a:gd name="connsiteX193" fmla="*/ 58096 w 550202"/>
                  <a:gd name="connsiteY193" fmla="*/ 280092 h 598120"/>
                  <a:gd name="connsiteX194" fmla="*/ 69629 w 550202"/>
                  <a:gd name="connsiteY194" fmla="*/ 259720 h 598120"/>
                  <a:gd name="connsiteX195" fmla="*/ 350710 w 550202"/>
                  <a:gd name="connsiteY195" fmla="*/ 199370 h 598120"/>
                  <a:gd name="connsiteX196" fmla="*/ 365185 w 550202"/>
                  <a:gd name="connsiteY196" fmla="*/ 197594 h 598120"/>
                  <a:gd name="connsiteX197" fmla="*/ 369510 w 550202"/>
                  <a:gd name="connsiteY197" fmla="*/ 199194 h 598120"/>
                  <a:gd name="connsiteX198" fmla="*/ 375214 w 550202"/>
                  <a:gd name="connsiteY198" fmla="*/ 195808 h 598120"/>
                  <a:gd name="connsiteX199" fmla="*/ 369501 w 550202"/>
                  <a:gd name="connsiteY199" fmla="*/ 187921 h 598120"/>
                  <a:gd name="connsiteX200" fmla="*/ 363617 w 550202"/>
                  <a:gd name="connsiteY200" fmla="*/ 183121 h 598120"/>
                  <a:gd name="connsiteX201" fmla="*/ 345584 w 550202"/>
                  <a:gd name="connsiteY201" fmla="*/ 186116 h 598120"/>
                  <a:gd name="connsiteX202" fmla="*/ 325749 w 550202"/>
                  <a:gd name="connsiteY202" fmla="*/ 200794 h 598120"/>
                  <a:gd name="connsiteX203" fmla="*/ 336031 w 550202"/>
                  <a:gd name="connsiteY203" fmla="*/ 205511 h 598120"/>
                  <a:gd name="connsiteX204" fmla="*/ 350710 w 550202"/>
                  <a:gd name="connsiteY204" fmla="*/ 199370 h 598120"/>
                  <a:gd name="connsiteX205" fmla="*/ 213201 w 550202"/>
                  <a:gd name="connsiteY205" fmla="*/ 210236 h 598120"/>
                  <a:gd name="connsiteX206" fmla="*/ 229338 w 550202"/>
                  <a:gd name="connsiteY206" fmla="*/ 207621 h 598120"/>
                  <a:gd name="connsiteX207" fmla="*/ 238116 w 550202"/>
                  <a:gd name="connsiteY207" fmla="*/ 209993 h 598120"/>
                  <a:gd name="connsiteX208" fmla="*/ 240533 w 550202"/>
                  <a:gd name="connsiteY208" fmla="*/ 205195 h 598120"/>
                  <a:gd name="connsiteX209" fmla="*/ 234164 w 550202"/>
                  <a:gd name="connsiteY209" fmla="*/ 196646 h 598120"/>
                  <a:gd name="connsiteX210" fmla="*/ 227609 w 550202"/>
                  <a:gd name="connsiteY210" fmla="*/ 191557 h 598120"/>
                  <a:gd name="connsiteX211" fmla="*/ 207504 w 550202"/>
                  <a:gd name="connsiteY211" fmla="*/ 195679 h 598120"/>
                  <a:gd name="connsiteX212" fmla="*/ 184886 w 550202"/>
                  <a:gd name="connsiteY212" fmla="*/ 215165 h 598120"/>
                  <a:gd name="connsiteX213" fmla="*/ 191955 w 550202"/>
                  <a:gd name="connsiteY213" fmla="*/ 219966 h 598120"/>
                  <a:gd name="connsiteX214" fmla="*/ 213201 w 550202"/>
                  <a:gd name="connsiteY214" fmla="*/ 210236 h 598120"/>
                  <a:gd name="connsiteX215" fmla="*/ 361740 w 550202"/>
                  <a:gd name="connsiteY215" fmla="*/ 187205 h 598120"/>
                  <a:gd name="connsiteX216" fmla="*/ 366249 w 550202"/>
                  <a:gd name="connsiteY216" fmla="*/ 191010 h 598120"/>
                  <a:gd name="connsiteX217" fmla="*/ 360956 w 550202"/>
                  <a:gd name="connsiteY217" fmla="*/ 190245 h 598120"/>
                  <a:gd name="connsiteX218" fmla="*/ 355529 w 550202"/>
                  <a:gd name="connsiteY218" fmla="*/ 189717 h 598120"/>
                  <a:gd name="connsiteX219" fmla="*/ 361740 w 550202"/>
                  <a:gd name="connsiteY219" fmla="*/ 187205 h 598120"/>
                  <a:gd name="connsiteX220" fmla="*/ 224987 w 550202"/>
                  <a:gd name="connsiteY220" fmla="*/ 197977 h 598120"/>
                  <a:gd name="connsiteX221" fmla="*/ 229955 w 550202"/>
                  <a:gd name="connsiteY221" fmla="*/ 200311 h 598120"/>
                  <a:gd name="connsiteX222" fmla="*/ 224865 w 550202"/>
                  <a:gd name="connsiteY222" fmla="*/ 201037 h 598120"/>
                  <a:gd name="connsiteX223" fmla="*/ 219701 w 550202"/>
                  <a:gd name="connsiteY223" fmla="*/ 202004 h 598120"/>
                  <a:gd name="connsiteX224" fmla="*/ 224987 w 550202"/>
                  <a:gd name="connsiteY224" fmla="*/ 197977 h 598120"/>
                  <a:gd name="connsiteX225" fmla="*/ 171727 w 550202"/>
                  <a:gd name="connsiteY225" fmla="*/ 231174 h 598120"/>
                  <a:gd name="connsiteX226" fmla="*/ 174661 w 550202"/>
                  <a:gd name="connsiteY226" fmla="*/ 232624 h 598120"/>
                  <a:gd name="connsiteX227" fmla="*/ 173398 w 550202"/>
                  <a:gd name="connsiteY227" fmla="*/ 235991 h 598120"/>
                  <a:gd name="connsiteX228" fmla="*/ 149109 w 550202"/>
                  <a:gd name="connsiteY228" fmla="*/ 266195 h 598120"/>
                  <a:gd name="connsiteX229" fmla="*/ 146317 w 550202"/>
                  <a:gd name="connsiteY229" fmla="*/ 267981 h 598120"/>
                  <a:gd name="connsiteX230" fmla="*/ 144768 w 550202"/>
                  <a:gd name="connsiteY230" fmla="*/ 264780 h 598120"/>
                  <a:gd name="connsiteX231" fmla="*/ 171727 w 550202"/>
                  <a:gd name="connsiteY231" fmla="*/ 231174 h 598120"/>
                  <a:gd name="connsiteX232" fmla="*/ 141696 w 550202"/>
                  <a:gd name="connsiteY232" fmla="*/ 232681 h 598120"/>
                  <a:gd name="connsiteX233" fmla="*/ 144880 w 550202"/>
                  <a:gd name="connsiteY233" fmla="*/ 232838 h 598120"/>
                  <a:gd name="connsiteX234" fmla="*/ 144729 w 550202"/>
                  <a:gd name="connsiteY234" fmla="*/ 236494 h 598120"/>
                  <a:gd name="connsiteX235" fmla="*/ 141246 w 550202"/>
                  <a:gd name="connsiteY235" fmla="*/ 240811 h 598120"/>
                  <a:gd name="connsiteX236" fmla="*/ 135045 w 550202"/>
                  <a:gd name="connsiteY236" fmla="*/ 257739 h 598120"/>
                  <a:gd name="connsiteX237" fmla="*/ 139594 w 550202"/>
                  <a:gd name="connsiteY237" fmla="*/ 273729 h 598120"/>
                  <a:gd name="connsiteX238" fmla="*/ 141985 w 550202"/>
                  <a:gd name="connsiteY238" fmla="*/ 276277 h 598120"/>
                  <a:gd name="connsiteX239" fmla="*/ 142358 w 550202"/>
                  <a:gd name="connsiteY239" fmla="*/ 279915 h 598120"/>
                  <a:gd name="connsiteX240" fmla="*/ 139202 w 550202"/>
                  <a:gd name="connsiteY240" fmla="*/ 280342 h 598120"/>
                  <a:gd name="connsiteX241" fmla="*/ 136259 w 550202"/>
                  <a:gd name="connsiteY241" fmla="*/ 277217 h 598120"/>
                  <a:gd name="connsiteX242" fmla="*/ 130536 w 550202"/>
                  <a:gd name="connsiteY242" fmla="*/ 257320 h 598120"/>
                  <a:gd name="connsiteX243" fmla="*/ 137708 w 550202"/>
                  <a:gd name="connsiteY243" fmla="*/ 237582 h 598120"/>
                  <a:gd name="connsiteX244" fmla="*/ 141696 w 550202"/>
                  <a:gd name="connsiteY244" fmla="*/ 232681 h 598120"/>
                  <a:gd name="connsiteX245" fmla="*/ 131674 w 550202"/>
                  <a:gd name="connsiteY245" fmla="*/ 230886 h 598120"/>
                  <a:gd name="connsiteX246" fmla="*/ 128480 w 550202"/>
                  <a:gd name="connsiteY246" fmla="*/ 230886 h 598120"/>
                  <a:gd name="connsiteX247" fmla="*/ 128480 w 550202"/>
                  <a:gd name="connsiteY247" fmla="*/ 227221 h 598120"/>
                  <a:gd name="connsiteX248" fmla="*/ 156731 w 550202"/>
                  <a:gd name="connsiteY248" fmla="*/ 214160 h 598120"/>
                  <a:gd name="connsiteX249" fmla="*/ 159054 w 550202"/>
                  <a:gd name="connsiteY249" fmla="*/ 216682 h 598120"/>
                  <a:gd name="connsiteX250" fmla="*/ 156853 w 550202"/>
                  <a:gd name="connsiteY250" fmla="*/ 219342 h 598120"/>
                  <a:gd name="connsiteX251" fmla="*/ 131674 w 550202"/>
                  <a:gd name="connsiteY251" fmla="*/ 230886 h 598120"/>
                  <a:gd name="connsiteX252" fmla="*/ 128631 w 550202"/>
                  <a:gd name="connsiteY252" fmla="*/ 195372 h 598120"/>
                  <a:gd name="connsiteX253" fmla="*/ 128341 w 550202"/>
                  <a:gd name="connsiteY253" fmla="*/ 191727 h 598120"/>
                  <a:gd name="connsiteX254" fmla="*/ 131516 w 550202"/>
                  <a:gd name="connsiteY254" fmla="*/ 191391 h 598120"/>
                  <a:gd name="connsiteX255" fmla="*/ 167254 w 550202"/>
                  <a:gd name="connsiteY255" fmla="*/ 207343 h 598120"/>
                  <a:gd name="connsiteX256" fmla="*/ 170243 w 550202"/>
                  <a:gd name="connsiteY256" fmla="*/ 208645 h 598120"/>
                  <a:gd name="connsiteX257" fmla="*/ 169112 w 550202"/>
                  <a:gd name="connsiteY257" fmla="*/ 212069 h 598120"/>
                  <a:gd name="connsiteX258" fmla="*/ 128631 w 550202"/>
                  <a:gd name="connsiteY258" fmla="*/ 195372 h 598120"/>
                  <a:gd name="connsiteX259" fmla="*/ 182784 w 550202"/>
                  <a:gd name="connsiteY259" fmla="*/ 211250 h 598120"/>
                  <a:gd name="connsiteX260" fmla="*/ 179760 w 550202"/>
                  <a:gd name="connsiteY260" fmla="*/ 212403 h 598120"/>
                  <a:gd name="connsiteX261" fmla="*/ 178761 w 550202"/>
                  <a:gd name="connsiteY261" fmla="*/ 208943 h 598120"/>
                  <a:gd name="connsiteX262" fmla="*/ 206392 w 550202"/>
                  <a:gd name="connsiteY262" fmla="*/ 184842 h 598120"/>
                  <a:gd name="connsiteX263" fmla="*/ 206466 w 550202"/>
                  <a:gd name="connsiteY263" fmla="*/ 184823 h 598120"/>
                  <a:gd name="connsiteX264" fmla="*/ 240777 w 550202"/>
                  <a:gd name="connsiteY264" fmla="*/ 187224 h 598120"/>
                  <a:gd name="connsiteX265" fmla="*/ 240880 w 550202"/>
                  <a:gd name="connsiteY265" fmla="*/ 190879 h 598120"/>
                  <a:gd name="connsiteX266" fmla="*/ 237696 w 550202"/>
                  <a:gd name="connsiteY266" fmla="*/ 190991 h 598120"/>
                  <a:gd name="connsiteX267" fmla="*/ 207561 w 550202"/>
                  <a:gd name="connsiteY267" fmla="*/ 189845 h 598120"/>
                  <a:gd name="connsiteX268" fmla="*/ 207475 w 550202"/>
                  <a:gd name="connsiteY268" fmla="*/ 189874 h 598120"/>
                  <a:gd name="connsiteX269" fmla="*/ 182784 w 550202"/>
                  <a:gd name="connsiteY269" fmla="*/ 211250 h 598120"/>
                  <a:gd name="connsiteX270" fmla="*/ 270708 w 550202"/>
                  <a:gd name="connsiteY270" fmla="*/ 246931 h 598120"/>
                  <a:gd name="connsiteX271" fmla="*/ 273807 w 550202"/>
                  <a:gd name="connsiteY271" fmla="*/ 246066 h 598120"/>
                  <a:gd name="connsiteX272" fmla="*/ 274555 w 550202"/>
                  <a:gd name="connsiteY272" fmla="*/ 249629 h 598120"/>
                  <a:gd name="connsiteX273" fmla="*/ 273874 w 550202"/>
                  <a:gd name="connsiteY273" fmla="*/ 250912 h 598120"/>
                  <a:gd name="connsiteX274" fmla="*/ 271875 w 550202"/>
                  <a:gd name="connsiteY274" fmla="*/ 260696 h 598120"/>
                  <a:gd name="connsiteX275" fmla="*/ 274507 w 550202"/>
                  <a:gd name="connsiteY275" fmla="*/ 266492 h 598120"/>
                  <a:gd name="connsiteX276" fmla="*/ 274741 w 550202"/>
                  <a:gd name="connsiteY276" fmla="*/ 266669 h 598120"/>
                  <a:gd name="connsiteX277" fmla="*/ 281483 w 550202"/>
                  <a:gd name="connsiteY277" fmla="*/ 267516 h 598120"/>
                  <a:gd name="connsiteX278" fmla="*/ 290644 w 550202"/>
                  <a:gd name="connsiteY278" fmla="*/ 262009 h 598120"/>
                  <a:gd name="connsiteX279" fmla="*/ 297051 w 550202"/>
                  <a:gd name="connsiteY279" fmla="*/ 257908 h 598120"/>
                  <a:gd name="connsiteX280" fmla="*/ 305261 w 550202"/>
                  <a:gd name="connsiteY280" fmla="*/ 259201 h 598120"/>
                  <a:gd name="connsiteX281" fmla="*/ 316177 w 550202"/>
                  <a:gd name="connsiteY281" fmla="*/ 263971 h 598120"/>
                  <a:gd name="connsiteX282" fmla="*/ 324618 w 550202"/>
                  <a:gd name="connsiteY282" fmla="*/ 263775 h 598120"/>
                  <a:gd name="connsiteX283" fmla="*/ 324740 w 550202"/>
                  <a:gd name="connsiteY283" fmla="*/ 263730 h 598120"/>
                  <a:gd name="connsiteX284" fmla="*/ 333303 w 550202"/>
                  <a:gd name="connsiteY284" fmla="*/ 258475 h 598120"/>
                  <a:gd name="connsiteX285" fmla="*/ 336292 w 550202"/>
                  <a:gd name="connsiteY285" fmla="*/ 249359 h 598120"/>
                  <a:gd name="connsiteX286" fmla="*/ 329586 w 550202"/>
                  <a:gd name="connsiteY286" fmla="*/ 231110 h 598120"/>
                  <a:gd name="connsiteX287" fmla="*/ 329512 w 550202"/>
                  <a:gd name="connsiteY287" fmla="*/ 230979 h 598120"/>
                  <a:gd name="connsiteX288" fmla="*/ 318773 w 550202"/>
                  <a:gd name="connsiteY288" fmla="*/ 221966 h 598120"/>
                  <a:gd name="connsiteX289" fmla="*/ 316822 w 550202"/>
                  <a:gd name="connsiteY289" fmla="*/ 219063 h 598120"/>
                  <a:gd name="connsiteX290" fmla="*/ 319351 w 550202"/>
                  <a:gd name="connsiteY290" fmla="*/ 216822 h 598120"/>
                  <a:gd name="connsiteX291" fmla="*/ 333107 w 550202"/>
                  <a:gd name="connsiteY291" fmla="*/ 227852 h 598120"/>
                  <a:gd name="connsiteX292" fmla="*/ 333210 w 550202"/>
                  <a:gd name="connsiteY292" fmla="*/ 227993 h 598120"/>
                  <a:gd name="connsiteX293" fmla="*/ 340812 w 550202"/>
                  <a:gd name="connsiteY293" fmla="*/ 249238 h 598120"/>
                  <a:gd name="connsiteX294" fmla="*/ 336459 w 550202"/>
                  <a:gd name="connsiteY294" fmla="*/ 262168 h 598120"/>
                  <a:gd name="connsiteX295" fmla="*/ 326103 w 550202"/>
                  <a:gd name="connsiteY295" fmla="*/ 268678 h 598120"/>
                  <a:gd name="connsiteX296" fmla="*/ 325983 w 550202"/>
                  <a:gd name="connsiteY296" fmla="*/ 268716 h 598120"/>
                  <a:gd name="connsiteX297" fmla="*/ 315309 w 550202"/>
                  <a:gd name="connsiteY297" fmla="*/ 269069 h 598120"/>
                  <a:gd name="connsiteX298" fmla="*/ 303085 w 550202"/>
                  <a:gd name="connsiteY298" fmla="*/ 263740 h 598120"/>
                  <a:gd name="connsiteX299" fmla="*/ 298237 w 550202"/>
                  <a:gd name="connsiteY299" fmla="*/ 262892 h 598120"/>
                  <a:gd name="connsiteX300" fmla="*/ 293427 w 550202"/>
                  <a:gd name="connsiteY300" fmla="*/ 266083 h 598120"/>
                  <a:gd name="connsiteX301" fmla="*/ 282502 w 550202"/>
                  <a:gd name="connsiteY301" fmla="*/ 272567 h 598120"/>
                  <a:gd name="connsiteX302" fmla="*/ 272528 w 550202"/>
                  <a:gd name="connsiteY302" fmla="*/ 271162 h 598120"/>
                  <a:gd name="connsiteX303" fmla="*/ 272033 w 550202"/>
                  <a:gd name="connsiteY303" fmla="*/ 270817 h 598120"/>
                  <a:gd name="connsiteX304" fmla="*/ 267392 w 550202"/>
                  <a:gd name="connsiteY304" fmla="*/ 261266 h 598120"/>
                  <a:gd name="connsiteX305" fmla="*/ 269960 w 550202"/>
                  <a:gd name="connsiteY305" fmla="*/ 248335 h 598120"/>
                  <a:gd name="connsiteX306" fmla="*/ 285593 w 550202"/>
                  <a:gd name="connsiteY306" fmla="*/ 223733 h 598120"/>
                  <a:gd name="connsiteX307" fmla="*/ 282437 w 550202"/>
                  <a:gd name="connsiteY307" fmla="*/ 223211 h 598120"/>
                  <a:gd name="connsiteX308" fmla="*/ 282884 w 550202"/>
                  <a:gd name="connsiteY308" fmla="*/ 219585 h 598120"/>
                  <a:gd name="connsiteX309" fmla="*/ 297584 w 550202"/>
                  <a:gd name="connsiteY309" fmla="*/ 210534 h 598120"/>
                  <a:gd name="connsiteX310" fmla="*/ 314020 w 550202"/>
                  <a:gd name="connsiteY310" fmla="*/ 210505 h 598120"/>
                  <a:gd name="connsiteX311" fmla="*/ 316279 w 550202"/>
                  <a:gd name="connsiteY311" fmla="*/ 213100 h 598120"/>
                  <a:gd name="connsiteX312" fmla="*/ 314020 w 550202"/>
                  <a:gd name="connsiteY312" fmla="*/ 215696 h 598120"/>
                  <a:gd name="connsiteX313" fmla="*/ 297902 w 550202"/>
                  <a:gd name="connsiteY313" fmla="*/ 215696 h 598120"/>
                  <a:gd name="connsiteX314" fmla="*/ 285593 w 550202"/>
                  <a:gd name="connsiteY314" fmla="*/ 223733 h 598120"/>
                  <a:gd name="connsiteX315" fmla="*/ 280364 w 550202"/>
                  <a:gd name="connsiteY315" fmla="*/ 212681 h 598120"/>
                  <a:gd name="connsiteX316" fmla="*/ 277170 w 550202"/>
                  <a:gd name="connsiteY316" fmla="*/ 212681 h 598120"/>
                  <a:gd name="connsiteX317" fmla="*/ 277170 w 550202"/>
                  <a:gd name="connsiteY317" fmla="*/ 209017 h 598120"/>
                  <a:gd name="connsiteX318" fmla="*/ 288189 w 550202"/>
                  <a:gd name="connsiteY318" fmla="*/ 200823 h 598120"/>
                  <a:gd name="connsiteX319" fmla="*/ 297584 w 550202"/>
                  <a:gd name="connsiteY319" fmla="*/ 200199 h 598120"/>
                  <a:gd name="connsiteX320" fmla="*/ 307295 w 550202"/>
                  <a:gd name="connsiteY320" fmla="*/ 203233 h 598120"/>
                  <a:gd name="connsiteX321" fmla="*/ 308407 w 550202"/>
                  <a:gd name="connsiteY321" fmla="*/ 206664 h 598120"/>
                  <a:gd name="connsiteX322" fmla="*/ 305409 w 550202"/>
                  <a:gd name="connsiteY322" fmla="*/ 207928 h 598120"/>
                  <a:gd name="connsiteX323" fmla="*/ 297089 w 550202"/>
                  <a:gd name="connsiteY323" fmla="*/ 205352 h 598120"/>
                  <a:gd name="connsiteX324" fmla="*/ 289487 w 550202"/>
                  <a:gd name="connsiteY324" fmla="*/ 205800 h 598120"/>
                  <a:gd name="connsiteX325" fmla="*/ 280364 w 550202"/>
                  <a:gd name="connsiteY325" fmla="*/ 212681 h 598120"/>
                  <a:gd name="connsiteX326" fmla="*/ 323750 w 550202"/>
                  <a:gd name="connsiteY326" fmla="*/ 192703 h 598120"/>
                  <a:gd name="connsiteX327" fmla="*/ 320640 w 550202"/>
                  <a:gd name="connsiteY327" fmla="*/ 191874 h 598120"/>
                  <a:gd name="connsiteX328" fmla="*/ 321360 w 550202"/>
                  <a:gd name="connsiteY328" fmla="*/ 188302 h 598120"/>
                  <a:gd name="connsiteX329" fmla="*/ 348068 w 550202"/>
                  <a:gd name="connsiteY329" fmla="*/ 173170 h 598120"/>
                  <a:gd name="connsiteX330" fmla="*/ 359565 w 550202"/>
                  <a:gd name="connsiteY330" fmla="*/ 174172 h 598120"/>
                  <a:gd name="connsiteX331" fmla="*/ 368511 w 550202"/>
                  <a:gd name="connsiteY331" fmla="*/ 175615 h 598120"/>
                  <a:gd name="connsiteX332" fmla="*/ 371004 w 550202"/>
                  <a:gd name="connsiteY332" fmla="*/ 177904 h 598120"/>
                  <a:gd name="connsiteX333" fmla="*/ 369025 w 550202"/>
                  <a:gd name="connsiteY333" fmla="*/ 180768 h 598120"/>
                  <a:gd name="connsiteX334" fmla="*/ 358078 w 550202"/>
                  <a:gd name="connsiteY334" fmla="*/ 179056 h 598120"/>
                  <a:gd name="connsiteX335" fmla="*/ 349161 w 550202"/>
                  <a:gd name="connsiteY335" fmla="*/ 178201 h 598120"/>
                  <a:gd name="connsiteX336" fmla="*/ 323750 w 550202"/>
                  <a:gd name="connsiteY336" fmla="*/ 192703 h 598120"/>
                  <a:gd name="connsiteX337" fmla="*/ 308352 w 550202"/>
                  <a:gd name="connsiteY337" fmla="*/ 172089 h 598120"/>
                  <a:gd name="connsiteX338" fmla="*/ 311453 w 550202"/>
                  <a:gd name="connsiteY338" fmla="*/ 171205 h 598120"/>
                  <a:gd name="connsiteX339" fmla="*/ 312227 w 550202"/>
                  <a:gd name="connsiteY339" fmla="*/ 174751 h 598120"/>
                  <a:gd name="connsiteX340" fmla="*/ 306408 w 550202"/>
                  <a:gd name="connsiteY340" fmla="*/ 193605 h 598120"/>
                  <a:gd name="connsiteX341" fmla="*/ 304297 w 550202"/>
                  <a:gd name="connsiteY341" fmla="*/ 196358 h 598120"/>
                  <a:gd name="connsiteX342" fmla="*/ 301897 w 550202"/>
                  <a:gd name="connsiteY342" fmla="*/ 193929 h 598120"/>
                  <a:gd name="connsiteX343" fmla="*/ 308352 w 550202"/>
                  <a:gd name="connsiteY343" fmla="*/ 172089 h 598120"/>
                  <a:gd name="connsiteX344" fmla="*/ 388944 w 550202"/>
                  <a:gd name="connsiteY344" fmla="*/ 174155 h 598120"/>
                  <a:gd name="connsiteX345" fmla="*/ 392109 w 550202"/>
                  <a:gd name="connsiteY345" fmla="*/ 174556 h 598120"/>
                  <a:gd name="connsiteX346" fmla="*/ 391753 w 550202"/>
                  <a:gd name="connsiteY346" fmla="*/ 178192 h 598120"/>
                  <a:gd name="connsiteX347" fmla="*/ 375766 w 550202"/>
                  <a:gd name="connsiteY347" fmla="*/ 188405 h 598120"/>
                  <a:gd name="connsiteX348" fmla="*/ 370172 w 550202"/>
                  <a:gd name="connsiteY348" fmla="*/ 186647 h 598120"/>
                  <a:gd name="connsiteX349" fmla="*/ 369173 w 550202"/>
                  <a:gd name="connsiteY349" fmla="*/ 183187 h 598120"/>
                  <a:gd name="connsiteX350" fmla="*/ 372190 w 550202"/>
                  <a:gd name="connsiteY350" fmla="*/ 182033 h 598120"/>
                  <a:gd name="connsiteX351" fmla="*/ 376486 w 550202"/>
                  <a:gd name="connsiteY351" fmla="*/ 183297 h 598120"/>
                  <a:gd name="connsiteX352" fmla="*/ 388944 w 550202"/>
                  <a:gd name="connsiteY352" fmla="*/ 174155 h 598120"/>
                  <a:gd name="connsiteX353" fmla="*/ 276020 w 550202"/>
                  <a:gd name="connsiteY353" fmla="*/ 235024 h 598120"/>
                  <a:gd name="connsiteX354" fmla="*/ 277187 w 550202"/>
                  <a:gd name="connsiteY354" fmla="*/ 231619 h 598120"/>
                  <a:gd name="connsiteX355" fmla="*/ 280159 w 550202"/>
                  <a:gd name="connsiteY355" fmla="*/ 232950 h 598120"/>
                  <a:gd name="connsiteX356" fmla="*/ 282174 w 550202"/>
                  <a:gd name="connsiteY356" fmla="*/ 236458 h 598120"/>
                  <a:gd name="connsiteX357" fmla="*/ 286200 w 550202"/>
                  <a:gd name="connsiteY357" fmla="*/ 238772 h 598120"/>
                  <a:gd name="connsiteX358" fmla="*/ 290281 w 550202"/>
                  <a:gd name="connsiteY358" fmla="*/ 238177 h 598120"/>
                  <a:gd name="connsiteX359" fmla="*/ 292129 w 550202"/>
                  <a:gd name="connsiteY359" fmla="*/ 236765 h 598120"/>
                  <a:gd name="connsiteX360" fmla="*/ 295323 w 550202"/>
                  <a:gd name="connsiteY360" fmla="*/ 236727 h 598120"/>
                  <a:gd name="connsiteX361" fmla="*/ 295351 w 550202"/>
                  <a:gd name="connsiteY361" fmla="*/ 240382 h 598120"/>
                  <a:gd name="connsiteX362" fmla="*/ 292064 w 550202"/>
                  <a:gd name="connsiteY362" fmla="*/ 242923 h 598120"/>
                  <a:gd name="connsiteX363" fmla="*/ 285528 w 550202"/>
                  <a:gd name="connsiteY363" fmla="*/ 243909 h 598120"/>
                  <a:gd name="connsiteX364" fmla="*/ 279018 w 550202"/>
                  <a:gd name="connsiteY364" fmla="*/ 240142 h 598120"/>
                  <a:gd name="connsiteX365" fmla="*/ 276020 w 550202"/>
                  <a:gd name="connsiteY365" fmla="*/ 235024 h 598120"/>
                  <a:gd name="connsiteX366" fmla="*/ 157178 w 550202"/>
                  <a:gd name="connsiteY366" fmla="*/ 227928 h 598120"/>
                  <a:gd name="connsiteX367" fmla="*/ 154918 w 550202"/>
                  <a:gd name="connsiteY367" fmla="*/ 225333 h 598120"/>
                  <a:gd name="connsiteX368" fmla="*/ 157178 w 550202"/>
                  <a:gd name="connsiteY368" fmla="*/ 222737 h 598120"/>
                  <a:gd name="connsiteX369" fmla="*/ 167730 w 550202"/>
                  <a:gd name="connsiteY369" fmla="*/ 221268 h 598120"/>
                  <a:gd name="connsiteX370" fmla="*/ 170914 w 550202"/>
                  <a:gd name="connsiteY370" fmla="*/ 220980 h 598120"/>
                  <a:gd name="connsiteX371" fmla="*/ 171168 w 550202"/>
                  <a:gd name="connsiteY371" fmla="*/ 224635 h 598120"/>
                  <a:gd name="connsiteX372" fmla="*/ 157178 w 550202"/>
                  <a:gd name="connsiteY372" fmla="*/ 227928 h 598120"/>
                  <a:gd name="connsiteX373" fmla="*/ 67874 w 550202"/>
                  <a:gd name="connsiteY373" fmla="*/ 228709 h 598120"/>
                  <a:gd name="connsiteX374" fmla="*/ 67061 w 550202"/>
                  <a:gd name="connsiteY374" fmla="*/ 225157 h 598120"/>
                  <a:gd name="connsiteX375" fmla="*/ 70162 w 550202"/>
                  <a:gd name="connsiteY375" fmla="*/ 224226 h 598120"/>
                  <a:gd name="connsiteX376" fmla="*/ 75271 w 550202"/>
                  <a:gd name="connsiteY376" fmla="*/ 226616 h 598120"/>
                  <a:gd name="connsiteX377" fmla="*/ 93908 w 550202"/>
                  <a:gd name="connsiteY377" fmla="*/ 227369 h 598120"/>
                  <a:gd name="connsiteX378" fmla="*/ 106713 w 550202"/>
                  <a:gd name="connsiteY378" fmla="*/ 219713 h 598120"/>
                  <a:gd name="connsiteX379" fmla="*/ 107356 w 550202"/>
                  <a:gd name="connsiteY379" fmla="*/ 217975 h 598120"/>
                  <a:gd name="connsiteX380" fmla="*/ 110141 w 550202"/>
                  <a:gd name="connsiteY380" fmla="*/ 216189 h 598120"/>
                  <a:gd name="connsiteX381" fmla="*/ 111709 w 550202"/>
                  <a:gd name="connsiteY381" fmla="*/ 219380 h 598120"/>
                  <a:gd name="connsiteX382" fmla="*/ 110598 w 550202"/>
                  <a:gd name="connsiteY382" fmla="*/ 222337 h 598120"/>
                  <a:gd name="connsiteX383" fmla="*/ 94702 w 550202"/>
                  <a:gd name="connsiteY383" fmla="*/ 232467 h 598120"/>
                  <a:gd name="connsiteX384" fmla="*/ 74075 w 550202"/>
                  <a:gd name="connsiteY384" fmla="*/ 231603 h 598120"/>
                  <a:gd name="connsiteX385" fmla="*/ 67874 w 550202"/>
                  <a:gd name="connsiteY385" fmla="*/ 228709 h 598120"/>
                  <a:gd name="connsiteX386" fmla="*/ 106601 w 550202"/>
                  <a:gd name="connsiteY386" fmla="*/ 229359 h 598120"/>
                  <a:gd name="connsiteX387" fmla="*/ 109747 w 550202"/>
                  <a:gd name="connsiteY387" fmla="*/ 228745 h 598120"/>
                  <a:gd name="connsiteX388" fmla="*/ 110280 w 550202"/>
                  <a:gd name="connsiteY388" fmla="*/ 232355 h 598120"/>
                  <a:gd name="connsiteX389" fmla="*/ 109355 w 550202"/>
                  <a:gd name="connsiteY389" fmla="*/ 233824 h 598120"/>
                  <a:gd name="connsiteX390" fmla="*/ 91398 w 550202"/>
                  <a:gd name="connsiteY390" fmla="*/ 246159 h 598120"/>
                  <a:gd name="connsiteX391" fmla="*/ 72916 w 550202"/>
                  <a:gd name="connsiteY391" fmla="*/ 243637 h 598120"/>
                  <a:gd name="connsiteX392" fmla="*/ 72309 w 550202"/>
                  <a:gd name="connsiteY392" fmla="*/ 243144 h 598120"/>
                  <a:gd name="connsiteX393" fmla="*/ 71778 w 550202"/>
                  <a:gd name="connsiteY393" fmla="*/ 239537 h 598120"/>
                  <a:gd name="connsiteX394" fmla="*/ 74924 w 550202"/>
                  <a:gd name="connsiteY394" fmla="*/ 238922 h 598120"/>
                  <a:gd name="connsiteX395" fmla="*/ 75467 w 550202"/>
                  <a:gd name="connsiteY395" fmla="*/ 239358 h 598120"/>
                  <a:gd name="connsiteX396" fmla="*/ 90444 w 550202"/>
                  <a:gd name="connsiteY396" fmla="*/ 241089 h 598120"/>
                  <a:gd name="connsiteX397" fmla="*/ 105788 w 550202"/>
                  <a:gd name="connsiteY397" fmla="*/ 230662 h 598120"/>
                  <a:gd name="connsiteX398" fmla="*/ 173642 w 550202"/>
                  <a:gd name="connsiteY398" fmla="*/ 362868 h 598120"/>
                  <a:gd name="connsiteX399" fmla="*/ 186129 w 550202"/>
                  <a:gd name="connsiteY399" fmla="*/ 363639 h 598120"/>
                  <a:gd name="connsiteX400" fmla="*/ 207597 w 550202"/>
                  <a:gd name="connsiteY400" fmla="*/ 358365 h 598120"/>
                  <a:gd name="connsiteX401" fmla="*/ 224893 w 550202"/>
                  <a:gd name="connsiteY401" fmla="*/ 344542 h 598120"/>
                  <a:gd name="connsiteX402" fmla="*/ 213947 w 550202"/>
                  <a:gd name="connsiteY402" fmla="*/ 344301 h 598120"/>
                  <a:gd name="connsiteX403" fmla="*/ 194458 w 550202"/>
                  <a:gd name="connsiteY403" fmla="*/ 355350 h 598120"/>
                  <a:gd name="connsiteX404" fmla="*/ 167871 w 550202"/>
                  <a:gd name="connsiteY404" fmla="*/ 358905 h 598120"/>
                  <a:gd name="connsiteX405" fmla="*/ 173642 w 550202"/>
                  <a:gd name="connsiteY405" fmla="*/ 362868 h 598120"/>
                  <a:gd name="connsiteX406" fmla="*/ 112847 w 550202"/>
                  <a:gd name="connsiteY406" fmla="*/ 264278 h 598120"/>
                  <a:gd name="connsiteX407" fmla="*/ 111970 w 550202"/>
                  <a:gd name="connsiteY407" fmla="*/ 284873 h 598120"/>
                  <a:gd name="connsiteX408" fmla="*/ 127519 w 550202"/>
                  <a:gd name="connsiteY408" fmla="*/ 318303 h 598120"/>
                  <a:gd name="connsiteX409" fmla="*/ 159934 w 550202"/>
                  <a:gd name="connsiteY409" fmla="*/ 341911 h 598120"/>
                  <a:gd name="connsiteX410" fmla="*/ 181178 w 550202"/>
                  <a:gd name="connsiteY410" fmla="*/ 344925 h 598120"/>
                  <a:gd name="connsiteX411" fmla="*/ 195187 w 550202"/>
                  <a:gd name="connsiteY411" fmla="*/ 344925 h 598120"/>
                  <a:gd name="connsiteX412" fmla="*/ 189284 w 550202"/>
                  <a:gd name="connsiteY412" fmla="*/ 350469 h 598120"/>
                  <a:gd name="connsiteX413" fmla="*/ 170448 w 550202"/>
                  <a:gd name="connsiteY413" fmla="*/ 351455 h 598120"/>
                  <a:gd name="connsiteX414" fmla="*/ 160372 w 550202"/>
                  <a:gd name="connsiteY414" fmla="*/ 355481 h 598120"/>
                  <a:gd name="connsiteX415" fmla="*/ 134093 w 550202"/>
                  <a:gd name="connsiteY415" fmla="*/ 342925 h 598120"/>
                  <a:gd name="connsiteX416" fmla="*/ 108030 w 550202"/>
                  <a:gd name="connsiteY416" fmla="*/ 311502 h 598120"/>
                  <a:gd name="connsiteX417" fmla="*/ 107805 w 550202"/>
                  <a:gd name="connsiteY417" fmla="*/ 267785 h 598120"/>
                  <a:gd name="connsiteX418" fmla="*/ 112847 w 550202"/>
                  <a:gd name="connsiteY418" fmla="*/ 264278 h 598120"/>
                  <a:gd name="connsiteX419" fmla="*/ 263068 w 550202"/>
                  <a:gd name="connsiteY419" fmla="*/ 370188 h 598120"/>
                  <a:gd name="connsiteX420" fmla="*/ 286190 w 550202"/>
                  <a:gd name="connsiteY420" fmla="*/ 390995 h 598120"/>
                  <a:gd name="connsiteX421" fmla="*/ 335675 w 550202"/>
                  <a:gd name="connsiteY421" fmla="*/ 362634 h 598120"/>
                  <a:gd name="connsiteX422" fmla="*/ 331166 w 550202"/>
                  <a:gd name="connsiteY422" fmla="*/ 357936 h 598120"/>
                  <a:gd name="connsiteX423" fmla="*/ 288909 w 550202"/>
                  <a:gd name="connsiteY423" fmla="*/ 375072 h 598120"/>
                  <a:gd name="connsiteX424" fmla="*/ 269520 w 550202"/>
                  <a:gd name="connsiteY424" fmla="*/ 364654 h 598120"/>
                  <a:gd name="connsiteX425" fmla="*/ 263068 w 550202"/>
                  <a:gd name="connsiteY425" fmla="*/ 370188 h 5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</a:cxnLst>
                <a:rect l="l" t="t" r="r" b="b"/>
                <a:pathLst>
                  <a:path w="550202" h="598120">
                    <a:moveTo>
                      <a:pt x="394686" y="139934"/>
                    </a:moveTo>
                    <a:cubicBezTo>
                      <a:pt x="400551" y="126307"/>
                      <a:pt x="398012" y="126325"/>
                      <a:pt x="393398" y="108624"/>
                    </a:cubicBezTo>
                    <a:cubicBezTo>
                      <a:pt x="346715" y="96393"/>
                      <a:pt x="273482" y="102057"/>
                      <a:pt x="228207" y="114698"/>
                    </a:cubicBezTo>
                    <a:cubicBezTo>
                      <a:pt x="219428" y="117145"/>
                      <a:pt x="213882" y="119563"/>
                      <a:pt x="209306" y="121302"/>
                    </a:cubicBezTo>
                    <a:cubicBezTo>
                      <a:pt x="201592" y="124233"/>
                      <a:pt x="196662" y="125219"/>
                      <a:pt x="183728" y="121182"/>
                    </a:cubicBezTo>
                    <a:cubicBezTo>
                      <a:pt x="180609" y="120205"/>
                      <a:pt x="177704" y="118400"/>
                      <a:pt x="175968" y="121498"/>
                    </a:cubicBezTo>
                    <a:cubicBezTo>
                      <a:pt x="174407" y="124288"/>
                      <a:pt x="175583" y="125516"/>
                      <a:pt x="177312" y="127237"/>
                    </a:cubicBezTo>
                    <a:cubicBezTo>
                      <a:pt x="181075" y="130948"/>
                      <a:pt x="179002" y="129925"/>
                      <a:pt x="175127" y="129711"/>
                    </a:cubicBezTo>
                    <a:cubicBezTo>
                      <a:pt x="170066" y="129432"/>
                      <a:pt x="158672" y="134185"/>
                      <a:pt x="146204" y="139060"/>
                    </a:cubicBezTo>
                    <a:cubicBezTo>
                      <a:pt x="120337" y="149180"/>
                      <a:pt x="85971" y="167588"/>
                      <a:pt x="71431" y="187428"/>
                    </a:cubicBezTo>
                    <a:cubicBezTo>
                      <a:pt x="56836" y="207381"/>
                      <a:pt x="66930" y="229426"/>
                      <a:pt x="89445" y="223592"/>
                    </a:cubicBezTo>
                    <a:cubicBezTo>
                      <a:pt x="99438" y="221016"/>
                      <a:pt x="108850" y="213779"/>
                      <a:pt x="109971" y="207938"/>
                    </a:cubicBezTo>
                    <a:cubicBezTo>
                      <a:pt x="102735" y="214134"/>
                      <a:pt x="81264" y="225704"/>
                      <a:pt x="72562" y="213174"/>
                    </a:cubicBezTo>
                    <a:cubicBezTo>
                      <a:pt x="68398" y="207185"/>
                      <a:pt x="67707" y="198906"/>
                      <a:pt x="73067" y="190767"/>
                    </a:cubicBezTo>
                    <a:cubicBezTo>
                      <a:pt x="71795" y="203233"/>
                      <a:pt x="82302" y="209269"/>
                      <a:pt x="93937" y="207278"/>
                    </a:cubicBezTo>
                    <a:cubicBezTo>
                      <a:pt x="104695" y="205445"/>
                      <a:pt x="117471" y="196944"/>
                      <a:pt x="116873" y="189474"/>
                    </a:cubicBezTo>
                    <a:cubicBezTo>
                      <a:pt x="115958" y="177856"/>
                      <a:pt x="105004" y="176303"/>
                      <a:pt x="96954" y="181466"/>
                    </a:cubicBezTo>
                    <a:cubicBezTo>
                      <a:pt x="106526" y="180135"/>
                      <a:pt x="111822" y="184788"/>
                      <a:pt x="110756" y="188767"/>
                    </a:cubicBezTo>
                    <a:cubicBezTo>
                      <a:pt x="109795" y="192348"/>
                      <a:pt x="96553" y="185092"/>
                      <a:pt x="92154" y="195129"/>
                    </a:cubicBezTo>
                    <a:cubicBezTo>
                      <a:pt x="99345" y="191538"/>
                      <a:pt x="106629" y="196813"/>
                      <a:pt x="105004" y="197949"/>
                    </a:cubicBezTo>
                    <a:cubicBezTo>
                      <a:pt x="97636" y="202833"/>
                      <a:pt x="88998" y="203437"/>
                      <a:pt x="83609" y="200944"/>
                    </a:cubicBezTo>
                    <a:cubicBezTo>
                      <a:pt x="78510" y="198573"/>
                      <a:pt x="76335" y="193446"/>
                      <a:pt x="80920" y="186545"/>
                    </a:cubicBezTo>
                    <a:cubicBezTo>
                      <a:pt x="87829" y="176163"/>
                      <a:pt x="130452" y="153840"/>
                      <a:pt x="144263" y="149468"/>
                    </a:cubicBezTo>
                    <a:cubicBezTo>
                      <a:pt x="148595" y="148110"/>
                      <a:pt x="151519" y="148175"/>
                      <a:pt x="154665" y="149533"/>
                    </a:cubicBezTo>
                    <a:cubicBezTo>
                      <a:pt x="158971" y="151375"/>
                      <a:pt x="163649" y="155616"/>
                      <a:pt x="172829" y="161830"/>
                    </a:cubicBezTo>
                    <a:cubicBezTo>
                      <a:pt x="184372" y="156426"/>
                      <a:pt x="178077" y="152779"/>
                      <a:pt x="196569" y="154203"/>
                    </a:cubicBezTo>
                    <a:cubicBezTo>
                      <a:pt x="215245" y="155635"/>
                      <a:pt x="210903" y="152714"/>
                      <a:pt x="216160" y="147952"/>
                    </a:cubicBezTo>
                    <a:cubicBezTo>
                      <a:pt x="223528" y="141301"/>
                      <a:pt x="237602" y="152798"/>
                      <a:pt x="241038" y="163653"/>
                    </a:cubicBezTo>
                    <a:cubicBezTo>
                      <a:pt x="243569" y="171634"/>
                      <a:pt x="252881" y="161467"/>
                      <a:pt x="248061" y="150268"/>
                    </a:cubicBezTo>
                    <a:cubicBezTo>
                      <a:pt x="240562" y="132772"/>
                      <a:pt x="227834" y="135711"/>
                      <a:pt x="219290" y="127376"/>
                    </a:cubicBezTo>
                    <a:cubicBezTo>
                      <a:pt x="240067" y="111694"/>
                      <a:pt x="345042" y="103713"/>
                      <a:pt x="377084" y="112791"/>
                    </a:cubicBezTo>
                    <a:lnTo>
                      <a:pt x="367165" y="116280"/>
                    </a:lnTo>
                    <a:cubicBezTo>
                      <a:pt x="360012" y="116884"/>
                      <a:pt x="349096" y="112996"/>
                      <a:pt x="334685" y="130223"/>
                    </a:cubicBezTo>
                    <a:cubicBezTo>
                      <a:pt x="331809" y="133665"/>
                      <a:pt x="329438" y="135181"/>
                      <a:pt x="328905" y="136762"/>
                    </a:cubicBezTo>
                    <a:cubicBezTo>
                      <a:pt x="328438" y="138139"/>
                      <a:pt x="327570" y="138380"/>
                      <a:pt x="327298" y="137776"/>
                    </a:cubicBezTo>
                    <a:cubicBezTo>
                      <a:pt x="326973" y="137022"/>
                      <a:pt x="327896" y="134371"/>
                      <a:pt x="328634" y="132595"/>
                    </a:cubicBezTo>
                    <a:cubicBezTo>
                      <a:pt x="329203" y="131274"/>
                      <a:pt x="327308" y="130762"/>
                      <a:pt x="323872" y="134269"/>
                    </a:cubicBezTo>
                    <a:cubicBezTo>
                      <a:pt x="321501" y="136678"/>
                      <a:pt x="317240" y="146371"/>
                      <a:pt x="314730" y="152287"/>
                    </a:cubicBezTo>
                    <a:cubicBezTo>
                      <a:pt x="313413" y="155374"/>
                      <a:pt x="314235" y="155421"/>
                      <a:pt x="316980" y="156361"/>
                    </a:cubicBezTo>
                    <a:cubicBezTo>
                      <a:pt x="321099" y="157784"/>
                      <a:pt x="321976" y="157737"/>
                      <a:pt x="323320" y="157495"/>
                    </a:cubicBezTo>
                    <a:cubicBezTo>
                      <a:pt x="326327" y="156947"/>
                      <a:pt x="324778" y="153096"/>
                      <a:pt x="329177" y="149766"/>
                    </a:cubicBezTo>
                    <a:cubicBezTo>
                      <a:pt x="334900" y="145412"/>
                      <a:pt x="339215" y="150761"/>
                      <a:pt x="345594" y="144501"/>
                    </a:cubicBezTo>
                    <a:cubicBezTo>
                      <a:pt x="348190" y="141952"/>
                      <a:pt x="348123" y="140836"/>
                      <a:pt x="349302" y="141004"/>
                    </a:cubicBezTo>
                    <a:cubicBezTo>
                      <a:pt x="350131" y="141115"/>
                      <a:pt x="349890" y="144873"/>
                      <a:pt x="351496" y="145115"/>
                    </a:cubicBezTo>
                    <a:cubicBezTo>
                      <a:pt x="352139" y="145199"/>
                      <a:pt x="353213" y="144873"/>
                      <a:pt x="354007" y="143134"/>
                    </a:cubicBezTo>
                    <a:cubicBezTo>
                      <a:pt x="359900" y="130316"/>
                      <a:pt x="361795" y="123981"/>
                      <a:pt x="370956" y="123079"/>
                    </a:cubicBezTo>
                    <a:cubicBezTo>
                      <a:pt x="366166" y="125842"/>
                      <a:pt x="362721" y="134362"/>
                      <a:pt x="361740" y="140529"/>
                    </a:cubicBezTo>
                    <a:cubicBezTo>
                      <a:pt x="361365" y="142929"/>
                      <a:pt x="363019" y="142520"/>
                      <a:pt x="365336" y="142520"/>
                    </a:cubicBezTo>
                    <a:cubicBezTo>
                      <a:pt x="370041" y="142538"/>
                      <a:pt x="378109" y="138101"/>
                      <a:pt x="382238" y="141125"/>
                    </a:cubicBezTo>
                    <a:cubicBezTo>
                      <a:pt x="383845" y="142306"/>
                      <a:pt x="383443" y="144724"/>
                      <a:pt x="386477" y="145533"/>
                    </a:cubicBezTo>
                    <a:cubicBezTo>
                      <a:pt x="388533" y="146073"/>
                      <a:pt x="392016" y="146129"/>
                      <a:pt x="394686" y="139934"/>
                    </a:cubicBezTo>
                    <a:close/>
                    <a:moveTo>
                      <a:pt x="320967" y="310805"/>
                    </a:moveTo>
                    <a:cubicBezTo>
                      <a:pt x="313721" y="315141"/>
                      <a:pt x="310444" y="315727"/>
                      <a:pt x="308584" y="315317"/>
                    </a:cubicBezTo>
                    <a:cubicBezTo>
                      <a:pt x="305858" y="314684"/>
                      <a:pt x="306212" y="311940"/>
                      <a:pt x="301701" y="315810"/>
                    </a:cubicBezTo>
                    <a:cubicBezTo>
                      <a:pt x="295660" y="321001"/>
                      <a:pt x="292055" y="327149"/>
                      <a:pt x="285547" y="332860"/>
                    </a:cubicBezTo>
                    <a:cubicBezTo>
                      <a:pt x="269334" y="347064"/>
                      <a:pt x="238640" y="360429"/>
                      <a:pt x="218616" y="359834"/>
                    </a:cubicBezTo>
                    <a:cubicBezTo>
                      <a:pt x="207661" y="359508"/>
                      <a:pt x="207587" y="366104"/>
                      <a:pt x="219232" y="366187"/>
                    </a:cubicBezTo>
                    <a:cubicBezTo>
                      <a:pt x="231597" y="366280"/>
                      <a:pt x="249434" y="363592"/>
                      <a:pt x="260641" y="357434"/>
                    </a:cubicBezTo>
                    <a:cubicBezTo>
                      <a:pt x="262434" y="356448"/>
                      <a:pt x="264124" y="354831"/>
                      <a:pt x="266336" y="356662"/>
                    </a:cubicBezTo>
                    <a:cubicBezTo>
                      <a:pt x="290953" y="376969"/>
                      <a:pt x="321546" y="362756"/>
                      <a:pt x="340148" y="339632"/>
                    </a:cubicBezTo>
                    <a:cubicBezTo>
                      <a:pt x="365943" y="352319"/>
                      <a:pt x="395621" y="349873"/>
                      <a:pt x="420517" y="335269"/>
                    </a:cubicBezTo>
                    <a:cubicBezTo>
                      <a:pt x="434878" y="326990"/>
                      <a:pt x="435122" y="308304"/>
                      <a:pt x="443023" y="300239"/>
                    </a:cubicBezTo>
                    <a:cubicBezTo>
                      <a:pt x="452837" y="290240"/>
                      <a:pt x="459411" y="275589"/>
                      <a:pt x="459842" y="268250"/>
                    </a:cubicBezTo>
                    <a:cubicBezTo>
                      <a:pt x="478116" y="268131"/>
                      <a:pt x="498905" y="273050"/>
                      <a:pt x="513201" y="287002"/>
                    </a:cubicBezTo>
                    <a:cubicBezTo>
                      <a:pt x="531411" y="304806"/>
                      <a:pt x="511193" y="321149"/>
                      <a:pt x="502742" y="331474"/>
                    </a:cubicBezTo>
                    <a:cubicBezTo>
                      <a:pt x="515621" y="334172"/>
                      <a:pt x="547811" y="352719"/>
                      <a:pt x="550042" y="374745"/>
                    </a:cubicBezTo>
                    <a:cubicBezTo>
                      <a:pt x="552695" y="400686"/>
                      <a:pt x="521813" y="410297"/>
                      <a:pt x="512389" y="401208"/>
                    </a:cubicBezTo>
                    <a:cubicBezTo>
                      <a:pt x="515461" y="407552"/>
                      <a:pt x="521055" y="410176"/>
                      <a:pt x="527304" y="409980"/>
                    </a:cubicBezTo>
                    <a:cubicBezTo>
                      <a:pt x="528593" y="411273"/>
                      <a:pt x="538378" y="409414"/>
                      <a:pt x="544887" y="409718"/>
                    </a:cubicBezTo>
                    <a:cubicBezTo>
                      <a:pt x="535502" y="417050"/>
                      <a:pt x="519011" y="420129"/>
                      <a:pt x="508571" y="405599"/>
                    </a:cubicBezTo>
                    <a:cubicBezTo>
                      <a:pt x="502938" y="397758"/>
                      <a:pt x="501212" y="404911"/>
                      <a:pt x="503938" y="410102"/>
                    </a:cubicBezTo>
                    <a:cubicBezTo>
                      <a:pt x="512568" y="426556"/>
                      <a:pt x="565180" y="437234"/>
                      <a:pt x="534531" y="471790"/>
                    </a:cubicBezTo>
                    <a:cubicBezTo>
                      <a:pt x="536671" y="462675"/>
                      <a:pt x="524538" y="433131"/>
                      <a:pt x="498848" y="432657"/>
                    </a:cubicBezTo>
                    <a:cubicBezTo>
                      <a:pt x="492797" y="432545"/>
                      <a:pt x="492984" y="437029"/>
                      <a:pt x="497727" y="437569"/>
                    </a:cubicBezTo>
                    <a:cubicBezTo>
                      <a:pt x="506983" y="438648"/>
                      <a:pt x="518124" y="443103"/>
                      <a:pt x="524782" y="464134"/>
                    </a:cubicBezTo>
                    <a:cubicBezTo>
                      <a:pt x="519628" y="456645"/>
                      <a:pt x="506730" y="443699"/>
                      <a:pt x="491453" y="449197"/>
                    </a:cubicBezTo>
                    <a:cubicBezTo>
                      <a:pt x="499503" y="448378"/>
                      <a:pt x="519114" y="461670"/>
                      <a:pt x="522829" y="483315"/>
                    </a:cubicBezTo>
                    <a:cubicBezTo>
                      <a:pt x="525380" y="506084"/>
                      <a:pt x="508700" y="524027"/>
                      <a:pt x="492450" y="526187"/>
                    </a:cubicBezTo>
                    <a:cubicBezTo>
                      <a:pt x="492816" y="519479"/>
                      <a:pt x="494413" y="512680"/>
                      <a:pt x="495066" y="505946"/>
                    </a:cubicBezTo>
                    <a:cubicBezTo>
                      <a:pt x="495439" y="502179"/>
                      <a:pt x="493768" y="502775"/>
                      <a:pt x="493450" y="503946"/>
                    </a:cubicBezTo>
                    <a:cubicBezTo>
                      <a:pt x="492649" y="506865"/>
                      <a:pt x="487184" y="506504"/>
                      <a:pt x="483459" y="505751"/>
                    </a:cubicBezTo>
                    <a:cubicBezTo>
                      <a:pt x="480320" y="547253"/>
                      <a:pt x="468517" y="568582"/>
                      <a:pt x="436372" y="585010"/>
                    </a:cubicBezTo>
                    <a:cubicBezTo>
                      <a:pt x="394163" y="606589"/>
                      <a:pt x="377643" y="584553"/>
                      <a:pt x="363074" y="585615"/>
                    </a:cubicBezTo>
                    <a:cubicBezTo>
                      <a:pt x="358097" y="585977"/>
                      <a:pt x="345118" y="590861"/>
                      <a:pt x="339364" y="592180"/>
                    </a:cubicBezTo>
                    <a:cubicBezTo>
                      <a:pt x="291299" y="603212"/>
                      <a:pt x="235369" y="601900"/>
                      <a:pt x="200183" y="561839"/>
                    </a:cubicBezTo>
                    <a:cubicBezTo>
                      <a:pt x="184297" y="544370"/>
                      <a:pt x="191572" y="518464"/>
                      <a:pt x="195075" y="511823"/>
                    </a:cubicBezTo>
                    <a:cubicBezTo>
                      <a:pt x="181029" y="529078"/>
                      <a:pt x="180628" y="545263"/>
                      <a:pt x="182636" y="559914"/>
                    </a:cubicBezTo>
                    <a:cubicBezTo>
                      <a:pt x="177881" y="553988"/>
                      <a:pt x="176454" y="537162"/>
                      <a:pt x="179432" y="529125"/>
                    </a:cubicBezTo>
                    <a:cubicBezTo>
                      <a:pt x="170757" y="540119"/>
                      <a:pt x="174632" y="555402"/>
                      <a:pt x="179208" y="563801"/>
                    </a:cubicBezTo>
                    <a:cubicBezTo>
                      <a:pt x="175583" y="561029"/>
                      <a:pt x="172801" y="558248"/>
                      <a:pt x="170709" y="555495"/>
                    </a:cubicBezTo>
                    <a:cubicBezTo>
                      <a:pt x="159391" y="540557"/>
                      <a:pt x="168421" y="526382"/>
                      <a:pt x="175287" y="519776"/>
                    </a:cubicBezTo>
                    <a:cubicBezTo>
                      <a:pt x="160728" y="525591"/>
                      <a:pt x="157039" y="543458"/>
                      <a:pt x="164135" y="557793"/>
                    </a:cubicBezTo>
                    <a:cubicBezTo>
                      <a:pt x="144029" y="555412"/>
                      <a:pt x="125922" y="535516"/>
                      <a:pt x="122214" y="515945"/>
                    </a:cubicBezTo>
                    <a:cubicBezTo>
                      <a:pt x="120749" y="508225"/>
                      <a:pt x="120206" y="501686"/>
                      <a:pt x="120337" y="496048"/>
                    </a:cubicBezTo>
                    <a:cubicBezTo>
                      <a:pt x="120973" y="467716"/>
                      <a:pt x="144899" y="445420"/>
                      <a:pt x="140135" y="447178"/>
                    </a:cubicBezTo>
                    <a:cubicBezTo>
                      <a:pt x="126575" y="452181"/>
                      <a:pt x="116835" y="475093"/>
                      <a:pt x="114174" y="494533"/>
                    </a:cubicBezTo>
                    <a:cubicBezTo>
                      <a:pt x="94702" y="495295"/>
                      <a:pt x="80480" y="490328"/>
                      <a:pt x="72161" y="477176"/>
                    </a:cubicBezTo>
                    <a:cubicBezTo>
                      <a:pt x="59263" y="456776"/>
                      <a:pt x="69985" y="433745"/>
                      <a:pt x="76868" y="426611"/>
                    </a:cubicBezTo>
                    <a:cubicBezTo>
                      <a:pt x="62411" y="434471"/>
                      <a:pt x="59590" y="447949"/>
                      <a:pt x="59636" y="461094"/>
                    </a:cubicBezTo>
                    <a:cubicBezTo>
                      <a:pt x="49571" y="443234"/>
                      <a:pt x="50757" y="418212"/>
                      <a:pt x="66117" y="396967"/>
                    </a:cubicBezTo>
                    <a:cubicBezTo>
                      <a:pt x="76801" y="382177"/>
                      <a:pt x="66081" y="382363"/>
                      <a:pt x="59767" y="392195"/>
                    </a:cubicBezTo>
                    <a:cubicBezTo>
                      <a:pt x="55285" y="399182"/>
                      <a:pt x="50262" y="407609"/>
                      <a:pt x="47338" y="416862"/>
                    </a:cubicBezTo>
                    <a:cubicBezTo>
                      <a:pt x="45909" y="421394"/>
                      <a:pt x="39643" y="410780"/>
                      <a:pt x="38662" y="407497"/>
                    </a:cubicBezTo>
                    <a:cubicBezTo>
                      <a:pt x="35674" y="397515"/>
                      <a:pt x="44938" y="388521"/>
                      <a:pt x="42791" y="384261"/>
                    </a:cubicBezTo>
                    <a:cubicBezTo>
                      <a:pt x="41426" y="381527"/>
                      <a:pt x="35160" y="384587"/>
                      <a:pt x="34909" y="381441"/>
                    </a:cubicBezTo>
                    <a:cubicBezTo>
                      <a:pt x="34527" y="376746"/>
                      <a:pt x="38476" y="375072"/>
                      <a:pt x="40699" y="371100"/>
                    </a:cubicBezTo>
                    <a:cubicBezTo>
                      <a:pt x="42669" y="367573"/>
                      <a:pt x="44481" y="365861"/>
                      <a:pt x="40922" y="366523"/>
                    </a:cubicBezTo>
                    <a:cubicBezTo>
                      <a:pt x="39315" y="366821"/>
                      <a:pt x="37383" y="365425"/>
                      <a:pt x="36076" y="367425"/>
                    </a:cubicBezTo>
                    <a:cubicBezTo>
                      <a:pt x="34835" y="369314"/>
                      <a:pt x="33630" y="368364"/>
                      <a:pt x="34852" y="366271"/>
                    </a:cubicBezTo>
                    <a:cubicBezTo>
                      <a:pt x="36532" y="363387"/>
                      <a:pt x="37383" y="361322"/>
                      <a:pt x="38560" y="360653"/>
                    </a:cubicBezTo>
                    <a:cubicBezTo>
                      <a:pt x="40867" y="359332"/>
                      <a:pt x="41230" y="353826"/>
                      <a:pt x="35777" y="357520"/>
                    </a:cubicBezTo>
                    <a:cubicBezTo>
                      <a:pt x="26616" y="363723"/>
                      <a:pt x="23702" y="386604"/>
                      <a:pt x="19771" y="382446"/>
                    </a:cubicBezTo>
                    <a:cubicBezTo>
                      <a:pt x="11748" y="373955"/>
                      <a:pt x="11516" y="349361"/>
                      <a:pt x="14354" y="338682"/>
                    </a:cubicBezTo>
                    <a:cubicBezTo>
                      <a:pt x="18323" y="323782"/>
                      <a:pt x="25803" y="310907"/>
                      <a:pt x="35330" y="304666"/>
                    </a:cubicBezTo>
                    <a:cubicBezTo>
                      <a:pt x="40773" y="301104"/>
                      <a:pt x="37737" y="298146"/>
                      <a:pt x="32069" y="302089"/>
                    </a:cubicBezTo>
                    <a:cubicBezTo>
                      <a:pt x="27261" y="305447"/>
                      <a:pt x="24132" y="307514"/>
                      <a:pt x="19817" y="314005"/>
                    </a:cubicBezTo>
                    <a:cubicBezTo>
                      <a:pt x="23161" y="305402"/>
                      <a:pt x="24067" y="301542"/>
                      <a:pt x="28791" y="299541"/>
                    </a:cubicBezTo>
                    <a:cubicBezTo>
                      <a:pt x="34347" y="297189"/>
                      <a:pt x="33910" y="292807"/>
                      <a:pt x="27130" y="295448"/>
                    </a:cubicBezTo>
                    <a:cubicBezTo>
                      <a:pt x="19023" y="298591"/>
                      <a:pt x="18557" y="305002"/>
                      <a:pt x="13065" y="314107"/>
                    </a:cubicBezTo>
                    <a:cubicBezTo>
                      <a:pt x="8724" y="321325"/>
                      <a:pt x="5772" y="323847"/>
                      <a:pt x="3773" y="323177"/>
                    </a:cubicBezTo>
                    <a:cubicBezTo>
                      <a:pt x="887" y="322218"/>
                      <a:pt x="48" y="314581"/>
                      <a:pt x="0" y="304806"/>
                    </a:cubicBezTo>
                    <a:cubicBezTo>
                      <a:pt x="0" y="304025"/>
                      <a:pt x="-83" y="301689"/>
                      <a:pt x="2009" y="301225"/>
                    </a:cubicBezTo>
                    <a:cubicBezTo>
                      <a:pt x="6604" y="298082"/>
                      <a:pt x="18091" y="294900"/>
                      <a:pt x="24010" y="292500"/>
                    </a:cubicBezTo>
                    <a:cubicBezTo>
                      <a:pt x="39896" y="281516"/>
                      <a:pt x="28026" y="282854"/>
                      <a:pt x="44472" y="288250"/>
                    </a:cubicBezTo>
                    <a:cubicBezTo>
                      <a:pt x="55182" y="291745"/>
                      <a:pt x="67052" y="286499"/>
                      <a:pt x="73793" y="277544"/>
                    </a:cubicBezTo>
                    <a:cubicBezTo>
                      <a:pt x="77585" y="272493"/>
                      <a:pt x="81097" y="267552"/>
                      <a:pt x="78548" y="259182"/>
                    </a:cubicBezTo>
                    <a:cubicBezTo>
                      <a:pt x="76167" y="251331"/>
                      <a:pt x="64828" y="250829"/>
                      <a:pt x="59636" y="244671"/>
                    </a:cubicBezTo>
                    <a:cubicBezTo>
                      <a:pt x="56004" y="240382"/>
                      <a:pt x="53446" y="233174"/>
                      <a:pt x="52961" y="219975"/>
                    </a:cubicBezTo>
                    <a:cubicBezTo>
                      <a:pt x="52110" y="196544"/>
                      <a:pt x="63755" y="180125"/>
                      <a:pt x="70984" y="173634"/>
                    </a:cubicBezTo>
                    <a:cubicBezTo>
                      <a:pt x="62270" y="175894"/>
                      <a:pt x="57049" y="185009"/>
                      <a:pt x="52772" y="194636"/>
                    </a:cubicBezTo>
                    <a:cubicBezTo>
                      <a:pt x="48794" y="138632"/>
                      <a:pt x="33348" y="82347"/>
                      <a:pt x="79407" y="45652"/>
                    </a:cubicBezTo>
                    <a:cubicBezTo>
                      <a:pt x="140649" y="-3154"/>
                      <a:pt x="292260" y="-11218"/>
                      <a:pt x="362823" y="13803"/>
                    </a:cubicBezTo>
                    <a:cubicBezTo>
                      <a:pt x="389850" y="23384"/>
                      <a:pt x="395769" y="33188"/>
                      <a:pt x="398822" y="68664"/>
                    </a:cubicBezTo>
                    <a:cubicBezTo>
                      <a:pt x="401306" y="97620"/>
                      <a:pt x="411356" y="127981"/>
                      <a:pt x="393613" y="147440"/>
                    </a:cubicBezTo>
                    <a:cubicBezTo>
                      <a:pt x="388308" y="153254"/>
                      <a:pt x="392231" y="168053"/>
                      <a:pt x="397189" y="177484"/>
                    </a:cubicBezTo>
                    <a:cubicBezTo>
                      <a:pt x="398822" y="180611"/>
                      <a:pt x="397823" y="183930"/>
                      <a:pt x="396611" y="185326"/>
                    </a:cubicBezTo>
                    <a:cubicBezTo>
                      <a:pt x="392781" y="190107"/>
                      <a:pt x="384908" y="195920"/>
                      <a:pt x="380156" y="193158"/>
                    </a:cubicBezTo>
                    <a:cubicBezTo>
                      <a:pt x="376692" y="191138"/>
                      <a:pt x="376204" y="195363"/>
                      <a:pt x="380361" y="196787"/>
                    </a:cubicBezTo>
                    <a:cubicBezTo>
                      <a:pt x="385879" y="198675"/>
                      <a:pt x="391036" y="196470"/>
                      <a:pt x="393340" y="193903"/>
                    </a:cubicBezTo>
                    <a:cubicBezTo>
                      <a:pt x="394471" y="192655"/>
                      <a:pt x="395480" y="193177"/>
                      <a:pt x="395031" y="194915"/>
                    </a:cubicBezTo>
                    <a:cubicBezTo>
                      <a:pt x="394134" y="198432"/>
                      <a:pt x="392845" y="198682"/>
                      <a:pt x="388822" y="200711"/>
                    </a:cubicBezTo>
                    <a:cubicBezTo>
                      <a:pt x="386814" y="201735"/>
                      <a:pt x="387113" y="203614"/>
                      <a:pt x="389336" y="203649"/>
                    </a:cubicBezTo>
                    <a:cubicBezTo>
                      <a:pt x="392810" y="203687"/>
                      <a:pt x="393716" y="203614"/>
                      <a:pt x="395023" y="203614"/>
                    </a:cubicBezTo>
                    <a:cubicBezTo>
                      <a:pt x="397431" y="203595"/>
                      <a:pt x="396993" y="203761"/>
                      <a:pt x="396592" y="205223"/>
                    </a:cubicBezTo>
                    <a:cubicBezTo>
                      <a:pt x="396376" y="206059"/>
                      <a:pt x="396161" y="207324"/>
                      <a:pt x="396498" y="209186"/>
                    </a:cubicBezTo>
                    <a:cubicBezTo>
                      <a:pt x="396759" y="210655"/>
                      <a:pt x="395927" y="210283"/>
                      <a:pt x="394442" y="210124"/>
                    </a:cubicBezTo>
                    <a:cubicBezTo>
                      <a:pt x="379288" y="208543"/>
                      <a:pt x="363168" y="206924"/>
                      <a:pt x="349993" y="211362"/>
                    </a:cubicBezTo>
                    <a:cubicBezTo>
                      <a:pt x="354260" y="211491"/>
                      <a:pt x="389616" y="213510"/>
                      <a:pt x="391978" y="219873"/>
                    </a:cubicBezTo>
                    <a:cubicBezTo>
                      <a:pt x="393006" y="222606"/>
                      <a:pt x="388858" y="224849"/>
                      <a:pt x="386254" y="226559"/>
                    </a:cubicBezTo>
                    <a:cubicBezTo>
                      <a:pt x="382938" y="228764"/>
                      <a:pt x="384311" y="234467"/>
                      <a:pt x="388420" y="231369"/>
                    </a:cubicBezTo>
                    <a:cubicBezTo>
                      <a:pt x="391473" y="229052"/>
                      <a:pt x="397823" y="227631"/>
                      <a:pt x="402793" y="230188"/>
                    </a:cubicBezTo>
                    <a:cubicBezTo>
                      <a:pt x="398719" y="230579"/>
                      <a:pt x="393912" y="232541"/>
                      <a:pt x="391370" y="234643"/>
                    </a:cubicBezTo>
                    <a:cubicBezTo>
                      <a:pt x="384256" y="240568"/>
                      <a:pt x="390008" y="245861"/>
                      <a:pt x="392790" y="243509"/>
                    </a:cubicBezTo>
                    <a:cubicBezTo>
                      <a:pt x="395705" y="241035"/>
                      <a:pt x="400718" y="240606"/>
                      <a:pt x="403333" y="242104"/>
                    </a:cubicBezTo>
                    <a:cubicBezTo>
                      <a:pt x="398131" y="245116"/>
                      <a:pt x="397376" y="248662"/>
                      <a:pt x="396405" y="250867"/>
                    </a:cubicBezTo>
                    <a:cubicBezTo>
                      <a:pt x="393183" y="258196"/>
                      <a:pt x="402614" y="258465"/>
                      <a:pt x="404239" y="259172"/>
                    </a:cubicBezTo>
                    <a:cubicBezTo>
                      <a:pt x="391875" y="263266"/>
                      <a:pt x="399252" y="265357"/>
                      <a:pt x="395638" y="268259"/>
                    </a:cubicBezTo>
                    <a:cubicBezTo>
                      <a:pt x="381762" y="279356"/>
                      <a:pt x="360330" y="270957"/>
                      <a:pt x="352728" y="261701"/>
                    </a:cubicBezTo>
                    <a:cubicBezTo>
                      <a:pt x="347358" y="255172"/>
                      <a:pt x="345099" y="259256"/>
                      <a:pt x="350234" y="266576"/>
                    </a:cubicBezTo>
                    <a:cubicBezTo>
                      <a:pt x="370005" y="294686"/>
                      <a:pt x="436793" y="278139"/>
                      <a:pt x="438634" y="226552"/>
                    </a:cubicBezTo>
                    <a:cubicBezTo>
                      <a:pt x="438718" y="224207"/>
                      <a:pt x="439232" y="222635"/>
                      <a:pt x="442724" y="223025"/>
                    </a:cubicBezTo>
                    <a:cubicBezTo>
                      <a:pt x="446282" y="223425"/>
                      <a:pt x="451063" y="227090"/>
                      <a:pt x="452101" y="236903"/>
                    </a:cubicBezTo>
                    <a:cubicBezTo>
                      <a:pt x="454013" y="254939"/>
                      <a:pt x="452203" y="281727"/>
                      <a:pt x="435887" y="295784"/>
                    </a:cubicBezTo>
                    <a:cubicBezTo>
                      <a:pt x="428239" y="302368"/>
                      <a:pt x="425437" y="316331"/>
                      <a:pt x="420592" y="321270"/>
                    </a:cubicBezTo>
                    <a:cubicBezTo>
                      <a:pt x="406135" y="336153"/>
                      <a:pt x="352971" y="341770"/>
                      <a:pt x="328551" y="312267"/>
                    </a:cubicBezTo>
                    <a:cubicBezTo>
                      <a:pt x="325534" y="308619"/>
                      <a:pt x="322705" y="309764"/>
                      <a:pt x="320967" y="310805"/>
                    </a:cubicBezTo>
                    <a:close/>
                    <a:moveTo>
                      <a:pt x="209737" y="223361"/>
                    </a:moveTo>
                    <a:cubicBezTo>
                      <a:pt x="213863" y="225138"/>
                      <a:pt x="218458" y="228495"/>
                      <a:pt x="221549" y="230950"/>
                    </a:cubicBezTo>
                    <a:cubicBezTo>
                      <a:pt x="222670" y="231834"/>
                      <a:pt x="222828" y="232867"/>
                      <a:pt x="223865" y="231667"/>
                    </a:cubicBezTo>
                    <a:cubicBezTo>
                      <a:pt x="224791" y="230598"/>
                      <a:pt x="226703" y="230002"/>
                      <a:pt x="230392" y="230345"/>
                    </a:cubicBezTo>
                    <a:cubicBezTo>
                      <a:pt x="225855" y="231203"/>
                      <a:pt x="225266" y="233789"/>
                      <a:pt x="224004" y="234541"/>
                    </a:cubicBezTo>
                    <a:cubicBezTo>
                      <a:pt x="223313" y="234960"/>
                      <a:pt x="222362" y="236206"/>
                      <a:pt x="223416" y="237248"/>
                    </a:cubicBezTo>
                    <a:cubicBezTo>
                      <a:pt x="224901" y="238746"/>
                      <a:pt x="225713" y="241768"/>
                      <a:pt x="226247" y="243945"/>
                    </a:cubicBezTo>
                    <a:cubicBezTo>
                      <a:pt x="226404" y="244623"/>
                      <a:pt x="227227" y="244514"/>
                      <a:pt x="227872" y="244233"/>
                    </a:cubicBezTo>
                    <a:cubicBezTo>
                      <a:pt x="229273" y="243675"/>
                      <a:pt x="231513" y="243349"/>
                      <a:pt x="234045" y="244056"/>
                    </a:cubicBezTo>
                    <a:cubicBezTo>
                      <a:pt x="231047" y="244418"/>
                      <a:pt x="230010" y="245209"/>
                      <a:pt x="229543" y="245657"/>
                    </a:cubicBezTo>
                    <a:cubicBezTo>
                      <a:pt x="229328" y="245880"/>
                      <a:pt x="229254" y="246169"/>
                      <a:pt x="229206" y="246642"/>
                    </a:cubicBezTo>
                    <a:cubicBezTo>
                      <a:pt x="228982" y="248912"/>
                      <a:pt x="228862" y="253153"/>
                      <a:pt x="229178" y="255841"/>
                    </a:cubicBezTo>
                    <a:cubicBezTo>
                      <a:pt x="229374" y="257525"/>
                      <a:pt x="230504" y="257125"/>
                      <a:pt x="231924" y="257015"/>
                    </a:cubicBezTo>
                    <a:lnTo>
                      <a:pt x="248389" y="255665"/>
                    </a:lnTo>
                    <a:cubicBezTo>
                      <a:pt x="242429" y="257768"/>
                      <a:pt x="235549" y="259275"/>
                      <a:pt x="227358" y="260520"/>
                    </a:cubicBezTo>
                    <a:cubicBezTo>
                      <a:pt x="227461" y="273069"/>
                      <a:pt x="222352" y="278641"/>
                      <a:pt x="222931" y="281413"/>
                    </a:cubicBezTo>
                    <a:cubicBezTo>
                      <a:pt x="223249" y="282937"/>
                      <a:pt x="225293" y="283616"/>
                      <a:pt x="230877" y="284147"/>
                    </a:cubicBezTo>
                    <a:cubicBezTo>
                      <a:pt x="202890" y="293467"/>
                      <a:pt x="164331" y="292462"/>
                      <a:pt x="153032" y="278799"/>
                    </a:cubicBezTo>
                    <a:cubicBezTo>
                      <a:pt x="150166" y="275339"/>
                      <a:pt x="145822" y="278658"/>
                      <a:pt x="149745" y="282994"/>
                    </a:cubicBezTo>
                    <a:cubicBezTo>
                      <a:pt x="166750" y="301756"/>
                      <a:pt x="212947" y="299196"/>
                      <a:pt x="233306" y="291012"/>
                    </a:cubicBezTo>
                    <a:cubicBezTo>
                      <a:pt x="251628" y="283635"/>
                      <a:pt x="264450" y="270138"/>
                      <a:pt x="260584" y="249814"/>
                    </a:cubicBezTo>
                    <a:cubicBezTo>
                      <a:pt x="254459" y="217491"/>
                      <a:pt x="223734" y="218161"/>
                      <a:pt x="209737" y="223361"/>
                    </a:cubicBezTo>
                    <a:close/>
                    <a:moveTo>
                      <a:pt x="69629" y="259720"/>
                    </a:moveTo>
                    <a:cubicBezTo>
                      <a:pt x="60140" y="254577"/>
                      <a:pt x="53838" y="249936"/>
                      <a:pt x="51448" y="243118"/>
                    </a:cubicBezTo>
                    <a:cubicBezTo>
                      <a:pt x="50111" y="239294"/>
                      <a:pt x="47133" y="240923"/>
                      <a:pt x="41660" y="241349"/>
                    </a:cubicBezTo>
                    <a:cubicBezTo>
                      <a:pt x="30800" y="242232"/>
                      <a:pt x="29762" y="242504"/>
                      <a:pt x="32583" y="261692"/>
                    </a:cubicBezTo>
                    <a:cubicBezTo>
                      <a:pt x="33965" y="271031"/>
                      <a:pt x="36673" y="271738"/>
                      <a:pt x="41063" y="275767"/>
                    </a:cubicBezTo>
                    <a:cubicBezTo>
                      <a:pt x="46217" y="280511"/>
                      <a:pt x="51933" y="282435"/>
                      <a:pt x="58096" y="280092"/>
                    </a:cubicBezTo>
                    <a:cubicBezTo>
                      <a:pt x="68061" y="276277"/>
                      <a:pt x="77241" y="263852"/>
                      <a:pt x="69629" y="259720"/>
                    </a:cubicBezTo>
                    <a:close/>
                    <a:moveTo>
                      <a:pt x="350710" y="199370"/>
                    </a:moveTo>
                    <a:cubicBezTo>
                      <a:pt x="355941" y="197930"/>
                      <a:pt x="359928" y="195772"/>
                      <a:pt x="365185" y="197594"/>
                    </a:cubicBezTo>
                    <a:cubicBezTo>
                      <a:pt x="366541" y="198070"/>
                      <a:pt x="368248" y="198246"/>
                      <a:pt x="369510" y="199194"/>
                    </a:cubicBezTo>
                    <a:cubicBezTo>
                      <a:pt x="371349" y="200609"/>
                      <a:pt x="377270" y="200794"/>
                      <a:pt x="375214" y="195808"/>
                    </a:cubicBezTo>
                    <a:cubicBezTo>
                      <a:pt x="374141" y="193177"/>
                      <a:pt x="371657" y="195094"/>
                      <a:pt x="369501" y="187921"/>
                    </a:cubicBezTo>
                    <a:cubicBezTo>
                      <a:pt x="368836" y="185697"/>
                      <a:pt x="366185" y="183642"/>
                      <a:pt x="363617" y="183121"/>
                    </a:cubicBezTo>
                    <a:cubicBezTo>
                      <a:pt x="358601" y="182090"/>
                      <a:pt x="351102" y="183773"/>
                      <a:pt x="345584" y="186116"/>
                    </a:cubicBezTo>
                    <a:cubicBezTo>
                      <a:pt x="335366" y="190460"/>
                      <a:pt x="329672" y="195837"/>
                      <a:pt x="325749" y="200794"/>
                    </a:cubicBezTo>
                    <a:cubicBezTo>
                      <a:pt x="322780" y="204561"/>
                      <a:pt x="332455" y="208078"/>
                      <a:pt x="336031" y="205511"/>
                    </a:cubicBezTo>
                    <a:cubicBezTo>
                      <a:pt x="340925" y="202004"/>
                      <a:pt x="342522" y="201623"/>
                      <a:pt x="350710" y="199370"/>
                    </a:cubicBezTo>
                    <a:close/>
                    <a:moveTo>
                      <a:pt x="213201" y="210236"/>
                    </a:moveTo>
                    <a:cubicBezTo>
                      <a:pt x="219055" y="208395"/>
                      <a:pt x="223493" y="205826"/>
                      <a:pt x="229338" y="207621"/>
                    </a:cubicBezTo>
                    <a:cubicBezTo>
                      <a:pt x="232185" y="208505"/>
                      <a:pt x="235436" y="209176"/>
                      <a:pt x="238116" y="209993"/>
                    </a:cubicBezTo>
                    <a:cubicBezTo>
                      <a:pt x="241748" y="211110"/>
                      <a:pt x="242728" y="207000"/>
                      <a:pt x="240533" y="205195"/>
                    </a:cubicBezTo>
                    <a:cubicBezTo>
                      <a:pt x="238265" y="203335"/>
                      <a:pt x="236565" y="204552"/>
                      <a:pt x="234164" y="196646"/>
                    </a:cubicBezTo>
                    <a:cubicBezTo>
                      <a:pt x="233419" y="194210"/>
                      <a:pt x="230459" y="192015"/>
                      <a:pt x="227609" y="191557"/>
                    </a:cubicBezTo>
                    <a:cubicBezTo>
                      <a:pt x="222006" y="190629"/>
                      <a:pt x="213638" y="192822"/>
                      <a:pt x="207504" y="195679"/>
                    </a:cubicBezTo>
                    <a:cubicBezTo>
                      <a:pt x="196103" y="200970"/>
                      <a:pt x="189265" y="209436"/>
                      <a:pt x="184886" y="215165"/>
                    </a:cubicBezTo>
                    <a:cubicBezTo>
                      <a:pt x="181570" y="219492"/>
                      <a:pt x="187948" y="222987"/>
                      <a:pt x="191955" y="219966"/>
                    </a:cubicBezTo>
                    <a:cubicBezTo>
                      <a:pt x="197417" y="215836"/>
                      <a:pt x="204075" y="213110"/>
                      <a:pt x="213201" y="210236"/>
                    </a:cubicBezTo>
                    <a:close/>
                    <a:moveTo>
                      <a:pt x="361740" y="187205"/>
                    </a:moveTo>
                    <a:cubicBezTo>
                      <a:pt x="364652" y="187419"/>
                      <a:pt x="366763" y="188702"/>
                      <a:pt x="366249" y="191010"/>
                    </a:cubicBezTo>
                    <a:cubicBezTo>
                      <a:pt x="365867" y="192693"/>
                      <a:pt x="364626" y="191810"/>
                      <a:pt x="360956" y="190245"/>
                    </a:cubicBezTo>
                    <a:cubicBezTo>
                      <a:pt x="358566" y="189233"/>
                      <a:pt x="355883" y="191084"/>
                      <a:pt x="355529" y="189717"/>
                    </a:cubicBezTo>
                    <a:cubicBezTo>
                      <a:pt x="355185" y="188367"/>
                      <a:pt x="358219" y="186926"/>
                      <a:pt x="361740" y="187205"/>
                    </a:cubicBezTo>
                    <a:close/>
                    <a:moveTo>
                      <a:pt x="224987" y="197977"/>
                    </a:moveTo>
                    <a:cubicBezTo>
                      <a:pt x="227712" y="197389"/>
                      <a:pt x="229971" y="198013"/>
                      <a:pt x="229955" y="200311"/>
                    </a:cubicBezTo>
                    <a:cubicBezTo>
                      <a:pt x="229955" y="201975"/>
                      <a:pt x="228599" y="201492"/>
                      <a:pt x="224865" y="201037"/>
                    </a:cubicBezTo>
                    <a:cubicBezTo>
                      <a:pt x="222426" y="200720"/>
                      <a:pt x="220299" y="203185"/>
                      <a:pt x="219701" y="202004"/>
                    </a:cubicBezTo>
                    <a:cubicBezTo>
                      <a:pt x="219094" y="200832"/>
                      <a:pt x="221623" y="198675"/>
                      <a:pt x="224987" y="197977"/>
                    </a:cubicBezTo>
                    <a:close/>
                    <a:moveTo>
                      <a:pt x="171727" y="231174"/>
                    </a:moveTo>
                    <a:cubicBezTo>
                      <a:pt x="172877" y="230652"/>
                      <a:pt x="174202" y="231305"/>
                      <a:pt x="174661" y="232624"/>
                    </a:cubicBezTo>
                    <a:cubicBezTo>
                      <a:pt x="175117" y="233946"/>
                      <a:pt x="174558" y="235463"/>
                      <a:pt x="173398" y="235991"/>
                    </a:cubicBezTo>
                    <a:cubicBezTo>
                      <a:pt x="173353" y="236010"/>
                      <a:pt x="154292" y="245526"/>
                      <a:pt x="149109" y="266195"/>
                    </a:cubicBezTo>
                    <a:cubicBezTo>
                      <a:pt x="148774" y="267571"/>
                      <a:pt x="147522" y="268371"/>
                      <a:pt x="146317" y="267981"/>
                    </a:cubicBezTo>
                    <a:cubicBezTo>
                      <a:pt x="145122" y="267590"/>
                      <a:pt x="144421" y="266157"/>
                      <a:pt x="144768" y="264780"/>
                    </a:cubicBezTo>
                    <a:cubicBezTo>
                      <a:pt x="150539" y="241768"/>
                      <a:pt x="171663" y="231212"/>
                      <a:pt x="171727" y="231174"/>
                    </a:cubicBezTo>
                    <a:close/>
                    <a:moveTo>
                      <a:pt x="141696" y="232681"/>
                    </a:moveTo>
                    <a:cubicBezTo>
                      <a:pt x="142611" y="231715"/>
                      <a:pt x="144039" y="231798"/>
                      <a:pt x="144880" y="232838"/>
                    </a:cubicBezTo>
                    <a:cubicBezTo>
                      <a:pt x="145719" y="233891"/>
                      <a:pt x="145645" y="235527"/>
                      <a:pt x="144729" y="236494"/>
                    </a:cubicBezTo>
                    <a:cubicBezTo>
                      <a:pt x="143508" y="237787"/>
                      <a:pt x="142320" y="239256"/>
                      <a:pt x="141246" y="240811"/>
                    </a:cubicBezTo>
                    <a:cubicBezTo>
                      <a:pt x="137763" y="245842"/>
                      <a:pt x="135485" y="251843"/>
                      <a:pt x="135045" y="257739"/>
                    </a:cubicBezTo>
                    <a:cubicBezTo>
                      <a:pt x="134626" y="263468"/>
                      <a:pt x="135941" y="269152"/>
                      <a:pt x="139594" y="273729"/>
                    </a:cubicBezTo>
                    <a:cubicBezTo>
                      <a:pt x="140304" y="274622"/>
                      <a:pt x="141117" y="275486"/>
                      <a:pt x="141985" y="276277"/>
                    </a:cubicBezTo>
                    <a:cubicBezTo>
                      <a:pt x="142965" y="277160"/>
                      <a:pt x="143123" y="278799"/>
                      <a:pt x="142358" y="279915"/>
                    </a:cubicBezTo>
                    <a:cubicBezTo>
                      <a:pt x="141593" y="281030"/>
                      <a:pt x="140173" y="281218"/>
                      <a:pt x="139202" y="280342"/>
                    </a:cubicBezTo>
                    <a:cubicBezTo>
                      <a:pt x="138110" y="279346"/>
                      <a:pt x="137120" y="278296"/>
                      <a:pt x="136259" y="277217"/>
                    </a:cubicBezTo>
                    <a:cubicBezTo>
                      <a:pt x="131674" y="271460"/>
                      <a:pt x="130012" y="264409"/>
                      <a:pt x="130536" y="257320"/>
                    </a:cubicBezTo>
                    <a:cubicBezTo>
                      <a:pt x="131050" y="250391"/>
                      <a:pt x="133682" y="243406"/>
                      <a:pt x="137708" y="237582"/>
                    </a:cubicBezTo>
                    <a:cubicBezTo>
                      <a:pt x="138884" y="235872"/>
                      <a:pt x="140228" y="234215"/>
                      <a:pt x="141696" y="232681"/>
                    </a:cubicBezTo>
                    <a:close/>
                    <a:moveTo>
                      <a:pt x="131674" y="230886"/>
                    </a:moveTo>
                    <a:cubicBezTo>
                      <a:pt x="130787" y="231900"/>
                      <a:pt x="129360" y="231900"/>
                      <a:pt x="128480" y="230886"/>
                    </a:cubicBezTo>
                    <a:cubicBezTo>
                      <a:pt x="127603" y="229881"/>
                      <a:pt x="127603" y="228226"/>
                      <a:pt x="128480" y="227221"/>
                    </a:cubicBezTo>
                    <a:cubicBezTo>
                      <a:pt x="128499" y="227193"/>
                      <a:pt x="140340" y="214691"/>
                      <a:pt x="156731" y="214160"/>
                    </a:cubicBezTo>
                    <a:cubicBezTo>
                      <a:pt x="157971" y="214134"/>
                      <a:pt x="159018" y="215258"/>
                      <a:pt x="159054" y="216682"/>
                    </a:cubicBezTo>
                    <a:cubicBezTo>
                      <a:pt x="159083" y="218106"/>
                      <a:pt x="158093" y="219306"/>
                      <a:pt x="156853" y="219342"/>
                    </a:cubicBezTo>
                    <a:cubicBezTo>
                      <a:pt x="142162" y="219808"/>
                      <a:pt x="131693" y="230857"/>
                      <a:pt x="131674" y="230886"/>
                    </a:cubicBezTo>
                    <a:close/>
                    <a:moveTo>
                      <a:pt x="128631" y="195372"/>
                    </a:moveTo>
                    <a:cubicBezTo>
                      <a:pt x="127677" y="194460"/>
                      <a:pt x="127548" y="192822"/>
                      <a:pt x="128341" y="191727"/>
                    </a:cubicBezTo>
                    <a:cubicBezTo>
                      <a:pt x="129135" y="190629"/>
                      <a:pt x="130562" y="190479"/>
                      <a:pt x="131516" y="191391"/>
                    </a:cubicBezTo>
                    <a:cubicBezTo>
                      <a:pt x="131581" y="191446"/>
                      <a:pt x="154163" y="214170"/>
                      <a:pt x="167254" y="207343"/>
                    </a:cubicBezTo>
                    <a:cubicBezTo>
                      <a:pt x="168395" y="206757"/>
                      <a:pt x="169729" y="207343"/>
                      <a:pt x="170243" y="208645"/>
                    </a:cubicBezTo>
                    <a:cubicBezTo>
                      <a:pt x="170757" y="209948"/>
                      <a:pt x="170243" y="211491"/>
                      <a:pt x="169112" y="212069"/>
                    </a:cubicBezTo>
                    <a:cubicBezTo>
                      <a:pt x="153302" y="220308"/>
                      <a:pt x="128705" y="195437"/>
                      <a:pt x="128631" y="195372"/>
                    </a:cubicBezTo>
                    <a:close/>
                    <a:moveTo>
                      <a:pt x="182784" y="211250"/>
                    </a:moveTo>
                    <a:cubicBezTo>
                      <a:pt x="182234" y="212524"/>
                      <a:pt x="180869" y="213036"/>
                      <a:pt x="179760" y="212403"/>
                    </a:cubicBezTo>
                    <a:cubicBezTo>
                      <a:pt x="178648" y="211772"/>
                      <a:pt x="178208" y="210217"/>
                      <a:pt x="178761" y="208943"/>
                    </a:cubicBezTo>
                    <a:cubicBezTo>
                      <a:pt x="178777" y="208888"/>
                      <a:pt x="188314" y="190079"/>
                      <a:pt x="206392" y="184842"/>
                    </a:cubicBezTo>
                    <a:lnTo>
                      <a:pt x="206466" y="184823"/>
                    </a:lnTo>
                    <a:cubicBezTo>
                      <a:pt x="217291" y="181709"/>
                      <a:pt x="231822" y="177532"/>
                      <a:pt x="240777" y="187224"/>
                    </a:cubicBezTo>
                    <a:cubicBezTo>
                      <a:pt x="241683" y="188190"/>
                      <a:pt x="241729" y="189845"/>
                      <a:pt x="240880" y="190879"/>
                    </a:cubicBezTo>
                    <a:cubicBezTo>
                      <a:pt x="240031" y="191912"/>
                      <a:pt x="238592" y="191967"/>
                      <a:pt x="237696" y="190991"/>
                    </a:cubicBezTo>
                    <a:cubicBezTo>
                      <a:pt x="230524" y="183242"/>
                      <a:pt x="217365" y="187019"/>
                      <a:pt x="207561" y="189845"/>
                    </a:cubicBezTo>
                    <a:lnTo>
                      <a:pt x="207475" y="189874"/>
                    </a:lnTo>
                    <a:cubicBezTo>
                      <a:pt x="191254" y="194563"/>
                      <a:pt x="182803" y="211203"/>
                      <a:pt x="182784" y="211250"/>
                    </a:cubicBezTo>
                    <a:close/>
                    <a:moveTo>
                      <a:pt x="270708" y="246931"/>
                    </a:moveTo>
                    <a:cubicBezTo>
                      <a:pt x="271351" y="245711"/>
                      <a:pt x="272752" y="245321"/>
                      <a:pt x="273807" y="246066"/>
                    </a:cubicBezTo>
                    <a:cubicBezTo>
                      <a:pt x="274863" y="246809"/>
                      <a:pt x="275198" y="248409"/>
                      <a:pt x="274555" y="249629"/>
                    </a:cubicBezTo>
                    <a:lnTo>
                      <a:pt x="273874" y="250912"/>
                    </a:lnTo>
                    <a:cubicBezTo>
                      <a:pt x="272183" y="254336"/>
                      <a:pt x="271605" y="257806"/>
                      <a:pt x="271875" y="260696"/>
                    </a:cubicBezTo>
                    <a:cubicBezTo>
                      <a:pt x="272136" y="263321"/>
                      <a:pt x="273089" y="265423"/>
                      <a:pt x="274507" y="266492"/>
                    </a:cubicBezTo>
                    <a:lnTo>
                      <a:pt x="274741" y="266669"/>
                    </a:lnTo>
                    <a:cubicBezTo>
                      <a:pt x="276824" y="268009"/>
                      <a:pt x="279150" y="268131"/>
                      <a:pt x="281483" y="267516"/>
                    </a:cubicBezTo>
                    <a:cubicBezTo>
                      <a:pt x="284687" y="266678"/>
                      <a:pt x="287928" y="264456"/>
                      <a:pt x="290644" y="262009"/>
                    </a:cubicBezTo>
                    <a:cubicBezTo>
                      <a:pt x="292633" y="260213"/>
                      <a:pt x="294718" y="258632"/>
                      <a:pt x="297051" y="257908"/>
                    </a:cubicBezTo>
                    <a:cubicBezTo>
                      <a:pt x="299564" y="257125"/>
                      <a:pt x="302272" y="257320"/>
                      <a:pt x="305261" y="259201"/>
                    </a:cubicBezTo>
                    <a:cubicBezTo>
                      <a:pt x="307604" y="260696"/>
                      <a:pt x="311732" y="262968"/>
                      <a:pt x="316177" y="263971"/>
                    </a:cubicBezTo>
                    <a:cubicBezTo>
                      <a:pt x="319007" y="264614"/>
                      <a:pt x="321967" y="264725"/>
                      <a:pt x="324618" y="263775"/>
                    </a:cubicBezTo>
                    <a:lnTo>
                      <a:pt x="324740" y="263730"/>
                    </a:lnTo>
                    <a:cubicBezTo>
                      <a:pt x="328204" y="262473"/>
                      <a:pt x="331240" y="260808"/>
                      <a:pt x="333303" y="258475"/>
                    </a:cubicBezTo>
                    <a:cubicBezTo>
                      <a:pt x="335247" y="256279"/>
                      <a:pt x="336385" y="253331"/>
                      <a:pt x="336292" y="249359"/>
                    </a:cubicBezTo>
                    <a:cubicBezTo>
                      <a:pt x="336189" y="244597"/>
                      <a:pt x="333518" y="237146"/>
                      <a:pt x="329586" y="231110"/>
                    </a:cubicBezTo>
                    <a:lnTo>
                      <a:pt x="329512" y="230979"/>
                    </a:lnTo>
                    <a:cubicBezTo>
                      <a:pt x="326421" y="226262"/>
                      <a:pt x="322584" y="222533"/>
                      <a:pt x="318773" y="221966"/>
                    </a:cubicBezTo>
                    <a:cubicBezTo>
                      <a:pt x="317532" y="221780"/>
                      <a:pt x="316662" y="220478"/>
                      <a:pt x="316822" y="219063"/>
                    </a:cubicBezTo>
                    <a:cubicBezTo>
                      <a:pt x="316980" y="217639"/>
                      <a:pt x="318111" y="216644"/>
                      <a:pt x="319351" y="216822"/>
                    </a:cubicBezTo>
                    <a:cubicBezTo>
                      <a:pt x="324515" y="217594"/>
                      <a:pt x="329354" y="222152"/>
                      <a:pt x="333107" y="227852"/>
                    </a:cubicBezTo>
                    <a:lnTo>
                      <a:pt x="333210" y="227993"/>
                    </a:lnTo>
                    <a:cubicBezTo>
                      <a:pt x="337664" y="234829"/>
                      <a:pt x="340681" y="243509"/>
                      <a:pt x="340812" y="249238"/>
                    </a:cubicBezTo>
                    <a:cubicBezTo>
                      <a:pt x="340934" y="254801"/>
                      <a:pt x="339270" y="258977"/>
                      <a:pt x="336459" y="262168"/>
                    </a:cubicBezTo>
                    <a:cubicBezTo>
                      <a:pt x="333836" y="265154"/>
                      <a:pt x="330193" y="267190"/>
                      <a:pt x="326103" y="268678"/>
                    </a:cubicBezTo>
                    <a:lnTo>
                      <a:pt x="325983" y="268716"/>
                    </a:lnTo>
                    <a:cubicBezTo>
                      <a:pt x="322517" y="269971"/>
                      <a:pt x="318792" y="269850"/>
                      <a:pt x="315309" y="269069"/>
                    </a:cubicBezTo>
                    <a:cubicBezTo>
                      <a:pt x="310303" y="267933"/>
                      <a:pt x="305708" y="265404"/>
                      <a:pt x="303085" y="263740"/>
                    </a:cubicBezTo>
                    <a:cubicBezTo>
                      <a:pt x="301254" y="262585"/>
                      <a:pt x="299667" y="262447"/>
                      <a:pt x="298237" y="262892"/>
                    </a:cubicBezTo>
                    <a:cubicBezTo>
                      <a:pt x="296630" y="263394"/>
                      <a:pt x="295024" y="264652"/>
                      <a:pt x="293427" y="266083"/>
                    </a:cubicBezTo>
                    <a:cubicBezTo>
                      <a:pt x="290243" y="268928"/>
                      <a:pt x="286415" y="271543"/>
                      <a:pt x="282502" y="272567"/>
                    </a:cubicBezTo>
                    <a:cubicBezTo>
                      <a:pt x="279150" y="273460"/>
                      <a:pt x="275731" y="273226"/>
                      <a:pt x="272528" y="271162"/>
                    </a:cubicBezTo>
                    <a:lnTo>
                      <a:pt x="272033" y="270817"/>
                    </a:lnTo>
                    <a:cubicBezTo>
                      <a:pt x="269475" y="268902"/>
                      <a:pt x="267794" y="265433"/>
                      <a:pt x="267392" y="261266"/>
                    </a:cubicBezTo>
                    <a:cubicBezTo>
                      <a:pt x="267020" y="257367"/>
                      <a:pt x="267765" y="252791"/>
                      <a:pt x="269960" y="248335"/>
                    </a:cubicBezTo>
                    <a:close/>
                    <a:moveTo>
                      <a:pt x="285593" y="223733"/>
                    </a:moveTo>
                    <a:cubicBezTo>
                      <a:pt x="284603" y="224578"/>
                      <a:pt x="283183" y="224347"/>
                      <a:pt x="282437" y="223211"/>
                    </a:cubicBezTo>
                    <a:cubicBezTo>
                      <a:pt x="281698" y="222068"/>
                      <a:pt x="281894" y="220439"/>
                      <a:pt x="282884" y="219585"/>
                    </a:cubicBezTo>
                    <a:cubicBezTo>
                      <a:pt x="282913" y="219565"/>
                      <a:pt x="290309" y="211398"/>
                      <a:pt x="297584" y="210534"/>
                    </a:cubicBezTo>
                    <a:lnTo>
                      <a:pt x="314020" y="210505"/>
                    </a:lnTo>
                    <a:cubicBezTo>
                      <a:pt x="315270" y="210505"/>
                      <a:pt x="316279" y="211676"/>
                      <a:pt x="316279" y="213100"/>
                    </a:cubicBezTo>
                    <a:cubicBezTo>
                      <a:pt x="316279" y="214534"/>
                      <a:pt x="315270" y="215696"/>
                      <a:pt x="314020" y="215696"/>
                    </a:cubicBezTo>
                    <a:lnTo>
                      <a:pt x="297902" y="215696"/>
                    </a:lnTo>
                    <a:cubicBezTo>
                      <a:pt x="292504" y="216458"/>
                      <a:pt x="285612" y="223714"/>
                      <a:pt x="285593" y="223733"/>
                    </a:cubicBezTo>
                    <a:close/>
                    <a:moveTo>
                      <a:pt x="280364" y="212681"/>
                    </a:moveTo>
                    <a:cubicBezTo>
                      <a:pt x="279477" y="213696"/>
                      <a:pt x="278038" y="213696"/>
                      <a:pt x="277170" y="212681"/>
                    </a:cubicBezTo>
                    <a:cubicBezTo>
                      <a:pt x="276283" y="211676"/>
                      <a:pt x="276283" y="210022"/>
                      <a:pt x="277170" y="209017"/>
                    </a:cubicBezTo>
                    <a:cubicBezTo>
                      <a:pt x="277180" y="209007"/>
                      <a:pt x="283343" y="202487"/>
                      <a:pt x="288189" y="200823"/>
                    </a:cubicBezTo>
                    <a:cubicBezTo>
                      <a:pt x="290711" y="199966"/>
                      <a:pt x="294092" y="199744"/>
                      <a:pt x="297584" y="200199"/>
                    </a:cubicBezTo>
                    <a:cubicBezTo>
                      <a:pt x="300843" y="200618"/>
                      <a:pt x="304297" y="201632"/>
                      <a:pt x="307295" y="203233"/>
                    </a:cubicBezTo>
                    <a:cubicBezTo>
                      <a:pt x="308426" y="203818"/>
                      <a:pt x="308921" y="205361"/>
                      <a:pt x="308407" y="206664"/>
                    </a:cubicBezTo>
                    <a:cubicBezTo>
                      <a:pt x="307883" y="207957"/>
                      <a:pt x="306540" y="208524"/>
                      <a:pt x="305409" y="207928"/>
                    </a:cubicBezTo>
                    <a:cubicBezTo>
                      <a:pt x="302860" y="206581"/>
                      <a:pt x="299898" y="205716"/>
                      <a:pt x="297089" y="205352"/>
                    </a:cubicBezTo>
                    <a:cubicBezTo>
                      <a:pt x="294185" y="204971"/>
                      <a:pt x="291447" y="205128"/>
                      <a:pt x="289487" y="205800"/>
                    </a:cubicBezTo>
                    <a:cubicBezTo>
                      <a:pt x="285583" y="207128"/>
                      <a:pt x="280374" y="212672"/>
                      <a:pt x="280364" y="212681"/>
                    </a:cubicBezTo>
                    <a:close/>
                    <a:moveTo>
                      <a:pt x="323750" y="192703"/>
                    </a:moveTo>
                    <a:cubicBezTo>
                      <a:pt x="322696" y="193465"/>
                      <a:pt x="321295" y="193084"/>
                      <a:pt x="320640" y="191874"/>
                    </a:cubicBezTo>
                    <a:cubicBezTo>
                      <a:pt x="319978" y="190665"/>
                      <a:pt x="320305" y="189064"/>
                      <a:pt x="321360" y="188302"/>
                    </a:cubicBezTo>
                    <a:cubicBezTo>
                      <a:pt x="321407" y="188274"/>
                      <a:pt x="338972" y="175772"/>
                      <a:pt x="348068" y="173170"/>
                    </a:cubicBezTo>
                    <a:cubicBezTo>
                      <a:pt x="353306" y="171672"/>
                      <a:pt x="356333" y="172882"/>
                      <a:pt x="359565" y="174172"/>
                    </a:cubicBezTo>
                    <a:cubicBezTo>
                      <a:pt x="361963" y="175132"/>
                      <a:pt x="364523" y="176153"/>
                      <a:pt x="368511" y="175615"/>
                    </a:cubicBezTo>
                    <a:cubicBezTo>
                      <a:pt x="369742" y="175465"/>
                      <a:pt x="370873" y="176489"/>
                      <a:pt x="371004" y="177904"/>
                    </a:cubicBezTo>
                    <a:cubicBezTo>
                      <a:pt x="371143" y="179318"/>
                      <a:pt x="370256" y="180611"/>
                      <a:pt x="369025" y="180768"/>
                    </a:cubicBezTo>
                    <a:cubicBezTo>
                      <a:pt x="364028" y="181428"/>
                      <a:pt x="360963" y="180220"/>
                      <a:pt x="358078" y="179056"/>
                    </a:cubicBezTo>
                    <a:cubicBezTo>
                      <a:pt x="355520" y="178042"/>
                      <a:pt x="353091" y="177065"/>
                      <a:pt x="349161" y="178201"/>
                    </a:cubicBezTo>
                    <a:cubicBezTo>
                      <a:pt x="340745" y="180611"/>
                      <a:pt x="323798" y="192674"/>
                      <a:pt x="323750" y="192703"/>
                    </a:cubicBezTo>
                    <a:close/>
                    <a:moveTo>
                      <a:pt x="308352" y="172089"/>
                    </a:moveTo>
                    <a:cubicBezTo>
                      <a:pt x="308985" y="170862"/>
                      <a:pt x="310377" y="170472"/>
                      <a:pt x="311453" y="171205"/>
                    </a:cubicBezTo>
                    <a:cubicBezTo>
                      <a:pt x="312516" y="171931"/>
                      <a:pt x="312861" y="173522"/>
                      <a:pt x="312227" y="174751"/>
                    </a:cubicBezTo>
                    <a:cubicBezTo>
                      <a:pt x="312208" y="174777"/>
                      <a:pt x="306016" y="186619"/>
                      <a:pt x="306408" y="193605"/>
                    </a:cubicBezTo>
                    <a:cubicBezTo>
                      <a:pt x="306492" y="195027"/>
                      <a:pt x="305540" y="196265"/>
                      <a:pt x="304297" y="196358"/>
                    </a:cubicBezTo>
                    <a:cubicBezTo>
                      <a:pt x="303057" y="196441"/>
                      <a:pt x="301974" y="195353"/>
                      <a:pt x="301897" y="193929"/>
                    </a:cubicBezTo>
                    <a:cubicBezTo>
                      <a:pt x="301421" y="185364"/>
                      <a:pt x="308342" y="172127"/>
                      <a:pt x="308352" y="172089"/>
                    </a:cubicBezTo>
                    <a:close/>
                    <a:moveTo>
                      <a:pt x="388944" y="174155"/>
                    </a:moveTo>
                    <a:cubicBezTo>
                      <a:pt x="389905" y="173272"/>
                      <a:pt x="391335" y="173448"/>
                      <a:pt x="392109" y="174556"/>
                    </a:cubicBezTo>
                    <a:cubicBezTo>
                      <a:pt x="392874" y="175670"/>
                      <a:pt x="392716" y="177308"/>
                      <a:pt x="391753" y="178192"/>
                    </a:cubicBezTo>
                    <a:cubicBezTo>
                      <a:pt x="391736" y="178211"/>
                      <a:pt x="381098" y="189391"/>
                      <a:pt x="375766" y="188405"/>
                    </a:cubicBezTo>
                    <a:cubicBezTo>
                      <a:pt x="371322" y="187576"/>
                      <a:pt x="370182" y="186647"/>
                      <a:pt x="370172" y="186647"/>
                    </a:cubicBezTo>
                    <a:cubicBezTo>
                      <a:pt x="369061" y="186014"/>
                      <a:pt x="368623" y="184461"/>
                      <a:pt x="369173" y="183187"/>
                    </a:cubicBezTo>
                    <a:cubicBezTo>
                      <a:pt x="369725" y="181911"/>
                      <a:pt x="371088" y="181402"/>
                      <a:pt x="372190" y="182033"/>
                    </a:cubicBezTo>
                    <a:cubicBezTo>
                      <a:pt x="372190" y="182033"/>
                      <a:pt x="372814" y="182609"/>
                      <a:pt x="376486" y="183297"/>
                    </a:cubicBezTo>
                    <a:cubicBezTo>
                      <a:pt x="379240" y="183783"/>
                      <a:pt x="388925" y="174172"/>
                      <a:pt x="388944" y="174155"/>
                    </a:cubicBezTo>
                    <a:close/>
                    <a:moveTo>
                      <a:pt x="276020" y="235024"/>
                    </a:moveTo>
                    <a:cubicBezTo>
                      <a:pt x="275526" y="233712"/>
                      <a:pt x="276049" y="232179"/>
                      <a:pt x="277187" y="231619"/>
                    </a:cubicBezTo>
                    <a:cubicBezTo>
                      <a:pt x="278327" y="231053"/>
                      <a:pt x="279654" y="231638"/>
                      <a:pt x="280159" y="232950"/>
                    </a:cubicBezTo>
                    <a:cubicBezTo>
                      <a:pt x="280709" y="234410"/>
                      <a:pt x="281399" y="235575"/>
                      <a:pt x="282174" y="236458"/>
                    </a:cubicBezTo>
                    <a:cubicBezTo>
                      <a:pt x="283362" y="237787"/>
                      <a:pt x="284780" y="238532"/>
                      <a:pt x="286200" y="238772"/>
                    </a:cubicBezTo>
                    <a:cubicBezTo>
                      <a:pt x="287639" y="239015"/>
                      <a:pt x="289085" y="238782"/>
                      <a:pt x="290281" y="238177"/>
                    </a:cubicBezTo>
                    <a:cubicBezTo>
                      <a:pt x="290991" y="237834"/>
                      <a:pt x="291634" y="237341"/>
                      <a:pt x="292129" y="236765"/>
                    </a:cubicBezTo>
                    <a:cubicBezTo>
                      <a:pt x="292999" y="235741"/>
                      <a:pt x="294436" y="235732"/>
                      <a:pt x="295323" y="236727"/>
                    </a:cubicBezTo>
                    <a:cubicBezTo>
                      <a:pt x="296202" y="237722"/>
                      <a:pt x="296219" y="239368"/>
                      <a:pt x="295351" y="240382"/>
                    </a:cubicBezTo>
                    <a:cubicBezTo>
                      <a:pt x="294455" y="241435"/>
                      <a:pt x="293317" y="242299"/>
                      <a:pt x="292064" y="242923"/>
                    </a:cubicBezTo>
                    <a:cubicBezTo>
                      <a:pt x="290094" y="243899"/>
                      <a:pt x="287797" y="244299"/>
                      <a:pt x="285528" y="243909"/>
                    </a:cubicBezTo>
                    <a:cubicBezTo>
                      <a:pt x="283240" y="243518"/>
                      <a:pt x="280933" y="242318"/>
                      <a:pt x="279018" y="240142"/>
                    </a:cubicBezTo>
                    <a:cubicBezTo>
                      <a:pt x="277852" y="238811"/>
                      <a:pt x="276805" y="237108"/>
                      <a:pt x="276020" y="235024"/>
                    </a:cubicBezTo>
                    <a:close/>
                    <a:moveTo>
                      <a:pt x="157178" y="227928"/>
                    </a:moveTo>
                    <a:cubicBezTo>
                      <a:pt x="155937" y="227928"/>
                      <a:pt x="154918" y="226764"/>
                      <a:pt x="154918" y="225333"/>
                    </a:cubicBezTo>
                    <a:cubicBezTo>
                      <a:pt x="154918" y="223899"/>
                      <a:pt x="155937" y="222737"/>
                      <a:pt x="157178" y="222737"/>
                    </a:cubicBezTo>
                    <a:cubicBezTo>
                      <a:pt x="157206" y="222737"/>
                      <a:pt x="166525" y="222887"/>
                      <a:pt x="167730" y="221268"/>
                    </a:cubicBezTo>
                    <a:cubicBezTo>
                      <a:pt x="168533" y="220189"/>
                      <a:pt x="169973" y="220058"/>
                      <a:pt x="170914" y="220980"/>
                    </a:cubicBezTo>
                    <a:cubicBezTo>
                      <a:pt x="171859" y="221909"/>
                      <a:pt x="171971" y="223547"/>
                      <a:pt x="171168" y="224635"/>
                    </a:cubicBezTo>
                    <a:cubicBezTo>
                      <a:pt x="168440" y="228271"/>
                      <a:pt x="157206" y="227928"/>
                      <a:pt x="157178" y="227928"/>
                    </a:cubicBezTo>
                    <a:close/>
                    <a:moveTo>
                      <a:pt x="67874" y="228709"/>
                    </a:moveTo>
                    <a:cubicBezTo>
                      <a:pt x="66801" y="227983"/>
                      <a:pt x="66435" y="226392"/>
                      <a:pt x="67061" y="225157"/>
                    </a:cubicBezTo>
                    <a:cubicBezTo>
                      <a:pt x="67688" y="223928"/>
                      <a:pt x="69079" y="223499"/>
                      <a:pt x="70162" y="224226"/>
                    </a:cubicBezTo>
                    <a:cubicBezTo>
                      <a:pt x="71618" y="225202"/>
                      <a:pt x="73375" y="226021"/>
                      <a:pt x="75271" y="226616"/>
                    </a:cubicBezTo>
                    <a:cubicBezTo>
                      <a:pt x="80817" y="228393"/>
                      <a:pt x="87793" y="228652"/>
                      <a:pt x="93908" y="227369"/>
                    </a:cubicBezTo>
                    <a:cubicBezTo>
                      <a:pt x="99756" y="226159"/>
                      <a:pt x="104743" y="223575"/>
                      <a:pt x="106713" y="219713"/>
                    </a:cubicBezTo>
                    <a:cubicBezTo>
                      <a:pt x="106993" y="219175"/>
                      <a:pt x="107208" y="218589"/>
                      <a:pt x="107356" y="217975"/>
                    </a:cubicBezTo>
                    <a:cubicBezTo>
                      <a:pt x="107693" y="216598"/>
                      <a:pt x="108946" y="215798"/>
                      <a:pt x="110141" y="216189"/>
                    </a:cubicBezTo>
                    <a:cubicBezTo>
                      <a:pt x="111344" y="216570"/>
                      <a:pt x="112035" y="218003"/>
                      <a:pt x="111709" y="219380"/>
                    </a:cubicBezTo>
                    <a:cubicBezTo>
                      <a:pt x="111456" y="220411"/>
                      <a:pt x="111083" y="221406"/>
                      <a:pt x="110598" y="222337"/>
                    </a:cubicBezTo>
                    <a:cubicBezTo>
                      <a:pt x="107899" y="227612"/>
                      <a:pt x="101745" y="231007"/>
                      <a:pt x="94702" y="232467"/>
                    </a:cubicBezTo>
                    <a:cubicBezTo>
                      <a:pt x="87951" y="233872"/>
                      <a:pt x="80248" y="233584"/>
                      <a:pt x="74075" y="231603"/>
                    </a:cubicBezTo>
                    <a:cubicBezTo>
                      <a:pt x="71759" y="230876"/>
                      <a:pt x="69648" y="229891"/>
                      <a:pt x="67874" y="228709"/>
                    </a:cubicBezTo>
                    <a:close/>
                    <a:moveTo>
                      <a:pt x="106601" y="229359"/>
                    </a:moveTo>
                    <a:cubicBezTo>
                      <a:pt x="107320" y="228197"/>
                      <a:pt x="108731" y="227928"/>
                      <a:pt x="109747" y="228745"/>
                    </a:cubicBezTo>
                    <a:cubicBezTo>
                      <a:pt x="110756" y="229574"/>
                      <a:pt x="110999" y="231193"/>
                      <a:pt x="110280" y="232355"/>
                    </a:cubicBezTo>
                    <a:lnTo>
                      <a:pt x="109355" y="233824"/>
                    </a:lnTo>
                    <a:cubicBezTo>
                      <a:pt x="104985" y="240289"/>
                      <a:pt x="98178" y="244456"/>
                      <a:pt x="91398" y="246159"/>
                    </a:cubicBezTo>
                    <a:cubicBezTo>
                      <a:pt x="84468" y="247907"/>
                      <a:pt x="77427" y="247097"/>
                      <a:pt x="72916" y="243637"/>
                    </a:cubicBezTo>
                    <a:lnTo>
                      <a:pt x="72309" y="243144"/>
                    </a:lnTo>
                    <a:cubicBezTo>
                      <a:pt x="71293" y="242328"/>
                      <a:pt x="71058" y="240699"/>
                      <a:pt x="71778" y="239537"/>
                    </a:cubicBezTo>
                    <a:cubicBezTo>
                      <a:pt x="72495" y="238372"/>
                      <a:pt x="73906" y="238103"/>
                      <a:pt x="74924" y="238922"/>
                    </a:cubicBezTo>
                    <a:lnTo>
                      <a:pt x="75467" y="239358"/>
                    </a:lnTo>
                    <a:cubicBezTo>
                      <a:pt x="78950" y="242011"/>
                      <a:pt x="84673" y="242549"/>
                      <a:pt x="90444" y="241089"/>
                    </a:cubicBezTo>
                    <a:cubicBezTo>
                      <a:pt x="96299" y="239630"/>
                      <a:pt x="102137" y="236094"/>
                      <a:pt x="105788" y="230662"/>
                    </a:cubicBezTo>
                    <a:close/>
                    <a:moveTo>
                      <a:pt x="173642" y="362868"/>
                    </a:moveTo>
                    <a:cubicBezTo>
                      <a:pt x="177938" y="363249"/>
                      <a:pt x="183093" y="363639"/>
                      <a:pt x="186129" y="363639"/>
                    </a:cubicBezTo>
                    <a:cubicBezTo>
                      <a:pt x="192038" y="363639"/>
                      <a:pt x="202115" y="361889"/>
                      <a:pt x="207597" y="358365"/>
                    </a:cubicBezTo>
                    <a:cubicBezTo>
                      <a:pt x="213069" y="354848"/>
                      <a:pt x="224033" y="349314"/>
                      <a:pt x="224893" y="344542"/>
                    </a:cubicBezTo>
                    <a:cubicBezTo>
                      <a:pt x="225780" y="339770"/>
                      <a:pt x="222269" y="338022"/>
                      <a:pt x="213947" y="344301"/>
                    </a:cubicBezTo>
                    <a:cubicBezTo>
                      <a:pt x="205627" y="350571"/>
                      <a:pt x="205178" y="351686"/>
                      <a:pt x="194458" y="355350"/>
                    </a:cubicBezTo>
                    <a:cubicBezTo>
                      <a:pt x="185419" y="358448"/>
                      <a:pt x="168851" y="355184"/>
                      <a:pt x="167871" y="358905"/>
                    </a:cubicBezTo>
                    <a:cubicBezTo>
                      <a:pt x="167627" y="359853"/>
                      <a:pt x="167367" y="362308"/>
                      <a:pt x="173642" y="362868"/>
                    </a:cubicBezTo>
                    <a:close/>
                    <a:moveTo>
                      <a:pt x="112847" y="264278"/>
                    </a:moveTo>
                    <a:cubicBezTo>
                      <a:pt x="111970" y="267535"/>
                      <a:pt x="110438" y="278846"/>
                      <a:pt x="111970" y="284873"/>
                    </a:cubicBezTo>
                    <a:cubicBezTo>
                      <a:pt x="113502" y="290900"/>
                      <a:pt x="114380" y="305987"/>
                      <a:pt x="127519" y="318303"/>
                    </a:cubicBezTo>
                    <a:cubicBezTo>
                      <a:pt x="140658" y="330609"/>
                      <a:pt x="154469" y="341156"/>
                      <a:pt x="159934" y="341911"/>
                    </a:cubicBezTo>
                    <a:cubicBezTo>
                      <a:pt x="165406" y="342663"/>
                      <a:pt x="171971" y="344925"/>
                      <a:pt x="181178" y="344925"/>
                    </a:cubicBezTo>
                    <a:cubicBezTo>
                      <a:pt x="190377" y="344925"/>
                      <a:pt x="193002" y="342161"/>
                      <a:pt x="195187" y="344925"/>
                    </a:cubicBezTo>
                    <a:cubicBezTo>
                      <a:pt x="197391" y="347697"/>
                      <a:pt x="195849" y="349454"/>
                      <a:pt x="189284" y="350469"/>
                    </a:cubicBezTo>
                    <a:cubicBezTo>
                      <a:pt x="182710" y="351455"/>
                      <a:pt x="173951" y="351212"/>
                      <a:pt x="170448" y="351455"/>
                    </a:cubicBezTo>
                    <a:cubicBezTo>
                      <a:pt x="166936" y="351714"/>
                      <a:pt x="169131" y="355734"/>
                      <a:pt x="160372" y="355481"/>
                    </a:cubicBezTo>
                    <a:cubicBezTo>
                      <a:pt x="151612" y="355231"/>
                      <a:pt x="149418" y="353231"/>
                      <a:pt x="134093" y="342925"/>
                    </a:cubicBezTo>
                    <a:cubicBezTo>
                      <a:pt x="118760" y="332610"/>
                      <a:pt x="110438" y="322311"/>
                      <a:pt x="108030" y="311502"/>
                    </a:cubicBezTo>
                    <a:cubicBezTo>
                      <a:pt x="105611" y="300703"/>
                      <a:pt x="104743" y="276324"/>
                      <a:pt x="107805" y="267785"/>
                    </a:cubicBezTo>
                    <a:cubicBezTo>
                      <a:pt x="110878" y="259246"/>
                      <a:pt x="113718" y="255722"/>
                      <a:pt x="112847" y="264278"/>
                    </a:cubicBezTo>
                    <a:close/>
                    <a:moveTo>
                      <a:pt x="263068" y="370188"/>
                    </a:moveTo>
                    <a:cubicBezTo>
                      <a:pt x="269709" y="383842"/>
                      <a:pt x="276711" y="390261"/>
                      <a:pt x="286190" y="390995"/>
                    </a:cubicBezTo>
                    <a:cubicBezTo>
                      <a:pt x="302916" y="392297"/>
                      <a:pt x="324030" y="376019"/>
                      <a:pt x="335675" y="362634"/>
                    </a:cubicBezTo>
                    <a:cubicBezTo>
                      <a:pt x="338187" y="359741"/>
                      <a:pt x="336963" y="352524"/>
                      <a:pt x="331166" y="357936"/>
                    </a:cubicBezTo>
                    <a:cubicBezTo>
                      <a:pt x="318326" y="369900"/>
                      <a:pt x="306305" y="378131"/>
                      <a:pt x="288909" y="375072"/>
                    </a:cubicBezTo>
                    <a:cubicBezTo>
                      <a:pt x="275330" y="372690"/>
                      <a:pt x="271062" y="367656"/>
                      <a:pt x="269520" y="364654"/>
                    </a:cubicBezTo>
                    <a:cubicBezTo>
                      <a:pt x="267990" y="361639"/>
                      <a:pt x="258996" y="361806"/>
                      <a:pt x="263068" y="370188"/>
                    </a:cubicBezTo>
                  </a:path>
                </a:pathLst>
              </a:custGeom>
              <a:solidFill>
                <a:srgbClr val="FFFFFF"/>
              </a:solidFill>
              <a:ln w="23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mplateLAB">
              <a:extLst>
                <a:ext uri="{FF2B5EF4-FFF2-40B4-BE49-F238E27FC236}">
                  <a16:creationId xmlns:a16="http://schemas.microsoft.com/office/drawing/2014/main" id="{BF056B94-FD65-C005-D530-F71ED5DCA056}"/>
                </a:ext>
              </a:extLst>
            </p:cNvPr>
            <p:cNvSpPr/>
            <p:nvPr/>
          </p:nvSpPr>
          <p:spPr>
            <a:xfrm>
              <a:off x="2402756" y="3315790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8" y="0"/>
                  </a:lnTo>
                  <a:lnTo>
                    <a:pt x="522488" y="86210"/>
                  </a:lnTo>
                  <a:lnTo>
                    <a:pt x="0" y="8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Shadows Into Light Two</vt:lpstr>
      <vt:lpstr>Calibri</vt:lpstr>
      <vt:lpstr>Arial</vt:lpstr>
      <vt:lpstr>Yeseva One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(size A6)</dc:title>
  <dc:creator>HOÀNG ANH</dc:creator>
  <cp:lastModifiedBy>5403</cp:lastModifiedBy>
  <cp:revision>15</cp:revision>
  <dcterms:created xsi:type="dcterms:W3CDTF">2006-08-16T00:00:00Z</dcterms:created>
  <dcterms:modified xsi:type="dcterms:W3CDTF">2023-08-21T10:18:57Z</dcterms:modified>
  <dc:identifier>DAFrq0XU9jo</dc:identifier>
</cp:coreProperties>
</file>