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8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5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32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6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8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9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2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93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1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2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D06A-E0EB-4877-957C-D744AF6DC6F1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3CD3-C943-4F2D-9A81-C168F78FE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0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34.png"/><Relationship Id="rId18" Type="http://schemas.openxmlformats.org/officeDocument/2006/relationships/image" Target="../media/image38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17" Type="http://schemas.openxmlformats.org/officeDocument/2006/relationships/hyperlink" Target="https://templatelab.com/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7.sv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Relationship Id="rId14" Type="http://schemas.openxmlformats.org/officeDocument/2006/relationships/image" Target="../media/image3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4832171C-E3FE-CC89-543B-76202750B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0538"/>
              </p:ext>
            </p:extLst>
          </p:nvPr>
        </p:nvGraphicFramePr>
        <p:xfrm>
          <a:off x="473075" y="1097280"/>
          <a:ext cx="9747887" cy="6072827"/>
        </p:xfrm>
        <a:graphic>
          <a:graphicData uri="http://schemas.openxmlformats.org/drawingml/2006/table">
            <a:tbl>
              <a:tblPr/>
              <a:tblGrid>
                <a:gridCol w="1493519">
                  <a:extLst>
                    <a:ext uri="{9D8B030D-6E8A-4147-A177-3AD203B41FA5}">
                      <a16:colId xmlns:a16="http://schemas.microsoft.com/office/drawing/2014/main" val="425545855"/>
                    </a:ext>
                  </a:extLst>
                </a:gridCol>
                <a:gridCol w="773431">
                  <a:extLst>
                    <a:ext uri="{9D8B030D-6E8A-4147-A177-3AD203B41FA5}">
                      <a16:colId xmlns:a16="http://schemas.microsoft.com/office/drawing/2014/main" val="3078731949"/>
                    </a:ext>
                  </a:extLst>
                </a:gridCol>
                <a:gridCol w="720089">
                  <a:extLst>
                    <a:ext uri="{9D8B030D-6E8A-4147-A177-3AD203B41FA5}">
                      <a16:colId xmlns:a16="http://schemas.microsoft.com/office/drawing/2014/main" val="29216696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1692655609"/>
                    </a:ext>
                  </a:extLst>
                </a:gridCol>
                <a:gridCol w="1853566">
                  <a:extLst>
                    <a:ext uri="{9D8B030D-6E8A-4147-A177-3AD203B41FA5}">
                      <a16:colId xmlns:a16="http://schemas.microsoft.com/office/drawing/2014/main" val="3341892584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3813505772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62720330"/>
                    </a:ext>
                  </a:extLst>
                </a:gridCol>
                <a:gridCol w="1853566">
                  <a:extLst>
                    <a:ext uri="{9D8B030D-6E8A-4147-A177-3AD203B41FA5}">
                      <a16:colId xmlns:a16="http://schemas.microsoft.com/office/drawing/2014/main" val="4011117518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55327367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4102158932"/>
                    </a:ext>
                  </a:extLst>
                </a:gridCol>
                <a:gridCol w="1853566">
                  <a:extLst>
                    <a:ext uri="{9D8B030D-6E8A-4147-A177-3AD203B41FA5}">
                      <a16:colId xmlns:a16="http://schemas.microsoft.com/office/drawing/2014/main" val="2502041679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1941429155"/>
                    </a:ext>
                  </a:extLst>
                </a:gridCol>
              </a:tblGrid>
              <a:tr h="1944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387877"/>
                  </a:ext>
                </a:extLst>
              </a:tr>
              <a:tr h="3488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78349"/>
                  </a:ext>
                </a:extLst>
              </a:tr>
              <a:tr h="141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56393"/>
                  </a:ext>
                </a:extLst>
              </a:tr>
              <a:tr h="10412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Graphic designs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T-shirts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Jars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Gadgets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Hoodies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Graphic designs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T-shirts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Jeans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Snickers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Hats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T-shirts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Jeans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Snickers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0344"/>
                  </a:ext>
                </a:extLst>
              </a:tr>
              <a:tr h="141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57953"/>
                  </a:ext>
                </a:extLst>
              </a:tr>
              <a:tr h="10412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Sales staff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Retail logistics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POS systems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Utilities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Leasing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Transportation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Warehouse Management System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Website maintenance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24/7 online support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SEO writing services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Warehouse Management System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Logistics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Manufacturing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Lorem ipsum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03829"/>
                  </a:ext>
                </a:extLst>
              </a:tr>
              <a:tr h="141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19080"/>
                  </a:ext>
                </a:extLst>
              </a:tr>
              <a:tr h="312552">
                <a:tc gridSpan="2">
                  <a:txBody>
                    <a:bodyPr/>
                    <a:lstStyle/>
                    <a:p>
                      <a:pPr marL="355600" indent="0" algn="l" fontAlgn="ctr"/>
                      <a:r>
                        <a:rPr lang="en-GB" sz="12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Projected Sales</a:t>
                      </a:r>
                    </a:p>
                  </a:txBody>
                  <a:tcPr marL="346062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20,000 units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40,000 units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25,000 units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2737"/>
                  </a:ext>
                </a:extLst>
              </a:tr>
              <a:tr h="141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55106"/>
                  </a:ext>
                </a:extLst>
              </a:tr>
              <a:tr h="10412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In-store only promotions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Promote customer service experience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Designer influence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Lorem ipsum dolor sit amet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endParaRPr lang="en-GB" sz="900" b="0" i="0" u="none" strike="noStrike">
                        <a:solidFill>
                          <a:srgbClr val="5B7C99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Keyword research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Writing blogs (1 per week)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Guest posting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Responsive customer service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Lorem ipsum dolor sit amet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TV Commercials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Sports club sponsorship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Lorem ipsum dolor sit amet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71879"/>
                  </a:ext>
                </a:extLst>
              </a:tr>
              <a:tr h="141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022469"/>
                  </a:ext>
                </a:extLst>
              </a:tr>
              <a:tr h="10412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Sales &gt;250,000$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Store sales increase +15%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Refferal traffic +10%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Sales &gt;500,000$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Site traffic increase +22%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Refferal traffic +10%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Sales &gt;300,000$</a:t>
                      </a:r>
                      <a:b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5B7C99"/>
                          </a:solidFill>
                          <a:effectLst/>
                          <a:latin typeface="Bahnschrift" panose="020B0502040204020203" pitchFamily="34" charset="0"/>
                        </a:rPr>
                        <a:t>* At least 20 bulk orders (more than 1,000pcs)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49855"/>
                  </a:ext>
                </a:extLst>
              </a:tr>
              <a:tr h="141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03455"/>
                  </a:ext>
                </a:extLst>
              </a:tr>
              <a:tr h="1944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768" marR="5768" marT="57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044341"/>
                  </a:ext>
                </a:extLst>
              </a:tr>
            </a:tbl>
          </a:graphicData>
        </a:graphic>
      </p:graphicFrame>
      <p:sp>
        <p:nvSpPr>
          <p:cNvPr id="109" name="TextBox 108">
            <a:extLst>
              <a:ext uri="{FF2B5EF4-FFF2-40B4-BE49-F238E27FC236}">
                <a16:creationId xmlns:a16="http://schemas.microsoft.com/office/drawing/2014/main" id="{2DB2DCF6-E993-C2F1-9D08-0E6DF4B2DC56}"/>
              </a:ext>
            </a:extLst>
          </p:cNvPr>
          <p:cNvSpPr txBox="1"/>
          <p:nvPr/>
        </p:nvSpPr>
        <p:spPr>
          <a:xfrm>
            <a:off x="452755" y="215504"/>
            <a:ext cx="54254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b="1" i="0" u="none" strike="noStrike">
                <a:solidFill>
                  <a:srgbClr val="5B7C99"/>
                </a:solidFill>
                <a:effectLst/>
                <a:latin typeface="Bahnschrift Light" panose="020B0502040204020203" pitchFamily="34" charset="0"/>
              </a:rPr>
              <a:t>SALES ACTION PLAN</a:t>
            </a:r>
            <a:r>
              <a:rPr lang="en-GB" sz="2200">
                <a:latin typeface="Bahnschrift Light" panose="020B0502040204020203" pitchFamily="34" charset="0"/>
              </a:rPr>
              <a:t> 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0546262-CA9D-23FE-D60F-894E70DE282B}"/>
              </a:ext>
            </a:extLst>
          </p:cNvPr>
          <p:cNvGrpSpPr/>
          <p:nvPr/>
        </p:nvGrpSpPr>
        <p:grpSpPr>
          <a:xfrm>
            <a:off x="623888" y="791844"/>
            <a:ext cx="1651635" cy="427354"/>
            <a:chOff x="81170" y="122141"/>
            <a:chExt cx="1652011" cy="427553"/>
          </a:xfrm>
        </p:grpSpPr>
        <p:sp>
          <p:nvSpPr>
            <p:cNvPr id="160" name="Arrow: Chevron 159">
              <a:extLst>
                <a:ext uri="{FF2B5EF4-FFF2-40B4-BE49-F238E27FC236}">
                  <a16:creationId xmlns:a16="http://schemas.microsoft.com/office/drawing/2014/main" id="{1C065208-AA54-438C-B253-59198468D362}"/>
                </a:ext>
              </a:extLst>
            </p:cNvPr>
            <p:cNvSpPr>
              <a:spLocks noChangeAspect="1"/>
            </p:cNvSpPr>
            <p:nvPr/>
          </p:nvSpPr>
          <p:spPr>
            <a:xfrm rot="2096873">
              <a:off x="647672" y="162172"/>
              <a:ext cx="638418" cy="385727"/>
            </a:xfrm>
            <a:prstGeom prst="chevron">
              <a:avLst>
                <a:gd name="adj" fmla="val 41838"/>
              </a:avLst>
            </a:prstGeom>
            <a:solidFill>
              <a:srgbClr val="5B7C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1" name="Arrow: Chevron 160">
              <a:extLst>
                <a:ext uri="{FF2B5EF4-FFF2-40B4-BE49-F238E27FC236}">
                  <a16:creationId xmlns:a16="http://schemas.microsoft.com/office/drawing/2014/main" id="{C30E6B64-AFD9-4A5E-AB7B-ACFC4EE9AC57}"/>
                </a:ext>
              </a:extLst>
            </p:cNvPr>
            <p:cNvSpPr>
              <a:spLocks noChangeAspect="1"/>
            </p:cNvSpPr>
            <p:nvPr/>
          </p:nvSpPr>
          <p:spPr>
            <a:xfrm rot="12677623">
              <a:off x="81170" y="297401"/>
              <a:ext cx="417571" cy="252293"/>
            </a:xfrm>
            <a:prstGeom prst="chevron">
              <a:avLst>
                <a:gd name="adj" fmla="val 41838"/>
              </a:avLst>
            </a:prstGeom>
            <a:solidFill>
              <a:srgbClr val="E5E9E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2" name="Arrow: Chevron 161">
              <a:extLst>
                <a:ext uri="{FF2B5EF4-FFF2-40B4-BE49-F238E27FC236}">
                  <a16:creationId xmlns:a16="http://schemas.microsoft.com/office/drawing/2014/main" id="{AA297DC1-1C43-48F2-99A5-1218F93A240D}"/>
                </a:ext>
              </a:extLst>
            </p:cNvPr>
            <p:cNvSpPr>
              <a:spLocks noChangeAspect="1"/>
            </p:cNvSpPr>
            <p:nvPr/>
          </p:nvSpPr>
          <p:spPr>
            <a:xfrm rot="12677623">
              <a:off x="1315610" y="122141"/>
              <a:ext cx="417571" cy="252293"/>
            </a:xfrm>
            <a:prstGeom prst="chevron">
              <a:avLst>
                <a:gd name="adj" fmla="val 41838"/>
              </a:avLst>
            </a:prstGeom>
            <a:solidFill>
              <a:srgbClr val="E5E9E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160DE27-4885-FEA3-3755-9D5E7C20C6D5}"/>
              </a:ext>
            </a:extLst>
          </p:cNvPr>
          <p:cNvGrpSpPr/>
          <p:nvPr/>
        </p:nvGrpSpPr>
        <p:grpSpPr>
          <a:xfrm>
            <a:off x="3709988" y="701040"/>
            <a:ext cx="1755775" cy="1006475"/>
            <a:chOff x="2957010" y="0"/>
            <a:chExt cx="1754959" cy="1009360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F7CE467-2424-43E2-B5BC-538802E6F425}"/>
                </a:ext>
              </a:extLst>
            </p:cNvPr>
            <p:cNvGrpSpPr/>
            <p:nvPr/>
          </p:nvGrpSpPr>
          <p:grpSpPr>
            <a:xfrm>
              <a:off x="2957010" y="0"/>
              <a:ext cx="1754959" cy="1009360"/>
              <a:chOff x="2957010" y="0"/>
              <a:chExt cx="1755912" cy="1032345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109A0FF2-3B6D-1020-4AA3-190BEBD5CB70}"/>
                  </a:ext>
                </a:extLst>
              </p:cNvPr>
              <p:cNvGrpSpPr/>
              <p:nvPr/>
            </p:nvGrpSpPr>
            <p:grpSpPr>
              <a:xfrm>
                <a:off x="2957010" y="0"/>
                <a:ext cx="1755912" cy="1032345"/>
                <a:chOff x="2957010" y="0"/>
                <a:chExt cx="1755912" cy="842665"/>
              </a:xfrm>
            </p:grpSpPr>
            <p:sp>
              <p:nvSpPr>
                <p:cNvPr id="158" name="Arrow: Pentagon 157">
                  <a:extLst>
                    <a:ext uri="{FF2B5EF4-FFF2-40B4-BE49-F238E27FC236}">
                      <a16:creationId xmlns:a16="http://schemas.microsoft.com/office/drawing/2014/main" id="{A1ABFD6E-DFFB-B5AC-12F6-40E9FC55E1B8}"/>
                    </a:ext>
                  </a:extLst>
                </p:cNvPr>
                <p:cNvSpPr/>
                <p:nvPr/>
              </p:nvSpPr>
              <p:spPr>
                <a:xfrm rot="5400000">
                  <a:off x="3507873" y="-550863"/>
                  <a:ext cx="654185" cy="1755912"/>
                </a:xfrm>
                <a:prstGeom prst="homePlate">
                  <a:avLst>
                    <a:gd name="adj" fmla="val 34682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59" name="Arrow: Chevron 158">
                  <a:extLst>
                    <a:ext uri="{FF2B5EF4-FFF2-40B4-BE49-F238E27FC236}">
                      <a16:creationId xmlns:a16="http://schemas.microsoft.com/office/drawing/2014/main" id="{1945B826-5705-3454-49FF-E6CDDD2557A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5400000">
                  <a:off x="3567716" y="258924"/>
                  <a:ext cx="534497" cy="632985"/>
                </a:xfrm>
                <a:prstGeom prst="chevron">
                  <a:avLst>
                    <a:gd name="adj" fmla="val 16261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57" name="TextBox 43">
                <a:extLst>
                  <a:ext uri="{FF2B5EF4-FFF2-40B4-BE49-F238E27FC236}">
                    <a16:creationId xmlns:a16="http://schemas.microsoft.com/office/drawing/2014/main" id="{31B7595E-65A2-B67E-B86D-38A3626EB84B}"/>
                  </a:ext>
                </a:extLst>
              </p:cNvPr>
              <p:cNvSpPr txBox="1"/>
              <p:nvPr/>
            </p:nvSpPr>
            <p:spPr>
              <a:xfrm>
                <a:off x="3200905" y="60343"/>
                <a:ext cx="1268123" cy="27373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STORE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55" name="Graphic 60">
              <a:extLst>
                <a:ext uri="{FF2B5EF4-FFF2-40B4-BE49-F238E27FC236}">
                  <a16:creationId xmlns:a16="http://schemas.microsoft.com/office/drawing/2014/main" id="{C9A3D04F-9554-7F33-AC46-E7D6C6ED22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655517" y="547042"/>
              <a:ext cx="357944" cy="319881"/>
            </a:xfrm>
            <a:prstGeom prst="rect">
              <a:avLst/>
            </a:prstGeom>
          </p:spPr>
        </p:pic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C7A461-4A53-2C1B-767C-5457A9E695B3}"/>
              </a:ext>
            </a:extLst>
          </p:cNvPr>
          <p:cNvGrpSpPr/>
          <p:nvPr/>
        </p:nvGrpSpPr>
        <p:grpSpPr>
          <a:xfrm>
            <a:off x="5965508" y="703580"/>
            <a:ext cx="1753235" cy="1006474"/>
            <a:chOff x="5100595" y="0"/>
            <a:chExt cx="1752858" cy="1009360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252D61BC-D8C0-4AD9-9B22-358381CDCA2E}"/>
                </a:ext>
              </a:extLst>
            </p:cNvPr>
            <p:cNvGrpSpPr/>
            <p:nvPr/>
          </p:nvGrpSpPr>
          <p:grpSpPr>
            <a:xfrm>
              <a:off x="5100595" y="0"/>
              <a:ext cx="1752858" cy="1009360"/>
              <a:chOff x="5100595" y="0"/>
              <a:chExt cx="1755912" cy="1032345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3D600D5A-12C7-B5B4-0F52-78BDB88AC00B}"/>
                  </a:ext>
                </a:extLst>
              </p:cNvPr>
              <p:cNvGrpSpPr/>
              <p:nvPr/>
            </p:nvGrpSpPr>
            <p:grpSpPr>
              <a:xfrm>
                <a:off x="5100595" y="0"/>
                <a:ext cx="1755912" cy="1032345"/>
                <a:chOff x="5100595" y="0"/>
                <a:chExt cx="1755912" cy="842665"/>
              </a:xfrm>
            </p:grpSpPr>
            <p:sp>
              <p:nvSpPr>
                <p:cNvPr id="152" name="Arrow: Pentagon 151">
                  <a:extLst>
                    <a:ext uri="{FF2B5EF4-FFF2-40B4-BE49-F238E27FC236}">
                      <a16:creationId xmlns:a16="http://schemas.microsoft.com/office/drawing/2014/main" id="{145C5844-9D02-3A67-DB45-4896212B49B2}"/>
                    </a:ext>
                  </a:extLst>
                </p:cNvPr>
                <p:cNvSpPr/>
                <p:nvPr/>
              </p:nvSpPr>
              <p:spPr>
                <a:xfrm rot="5400000">
                  <a:off x="5651458" y="-550863"/>
                  <a:ext cx="654185" cy="1755912"/>
                </a:xfrm>
                <a:prstGeom prst="homePlate">
                  <a:avLst>
                    <a:gd name="adj" fmla="val 34682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53" name="Arrow: Chevron 152">
                  <a:extLst>
                    <a:ext uri="{FF2B5EF4-FFF2-40B4-BE49-F238E27FC236}">
                      <a16:creationId xmlns:a16="http://schemas.microsoft.com/office/drawing/2014/main" id="{55575805-D1E5-941A-90B5-333E2E0F78B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5400000">
                  <a:off x="5711301" y="258924"/>
                  <a:ext cx="534497" cy="632985"/>
                </a:xfrm>
                <a:prstGeom prst="chevron">
                  <a:avLst>
                    <a:gd name="adj" fmla="val 16261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51" name="TextBox 48">
                <a:extLst>
                  <a:ext uri="{FF2B5EF4-FFF2-40B4-BE49-F238E27FC236}">
                    <a16:creationId xmlns:a16="http://schemas.microsoft.com/office/drawing/2014/main" id="{835EA61D-E3CB-0F5C-5AE1-3273E37A7D60}"/>
                  </a:ext>
                </a:extLst>
              </p:cNvPr>
              <p:cNvSpPr txBox="1"/>
              <p:nvPr/>
            </p:nvSpPr>
            <p:spPr>
              <a:xfrm>
                <a:off x="5344490" y="60343"/>
                <a:ext cx="1268123" cy="27373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ONLINE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49" name="Graphic 62">
              <a:extLst>
                <a:ext uri="{FF2B5EF4-FFF2-40B4-BE49-F238E27FC236}">
                  <a16:creationId xmlns:a16="http://schemas.microsoft.com/office/drawing/2014/main" id="{0E24D751-2EAF-A2F6-C40C-C4669638F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40213" y="537210"/>
              <a:ext cx="469800" cy="324000"/>
            </a:xfrm>
            <a:prstGeom prst="rect">
              <a:avLst/>
            </a:prstGeom>
          </p:spPr>
        </p:pic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2796205-3BA5-D62C-2BCC-CA6A5D239EF4}"/>
              </a:ext>
            </a:extLst>
          </p:cNvPr>
          <p:cNvGrpSpPr/>
          <p:nvPr/>
        </p:nvGrpSpPr>
        <p:grpSpPr>
          <a:xfrm>
            <a:off x="8217218" y="701040"/>
            <a:ext cx="1755775" cy="1006476"/>
            <a:chOff x="7254690" y="0"/>
            <a:chExt cx="1754959" cy="1009360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B6396827-33E9-4F14-967C-04B122B6AB69}"/>
                </a:ext>
              </a:extLst>
            </p:cNvPr>
            <p:cNvGrpSpPr/>
            <p:nvPr/>
          </p:nvGrpSpPr>
          <p:grpSpPr>
            <a:xfrm>
              <a:off x="7254690" y="0"/>
              <a:ext cx="1754959" cy="1009360"/>
              <a:chOff x="7254690" y="0"/>
              <a:chExt cx="1755912" cy="1032345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1FBC1DF5-12DD-1E0A-D768-EEA1238F5AB3}"/>
                  </a:ext>
                </a:extLst>
              </p:cNvPr>
              <p:cNvGrpSpPr/>
              <p:nvPr/>
            </p:nvGrpSpPr>
            <p:grpSpPr>
              <a:xfrm>
                <a:off x="7254690" y="0"/>
                <a:ext cx="1755912" cy="1032345"/>
                <a:chOff x="7254690" y="0"/>
                <a:chExt cx="1755912" cy="842665"/>
              </a:xfrm>
            </p:grpSpPr>
            <p:sp>
              <p:nvSpPr>
                <p:cNvPr id="146" name="Arrow: Pentagon 145">
                  <a:extLst>
                    <a:ext uri="{FF2B5EF4-FFF2-40B4-BE49-F238E27FC236}">
                      <a16:creationId xmlns:a16="http://schemas.microsoft.com/office/drawing/2014/main" id="{967A638B-6D7A-7D6D-A9B2-72156A47DA9F}"/>
                    </a:ext>
                  </a:extLst>
                </p:cNvPr>
                <p:cNvSpPr/>
                <p:nvPr/>
              </p:nvSpPr>
              <p:spPr>
                <a:xfrm rot="5400000">
                  <a:off x="7805553" y="-550863"/>
                  <a:ext cx="654185" cy="1755912"/>
                </a:xfrm>
                <a:prstGeom prst="homePlate">
                  <a:avLst>
                    <a:gd name="adj" fmla="val 34682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47" name="Arrow: Chevron 146">
                  <a:extLst>
                    <a:ext uri="{FF2B5EF4-FFF2-40B4-BE49-F238E27FC236}">
                      <a16:creationId xmlns:a16="http://schemas.microsoft.com/office/drawing/2014/main" id="{5BDE290E-F9E1-23AD-4B41-3BC0869ACB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5400000">
                  <a:off x="7865396" y="258924"/>
                  <a:ext cx="534497" cy="632985"/>
                </a:xfrm>
                <a:prstGeom prst="chevron">
                  <a:avLst>
                    <a:gd name="adj" fmla="val 16261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45" name="TextBox 53">
                <a:extLst>
                  <a:ext uri="{FF2B5EF4-FFF2-40B4-BE49-F238E27FC236}">
                    <a16:creationId xmlns:a16="http://schemas.microsoft.com/office/drawing/2014/main" id="{A386A40F-379B-85DD-BFDD-F73DD83035B5}"/>
                  </a:ext>
                </a:extLst>
              </p:cNvPr>
              <p:cNvSpPr txBox="1"/>
              <p:nvPr/>
            </p:nvSpPr>
            <p:spPr>
              <a:xfrm>
                <a:off x="7498585" y="60343"/>
                <a:ext cx="1268123" cy="27373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WHOLESALE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43" name="Graphic 64">
              <a:extLst>
                <a:ext uri="{FF2B5EF4-FFF2-40B4-BE49-F238E27FC236}">
                  <a16:creationId xmlns:a16="http://schemas.microsoft.com/office/drawing/2014/main" id="{0472AD1F-AEC9-EA0E-1A99-45354B08B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68569" y="554813"/>
              <a:ext cx="317220" cy="317220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45B6BD5-C591-F2A2-AB87-FDA08B3C478C}"/>
              </a:ext>
            </a:extLst>
          </p:cNvPr>
          <p:cNvGrpSpPr/>
          <p:nvPr/>
        </p:nvGrpSpPr>
        <p:grpSpPr>
          <a:xfrm>
            <a:off x="725488" y="1885950"/>
            <a:ext cx="2649220" cy="869315"/>
            <a:chOff x="0" y="1145241"/>
            <a:chExt cx="2653164" cy="869577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0FD3AED-F035-F2AE-5C46-DF572711D22C}"/>
                </a:ext>
              </a:extLst>
            </p:cNvPr>
            <p:cNvGrpSpPr/>
            <p:nvPr/>
          </p:nvGrpSpPr>
          <p:grpSpPr>
            <a:xfrm>
              <a:off x="0" y="1145241"/>
              <a:ext cx="2653164" cy="869577"/>
              <a:chOff x="0" y="1145241"/>
              <a:chExt cx="2644589" cy="869577"/>
            </a:xfrm>
          </p:grpSpPr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81327495-04CE-2E72-C684-D672D6AE21A7}"/>
                  </a:ext>
                </a:extLst>
              </p:cNvPr>
              <p:cNvGrpSpPr/>
              <p:nvPr/>
            </p:nvGrpSpPr>
            <p:grpSpPr>
              <a:xfrm>
                <a:off x="0" y="1145241"/>
                <a:ext cx="2644589" cy="869577"/>
                <a:chOff x="0" y="1145241"/>
                <a:chExt cx="2671480" cy="869576"/>
              </a:xfrm>
            </p:grpSpPr>
            <p:sp>
              <p:nvSpPr>
                <p:cNvPr id="140" name="Arrow: Chevron 139">
                  <a:extLst>
                    <a:ext uri="{FF2B5EF4-FFF2-40B4-BE49-F238E27FC236}">
                      <a16:creationId xmlns:a16="http://schemas.microsoft.com/office/drawing/2014/main" id="{D96E9216-74DD-DACC-9E23-6C2722B03119}"/>
                    </a:ext>
                  </a:extLst>
                </p:cNvPr>
                <p:cNvSpPr/>
                <p:nvPr/>
              </p:nvSpPr>
              <p:spPr>
                <a:xfrm>
                  <a:off x="0" y="1145241"/>
                  <a:ext cx="2554941" cy="869576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41" name="Arrow: Chevron 140">
                  <a:extLst>
                    <a:ext uri="{FF2B5EF4-FFF2-40B4-BE49-F238E27FC236}">
                      <a16:creationId xmlns:a16="http://schemas.microsoft.com/office/drawing/2014/main" id="{D13B12C5-0450-4EFC-8E25-48E2A7F4AD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03297" y="1263537"/>
                  <a:ext cx="968183" cy="632984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39" name="TextBox 7">
                <a:extLst>
                  <a:ext uri="{FF2B5EF4-FFF2-40B4-BE49-F238E27FC236}">
                    <a16:creationId xmlns:a16="http://schemas.microsoft.com/office/drawing/2014/main" id="{790AFB73-C47E-284B-2CB7-D9368E6955EE}"/>
                  </a:ext>
                </a:extLst>
              </p:cNvPr>
              <p:cNvSpPr txBox="1"/>
              <p:nvPr/>
            </p:nvSpPr>
            <p:spPr>
              <a:xfrm>
                <a:off x="376520" y="1304023"/>
                <a:ext cx="1264024" cy="55201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Products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 </a:t>
                </a: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GB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ervices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37" name="Graphic 66">
              <a:extLst>
                <a:ext uri="{FF2B5EF4-FFF2-40B4-BE49-F238E27FC236}">
                  <a16:creationId xmlns:a16="http://schemas.microsoft.com/office/drawing/2014/main" id="{39B69556-0254-6965-8B4C-55743465F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001859" y="1399761"/>
              <a:ext cx="390638" cy="360000"/>
            </a:xfrm>
            <a:prstGeom prst="rect">
              <a:avLst/>
            </a:prstGeom>
          </p:spPr>
        </p:pic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A050520-41B5-6568-58F5-3946362C1308}"/>
              </a:ext>
            </a:extLst>
          </p:cNvPr>
          <p:cNvGrpSpPr/>
          <p:nvPr/>
        </p:nvGrpSpPr>
        <p:grpSpPr>
          <a:xfrm>
            <a:off x="740728" y="4700905"/>
            <a:ext cx="2644775" cy="869315"/>
            <a:chOff x="0" y="3946711"/>
            <a:chExt cx="2645990" cy="869577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AD57ABB3-921D-49E8-8C56-C00410B0C5D7}"/>
                </a:ext>
              </a:extLst>
            </p:cNvPr>
            <p:cNvGrpSpPr/>
            <p:nvPr/>
          </p:nvGrpSpPr>
          <p:grpSpPr>
            <a:xfrm>
              <a:off x="0" y="3946711"/>
              <a:ext cx="2645990" cy="869577"/>
              <a:chOff x="0" y="3946711"/>
              <a:chExt cx="2644589" cy="869577"/>
            </a:xfrm>
          </p:grpSpPr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1B827B76-9FAB-FA10-94E0-2134D301FFCA}"/>
                  </a:ext>
                </a:extLst>
              </p:cNvPr>
              <p:cNvGrpSpPr/>
              <p:nvPr/>
            </p:nvGrpSpPr>
            <p:grpSpPr>
              <a:xfrm>
                <a:off x="0" y="3946711"/>
                <a:ext cx="2644589" cy="869577"/>
                <a:chOff x="0" y="3946711"/>
                <a:chExt cx="2671480" cy="869576"/>
              </a:xfrm>
            </p:grpSpPr>
            <p:sp>
              <p:nvSpPr>
                <p:cNvPr id="134" name="Arrow: Chevron 133">
                  <a:extLst>
                    <a:ext uri="{FF2B5EF4-FFF2-40B4-BE49-F238E27FC236}">
                      <a16:creationId xmlns:a16="http://schemas.microsoft.com/office/drawing/2014/main" id="{9E79DE1C-426D-50C2-6FC1-2D3C28EECF0A}"/>
                    </a:ext>
                  </a:extLst>
                </p:cNvPr>
                <p:cNvSpPr/>
                <p:nvPr/>
              </p:nvSpPr>
              <p:spPr>
                <a:xfrm>
                  <a:off x="0" y="3946711"/>
                  <a:ext cx="2554941" cy="869576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35" name="Arrow: Chevron 134">
                  <a:extLst>
                    <a:ext uri="{FF2B5EF4-FFF2-40B4-BE49-F238E27FC236}">
                      <a16:creationId xmlns:a16="http://schemas.microsoft.com/office/drawing/2014/main" id="{CDDD16C9-A783-A812-0666-D178FA9510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03297" y="4065007"/>
                  <a:ext cx="968183" cy="632984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33" name="TextBox 16">
                <a:extLst>
                  <a:ext uri="{FF2B5EF4-FFF2-40B4-BE49-F238E27FC236}">
                    <a16:creationId xmlns:a16="http://schemas.microsoft.com/office/drawing/2014/main" id="{5EEBC2C7-1820-E08B-7B72-352BD1ED38BD}"/>
                  </a:ext>
                </a:extLst>
              </p:cNvPr>
              <p:cNvSpPr txBox="1"/>
              <p:nvPr/>
            </p:nvSpPr>
            <p:spPr>
              <a:xfrm>
                <a:off x="376520" y="4105493"/>
                <a:ext cx="1264024" cy="55201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Distribution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Strategy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31" name="Graphic 70">
              <a:extLst>
                <a:ext uri="{FF2B5EF4-FFF2-40B4-BE49-F238E27FC236}">
                  <a16:creationId xmlns:a16="http://schemas.microsoft.com/office/drawing/2014/main" id="{D6B88772-BA9C-140C-A39C-554590DBD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990263" y="4208059"/>
              <a:ext cx="396067" cy="360000"/>
            </a:xfrm>
            <a:prstGeom prst="rect">
              <a:avLst/>
            </a:prstGeom>
          </p:spPr>
        </p:pic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408264B-AABA-1305-90D4-7E79282C9CF5}"/>
              </a:ext>
            </a:extLst>
          </p:cNvPr>
          <p:cNvGrpSpPr/>
          <p:nvPr/>
        </p:nvGrpSpPr>
        <p:grpSpPr>
          <a:xfrm>
            <a:off x="691833" y="5881370"/>
            <a:ext cx="2652395" cy="869315"/>
            <a:chOff x="0" y="5138119"/>
            <a:chExt cx="2655987" cy="869577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E8A64284-5219-4219-9883-94181930F3F5}"/>
                </a:ext>
              </a:extLst>
            </p:cNvPr>
            <p:cNvGrpSpPr/>
            <p:nvPr/>
          </p:nvGrpSpPr>
          <p:grpSpPr>
            <a:xfrm>
              <a:off x="0" y="5138119"/>
              <a:ext cx="2655987" cy="869577"/>
              <a:chOff x="0" y="5138119"/>
              <a:chExt cx="2644589" cy="869577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2424D8DF-9F37-E3A1-8127-9393A26B4BBA}"/>
                  </a:ext>
                </a:extLst>
              </p:cNvPr>
              <p:cNvGrpSpPr/>
              <p:nvPr/>
            </p:nvGrpSpPr>
            <p:grpSpPr>
              <a:xfrm>
                <a:off x="0" y="5138119"/>
                <a:ext cx="2644589" cy="869577"/>
                <a:chOff x="0" y="5138119"/>
                <a:chExt cx="2671480" cy="869576"/>
              </a:xfrm>
            </p:grpSpPr>
            <p:sp>
              <p:nvSpPr>
                <p:cNvPr id="128" name="Arrow: Chevron 127">
                  <a:extLst>
                    <a:ext uri="{FF2B5EF4-FFF2-40B4-BE49-F238E27FC236}">
                      <a16:creationId xmlns:a16="http://schemas.microsoft.com/office/drawing/2014/main" id="{0762A55E-0E37-B3D4-403E-13BF8C8001E8}"/>
                    </a:ext>
                  </a:extLst>
                </p:cNvPr>
                <p:cNvSpPr/>
                <p:nvPr/>
              </p:nvSpPr>
              <p:spPr>
                <a:xfrm>
                  <a:off x="0" y="5138119"/>
                  <a:ext cx="2554941" cy="869576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29" name="Arrow: Chevron 128">
                  <a:extLst>
                    <a:ext uri="{FF2B5EF4-FFF2-40B4-BE49-F238E27FC236}">
                      <a16:creationId xmlns:a16="http://schemas.microsoft.com/office/drawing/2014/main" id="{8EB0EECB-8EC4-B716-9FFD-9FBE385FD5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03297" y="5256415"/>
                  <a:ext cx="968183" cy="632984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27" name="TextBox 21">
                <a:extLst>
                  <a:ext uri="{FF2B5EF4-FFF2-40B4-BE49-F238E27FC236}">
                    <a16:creationId xmlns:a16="http://schemas.microsoft.com/office/drawing/2014/main" id="{93AF9008-1B0D-F0A6-2608-F73CB1A4320A}"/>
                  </a:ext>
                </a:extLst>
              </p:cNvPr>
              <p:cNvSpPr txBox="1"/>
              <p:nvPr/>
            </p:nvSpPr>
            <p:spPr>
              <a:xfrm>
                <a:off x="376520" y="5296901"/>
                <a:ext cx="1264024" cy="55201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KPIs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25" name="Graphic 72">
              <a:extLst>
                <a:ext uri="{FF2B5EF4-FFF2-40B4-BE49-F238E27FC236}">
                  <a16:creationId xmlns:a16="http://schemas.microsoft.com/office/drawing/2014/main" id="{5B2EB6ED-693B-E03F-CF05-016DF4BE2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96306" y="5377242"/>
              <a:ext cx="396000" cy="396000"/>
            </a:xfrm>
            <a:prstGeom prst="rect">
              <a:avLst/>
            </a:prstGeom>
          </p:spPr>
        </p:pic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0E968E6-9904-5D1A-C862-9426D1E1C81C}"/>
              </a:ext>
            </a:extLst>
          </p:cNvPr>
          <p:cNvGrpSpPr/>
          <p:nvPr/>
        </p:nvGrpSpPr>
        <p:grpSpPr>
          <a:xfrm>
            <a:off x="744538" y="3073400"/>
            <a:ext cx="2644775" cy="869315"/>
            <a:chOff x="0" y="2327685"/>
            <a:chExt cx="2648453" cy="869577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D35330C0-5446-42D4-81FD-988653B2F214}"/>
                </a:ext>
              </a:extLst>
            </p:cNvPr>
            <p:cNvGrpSpPr/>
            <p:nvPr/>
          </p:nvGrpSpPr>
          <p:grpSpPr>
            <a:xfrm>
              <a:off x="0" y="2327685"/>
              <a:ext cx="2648453" cy="869577"/>
              <a:chOff x="0" y="2327685"/>
              <a:chExt cx="2644589" cy="869577"/>
            </a:xfrm>
          </p:grpSpPr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241B1E97-39A7-37FC-6E9F-DA178DDCC0C6}"/>
                  </a:ext>
                </a:extLst>
              </p:cNvPr>
              <p:cNvGrpSpPr/>
              <p:nvPr/>
            </p:nvGrpSpPr>
            <p:grpSpPr>
              <a:xfrm>
                <a:off x="0" y="2327685"/>
                <a:ext cx="2644589" cy="869577"/>
                <a:chOff x="0" y="2327685"/>
                <a:chExt cx="2671480" cy="869576"/>
              </a:xfrm>
            </p:grpSpPr>
            <p:sp>
              <p:nvSpPr>
                <p:cNvPr id="122" name="Arrow: Chevron 121">
                  <a:extLst>
                    <a:ext uri="{FF2B5EF4-FFF2-40B4-BE49-F238E27FC236}">
                      <a16:creationId xmlns:a16="http://schemas.microsoft.com/office/drawing/2014/main" id="{0856532A-65A2-85DC-9D4E-82E5E213D197}"/>
                    </a:ext>
                  </a:extLst>
                </p:cNvPr>
                <p:cNvSpPr/>
                <p:nvPr/>
              </p:nvSpPr>
              <p:spPr>
                <a:xfrm>
                  <a:off x="0" y="2327685"/>
                  <a:ext cx="2554941" cy="869576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FDE74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23" name="Arrow: Chevron 122">
                  <a:extLst>
                    <a:ext uri="{FF2B5EF4-FFF2-40B4-BE49-F238E27FC236}">
                      <a16:creationId xmlns:a16="http://schemas.microsoft.com/office/drawing/2014/main" id="{2135DA5B-FCF8-C6E1-9A80-FE5A17E09A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703297" y="2445981"/>
                  <a:ext cx="968183" cy="632984"/>
                </a:xfrm>
                <a:prstGeom prst="chevron">
                  <a:avLst>
                    <a:gd name="adj" fmla="val 25676"/>
                  </a:avLst>
                </a:prstGeom>
                <a:solidFill>
                  <a:srgbClr val="5B7C99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21" name="TextBox 11">
                <a:extLst>
                  <a:ext uri="{FF2B5EF4-FFF2-40B4-BE49-F238E27FC236}">
                    <a16:creationId xmlns:a16="http://schemas.microsoft.com/office/drawing/2014/main" id="{D9E886B4-FCC4-004C-3849-2D779F8C6B48}"/>
                  </a:ext>
                </a:extLst>
              </p:cNvPr>
              <p:cNvSpPr txBox="1"/>
              <p:nvPr/>
            </p:nvSpPr>
            <p:spPr>
              <a:xfrm>
                <a:off x="376520" y="2486467"/>
                <a:ext cx="1264024" cy="55201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36000" tIns="36000" rIns="36000" bIns="36000" rtlCol="0" anchor="ctr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Budgeted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Latn-RS" sz="1100" b="1" kern="100">
                    <a:solidFill>
                      <a:srgbClr val="5B7C99"/>
                    </a:solidFill>
                    <a:effectLst/>
                    <a:latin typeface="Bahnschrift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Costs</a:t>
                </a:r>
                <a:endParaRPr lang="en-GB" sz="1100" kern="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19" name="Graphic 74">
              <a:extLst>
                <a:ext uri="{FF2B5EF4-FFF2-40B4-BE49-F238E27FC236}">
                  <a16:creationId xmlns:a16="http://schemas.microsoft.com/office/drawing/2014/main" id="{4B433D8D-5020-7648-9469-292F16AA4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998202" y="2574770"/>
              <a:ext cx="394615" cy="360000"/>
            </a:xfrm>
            <a:prstGeom prst="rect">
              <a:avLst/>
            </a:prstGeom>
          </p:spPr>
        </p:pic>
      </p:grpSp>
      <p:sp>
        <p:nvSpPr>
          <p:cNvPr id="163" name="TextBox 84">
            <a:extLst>
              <a:ext uri="{FF2B5EF4-FFF2-40B4-BE49-F238E27FC236}">
                <a16:creationId xmlns:a16="http://schemas.microsoft.com/office/drawing/2014/main" id="{FFD7F2D3-92B9-3003-4D47-F66CB43437BE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4" name="Picture 163">
            <a:hlinkClick r:id="rId17"/>
            <a:extLst>
              <a:ext uri="{FF2B5EF4-FFF2-40B4-BE49-F238E27FC236}">
                <a16:creationId xmlns:a16="http://schemas.microsoft.com/office/drawing/2014/main" id="{F8076636-EF82-146A-833C-2B4F38921BE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5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8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391</Words>
  <Application>Microsoft Office PowerPoint</Application>
  <PresentationFormat>Custom</PresentationFormat>
  <Paragraphs>179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2023-08-17T08:20:41Z</dcterms:created>
  <dcterms:modified xsi:type="dcterms:W3CDTF">2023-08-17T08:29:02Z</dcterms:modified>
</cp:coreProperties>
</file>