
<file path=[Content_Types].xml><?xml version="1.0" encoding="utf-8"?>
<Types xmlns="http://schemas.openxmlformats.org/package/2006/content-types">
  <Default Extension="jpg" ContentType="application/octet-stream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5" d="100"/>
          <a:sy n="75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6" y="889791"/>
            <a:ext cx="10653774" cy="6656046"/>
          </a:xfrm>
          <a:prstGeom prst="rect">
            <a:avLst/>
          </a:prstGeom>
          <a:noFill/>
        </p:spPr>
      </p:pic>
      <p:sp>
        <p:nvSpPr>
          <p:cNvPr id="2" name="Text Box2"/>
          <p:cNvSpPr txBox="1"/>
          <p:nvPr/>
        </p:nvSpPr>
        <p:spPr>
          <a:xfrm>
            <a:off x="3215978" y="251331"/>
            <a:ext cx="4261444" cy="44377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3123"/>
              </a:lnSpc>
            </a:pPr>
            <a:r>
              <a:rPr lang="en-US" altLang="zh-CN" sz="2600" b="1" spc="2" dirty="0">
                <a:solidFill>
                  <a:srgbClr val="28465A"/>
                </a:solidFill>
                <a:latin typeface="Bahnschrift"/>
                <a:ea typeface="Bahnschrift"/>
                <a:cs typeface="Bahnschrift"/>
              </a:rPr>
              <a:t>Business</a:t>
            </a:r>
            <a:r>
              <a:rPr lang="en-US" altLang="zh-CN" sz="2600" b="1" dirty="0">
                <a:solidFill>
                  <a:srgbClr val="28465A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spc="0" dirty="0">
                <a:solidFill>
                  <a:srgbClr val="28465A"/>
                </a:solidFill>
                <a:latin typeface="Bahnschrift"/>
                <a:ea typeface="Bahnschrift"/>
                <a:cs typeface="Bahnschrift"/>
              </a:rPr>
              <a:t>Action</a:t>
            </a:r>
            <a:r>
              <a:rPr lang="en-US" altLang="zh-CN" sz="2600" spc="-6" dirty="0">
                <a:solidFill>
                  <a:srgbClr val="28465A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spc="2" dirty="0">
                <a:solidFill>
                  <a:srgbClr val="28465A"/>
                </a:solidFill>
                <a:latin typeface="Bahnschrift"/>
                <a:ea typeface="Bahnschrift"/>
                <a:cs typeface="Bahnschrift"/>
              </a:rPr>
              <a:t>Plan</a:t>
            </a:r>
            <a:endParaRPr lang="en-US" altLang="zh-CN" sz="26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289588" y="889791"/>
            <a:ext cx="2580631" cy="261988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54"/>
              </a:lnSpc>
            </a:pPr>
            <a:endParaRPr/>
          </a:p>
          <a:p>
            <a:pPr marL="797432" algn="l" rtl="0">
              <a:lnSpc>
                <a:spcPts val="1324"/>
              </a:lnSpc>
            </a:pPr>
            <a:r>
              <a:rPr lang="en-US" altLang="zh-CN" sz="11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11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spc="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NAME</a:t>
            </a:r>
            <a:endParaRPr lang="en-US" altLang="zh-CN" sz="11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3036351" y="889791"/>
            <a:ext cx="3061118" cy="261988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06"/>
              </a:lnSpc>
            </a:pPr>
            <a:endParaRPr/>
          </a:p>
          <a:p>
            <a:pPr marL="901150" algn="l" rtl="0">
              <a:lnSpc>
                <a:spcPts val="1324"/>
              </a:lnSpc>
            </a:pPr>
            <a:r>
              <a:rPr lang="en-US" altLang="zh-CN" sz="11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11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MANAGER</a:t>
            </a:r>
            <a:endParaRPr lang="en-US" altLang="zh-CN" sz="11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289588" y="1150255"/>
            <a:ext cx="2580631" cy="370133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27"/>
              </a:lnSpc>
            </a:pPr>
            <a:endParaRPr/>
          </a:p>
          <a:p>
            <a:pPr marL="467912" algn="l" rtl="0">
              <a:lnSpc>
                <a:spcPts val="1439"/>
              </a:lnSpc>
            </a:pPr>
            <a:r>
              <a:rPr lang="en-US" altLang="zh-CN" sz="12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12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Tracking</a:t>
            </a:r>
            <a:r>
              <a:rPr lang="en-US" altLang="zh-CN" sz="12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System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3036351" y="1150255"/>
            <a:ext cx="3061118" cy="370133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38"/>
              </a:lnSpc>
            </a:pPr>
            <a:endParaRPr/>
          </a:p>
          <a:p>
            <a:pPr marL="959068" algn="l" rtl="0">
              <a:lnSpc>
                <a:spcPts val="1324"/>
              </a:lnSpc>
            </a:pPr>
            <a:r>
              <a:rPr lang="en-US" altLang="zh-CN" sz="11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Merwin</a:t>
            </a:r>
            <a:r>
              <a:rPr lang="en-US" altLang="zh-CN" sz="11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1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Robertson</a:t>
            </a:r>
            <a:endParaRPr lang="en-US" altLang="zh-CN" sz="1100">
              <a:latin typeface="Bahnschrift"/>
              <a:ea typeface="Bahnschrift"/>
              <a:cs typeface="Bahnschrift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289588" y="1722972"/>
            <a:ext cx="2580631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77"/>
              </a:lnSpc>
            </a:pPr>
            <a:endParaRPr/>
          </a:p>
          <a:p>
            <a:pPr marL="1082396"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ACTION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3036351" y="1722972"/>
            <a:ext cx="1434474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77"/>
              </a:lnSpc>
            </a:pPr>
            <a:endParaRPr/>
          </a:p>
          <a:p>
            <a:pPr marL="306734" algn="l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RESPONSIBLE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9" name="Text Box9"/>
          <p:cNvSpPr txBox="1"/>
          <p:nvPr/>
        </p:nvSpPr>
        <p:spPr>
          <a:xfrm>
            <a:off x="4637084" y="1722972"/>
            <a:ext cx="1292728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29"/>
              </a:lnSpc>
            </a:pPr>
            <a:endParaRPr/>
          </a:p>
          <a:p>
            <a:pPr marL="390181" algn="l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PRIORITY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6095944" y="1722972"/>
            <a:ext cx="1396117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29"/>
              </a:lnSpc>
            </a:pPr>
            <a:endParaRPr/>
          </a:p>
          <a:p>
            <a:pPr marL="481630"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STATUS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7658193" y="1722972"/>
            <a:ext cx="917839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77"/>
              </a:lnSpc>
            </a:pPr>
            <a:endParaRPr/>
          </a:p>
          <a:p>
            <a:pPr marL="166132"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DEADLINE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8742240" y="1722972"/>
            <a:ext cx="1664620" cy="400596"/>
          </a:xfrm>
          <a:prstGeom prst="rect">
            <a:avLst/>
          </a:prstGeom>
          <a:solidFill>
            <a:srgbClr val="2846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77"/>
              </a:lnSpc>
            </a:pPr>
            <a:endParaRPr/>
          </a:p>
          <a:p>
            <a:pPr marL="659956"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RISKS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3" name="Text Box13"/>
          <p:cNvSpPr txBox="1"/>
          <p:nvPr/>
        </p:nvSpPr>
        <p:spPr>
          <a:xfrm>
            <a:off x="289588" y="2250068"/>
            <a:ext cx="10117272" cy="454212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886"/>
              </a:lnSpc>
            </a:pPr>
            <a:endParaRPr/>
          </a:p>
          <a:p>
            <a:pPr marL="128028" algn="l" rtl="0">
              <a:lnSpc>
                <a:spcPts val="1684"/>
              </a:lnSpc>
            </a:pPr>
            <a:r>
              <a:rPr lang="en-US" altLang="zh-CN" sz="1400" b="1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GOAL:</a:t>
            </a:r>
            <a:r>
              <a:rPr lang="en-US" altLang="zh-CN" sz="14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Form</a:t>
            </a:r>
            <a:r>
              <a:rPr lang="en-US" altLang="zh-CN" sz="1400" b="1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1400" b="1" spc="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Planning</a:t>
            </a:r>
            <a:r>
              <a:rPr lang="en-US" altLang="zh-CN" sz="1400" b="1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System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14" name="Text Box14"/>
          <p:cNvSpPr txBox="1"/>
          <p:nvPr/>
        </p:nvSpPr>
        <p:spPr>
          <a:xfrm>
            <a:off x="3036351" y="2996731"/>
            <a:ext cx="1434474" cy="205630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369224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Brian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Hediger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5" name="Text Box15"/>
          <p:cNvSpPr txBox="1"/>
          <p:nvPr/>
        </p:nvSpPr>
        <p:spPr>
          <a:xfrm>
            <a:off x="4804740" y="2996731"/>
            <a:ext cx="925460" cy="205630"/>
          </a:xfrm>
          <a:prstGeom prst="rect">
            <a:avLst/>
          </a:prstGeom>
          <a:solidFill>
            <a:srgbClr val="FF5A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352077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High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6263600" y="2996731"/>
            <a:ext cx="1028799" cy="205630"/>
          </a:xfrm>
          <a:prstGeom prst="rect">
            <a:avLst/>
          </a:prstGeom>
          <a:solidFill>
            <a:srgbClr val="50D264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303306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Finished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7" name="Text Box17"/>
          <p:cNvSpPr txBox="1"/>
          <p:nvPr/>
        </p:nvSpPr>
        <p:spPr>
          <a:xfrm>
            <a:off x="7658193" y="2996731"/>
            <a:ext cx="917839" cy="205630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185946" algn="l" rtl="0">
              <a:lnSpc>
                <a:spcPts val="1079"/>
              </a:lnSpc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15/08/2023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8" name="Text Box18"/>
          <p:cNvSpPr txBox="1"/>
          <p:nvPr/>
        </p:nvSpPr>
        <p:spPr>
          <a:xfrm>
            <a:off x="3036351" y="3660838"/>
            <a:ext cx="1434474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483535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John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4804740" y="3660838"/>
            <a:ext cx="925460" cy="205629"/>
          </a:xfrm>
          <a:prstGeom prst="rect">
            <a:avLst/>
          </a:prstGeom>
          <a:solidFill>
            <a:srgbClr val="F5B450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66725" algn="l" rtl="0">
              <a:lnSpc>
                <a:spcPts val="1079"/>
              </a:lnSpc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Medium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6263600" y="3660838"/>
            <a:ext cx="1028799" cy="205629"/>
          </a:xfrm>
          <a:prstGeom prst="rect">
            <a:avLst/>
          </a:prstGeom>
          <a:solidFill>
            <a:srgbClr val="F5B450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24050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progress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7658193" y="3660838"/>
            <a:ext cx="917839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175276" algn="l" rtl="0">
              <a:lnSpc>
                <a:spcPts val="1079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20/08/2023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3036351" y="4325199"/>
            <a:ext cx="1434474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318927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Gabriel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Fonteyn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4804740" y="4325199"/>
            <a:ext cx="925460" cy="205629"/>
          </a:xfrm>
          <a:prstGeom prst="rect">
            <a:avLst/>
          </a:prstGeom>
          <a:solidFill>
            <a:srgbClr val="F5B450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66725" algn="l" rtl="0">
              <a:lnSpc>
                <a:spcPts val="1079"/>
              </a:lnSpc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Medium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6263600" y="4325199"/>
            <a:ext cx="1028799" cy="205629"/>
          </a:xfrm>
          <a:prstGeom prst="rect">
            <a:avLst/>
          </a:prstGeom>
          <a:solidFill>
            <a:srgbClr val="FF5A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27098"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Started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6" name="Text Box26"/>
          <p:cNvSpPr txBox="1"/>
          <p:nvPr/>
        </p:nvSpPr>
        <p:spPr>
          <a:xfrm>
            <a:off x="7658193" y="4325199"/>
            <a:ext cx="917839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178325" algn="l" rtl="0">
              <a:lnSpc>
                <a:spcPts val="1079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02/09/2023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289588" y="4823279"/>
            <a:ext cx="10117272" cy="453908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884"/>
              </a:lnSpc>
            </a:pPr>
            <a:endParaRPr/>
          </a:p>
          <a:p>
            <a:pPr marL="128028" algn="l" rtl="0">
              <a:lnSpc>
                <a:spcPts val="1684"/>
              </a:lnSpc>
            </a:pPr>
            <a:r>
              <a:rPr lang="en-US" altLang="zh-CN" sz="1400" b="1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GOAL:</a:t>
            </a:r>
            <a:r>
              <a:rPr lang="en-US" altLang="zh-CN" sz="14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14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Monitoring</a:t>
            </a:r>
            <a:r>
              <a:rPr lang="en-US" altLang="zh-CN" sz="1400" b="1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System</a:t>
            </a:r>
            <a:r>
              <a:rPr lang="en-US" altLang="zh-CN" sz="1400" b="1" spc="-1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Upgrade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28" name="Text Box28"/>
          <p:cNvSpPr txBox="1"/>
          <p:nvPr/>
        </p:nvSpPr>
        <p:spPr>
          <a:xfrm>
            <a:off x="3036351" y="5570018"/>
            <a:ext cx="1434474" cy="205630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347886"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Noah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Highland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9" name="Text Box29"/>
          <p:cNvSpPr txBox="1"/>
          <p:nvPr/>
        </p:nvSpPr>
        <p:spPr>
          <a:xfrm>
            <a:off x="4804740" y="5570018"/>
            <a:ext cx="925460" cy="205630"/>
          </a:xfrm>
          <a:prstGeom prst="rect">
            <a:avLst/>
          </a:prstGeom>
          <a:solidFill>
            <a:srgbClr val="50D264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359698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Low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0" name="Text Box30"/>
          <p:cNvSpPr txBox="1"/>
          <p:nvPr/>
        </p:nvSpPr>
        <p:spPr>
          <a:xfrm>
            <a:off x="6263600" y="5570018"/>
            <a:ext cx="1028799" cy="205630"/>
          </a:xfrm>
          <a:prstGeom prst="rect">
            <a:avLst/>
          </a:prstGeom>
          <a:solidFill>
            <a:srgbClr val="FF5A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27098"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Started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1" name="Text Box31"/>
          <p:cNvSpPr txBox="1"/>
          <p:nvPr/>
        </p:nvSpPr>
        <p:spPr>
          <a:xfrm>
            <a:off x="7658193" y="5570018"/>
            <a:ext cx="917839" cy="205630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176800" algn="l" rtl="0">
              <a:lnSpc>
                <a:spcPts val="1079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05/09/2023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2" name="Text Box32"/>
          <p:cNvSpPr txBox="1"/>
          <p:nvPr/>
        </p:nvSpPr>
        <p:spPr>
          <a:xfrm>
            <a:off x="3036351" y="6234075"/>
            <a:ext cx="1434474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408851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Hugh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Norris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3" name="Text Box33"/>
          <p:cNvSpPr txBox="1"/>
          <p:nvPr/>
        </p:nvSpPr>
        <p:spPr>
          <a:xfrm>
            <a:off x="4804740" y="6234075"/>
            <a:ext cx="925460" cy="205629"/>
          </a:xfrm>
          <a:prstGeom prst="rect">
            <a:avLst/>
          </a:prstGeom>
          <a:solidFill>
            <a:srgbClr val="F5B450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66725" algn="l" rtl="0">
              <a:lnSpc>
                <a:spcPts val="1079"/>
              </a:lnSpc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Medium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4" name="Text Box34"/>
          <p:cNvSpPr txBox="1"/>
          <p:nvPr/>
        </p:nvSpPr>
        <p:spPr>
          <a:xfrm>
            <a:off x="6263600" y="6234075"/>
            <a:ext cx="1028799" cy="205629"/>
          </a:xfrm>
          <a:prstGeom prst="rect">
            <a:avLst/>
          </a:prstGeom>
          <a:solidFill>
            <a:srgbClr val="FF5A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27098"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Started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5" name="Text Box35"/>
          <p:cNvSpPr txBox="1"/>
          <p:nvPr/>
        </p:nvSpPr>
        <p:spPr>
          <a:xfrm>
            <a:off x="7658193" y="6234075"/>
            <a:ext cx="917839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201568" algn="l" rtl="0">
              <a:lnSpc>
                <a:spcPts val="1079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11/09/2023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6" name="Text Box36"/>
          <p:cNvSpPr txBox="1"/>
          <p:nvPr/>
        </p:nvSpPr>
        <p:spPr>
          <a:xfrm>
            <a:off x="3036351" y="6898182"/>
            <a:ext cx="1434474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367699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Warren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Smith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7" name="Text Box37"/>
          <p:cNvSpPr txBox="1"/>
          <p:nvPr/>
        </p:nvSpPr>
        <p:spPr>
          <a:xfrm>
            <a:off x="4804740" y="6898182"/>
            <a:ext cx="925460" cy="205629"/>
          </a:xfrm>
          <a:prstGeom prst="rect">
            <a:avLst/>
          </a:prstGeom>
          <a:solidFill>
            <a:srgbClr val="50D264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359698" algn="l" rtl="0">
              <a:lnSpc>
                <a:spcPts val="1079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Low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8" name="Text Box38"/>
          <p:cNvSpPr txBox="1"/>
          <p:nvPr/>
        </p:nvSpPr>
        <p:spPr>
          <a:xfrm>
            <a:off x="6263600" y="6898182"/>
            <a:ext cx="1028799" cy="205629"/>
          </a:xfrm>
          <a:prstGeom prst="rect">
            <a:avLst/>
          </a:prstGeom>
          <a:solidFill>
            <a:srgbClr val="FF5A5A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69"/>
              </a:lnSpc>
            </a:pPr>
            <a:endParaRPr/>
          </a:p>
          <a:p>
            <a:pPr marL="227098"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Started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9" name="Text Box39"/>
          <p:cNvSpPr txBox="1"/>
          <p:nvPr/>
        </p:nvSpPr>
        <p:spPr>
          <a:xfrm>
            <a:off x="7658193" y="6898182"/>
            <a:ext cx="917839" cy="205629"/>
          </a:xfrm>
          <a:prstGeom prst="rect">
            <a:avLst/>
          </a:prstGeom>
          <a:solidFill>
            <a:srgbClr val="E6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21"/>
              </a:lnSpc>
            </a:pPr>
            <a:endParaRPr/>
          </a:p>
          <a:p>
            <a:pPr marL="189375" algn="l" rtl="0">
              <a:lnSpc>
                <a:spcPts val="1079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18/09/2023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0" name="Text Box40"/>
          <p:cNvSpPr txBox="1"/>
          <p:nvPr/>
        </p:nvSpPr>
        <p:spPr>
          <a:xfrm>
            <a:off x="408471" y="2872626"/>
            <a:ext cx="2403649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Include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requirements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new</a:t>
            </a:r>
            <a:r>
              <a:rPr lang="en-US" altLang="zh-CN" sz="9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LDF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document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revised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DFR18</a:t>
            </a:r>
            <a:endParaRPr lang="sr-Latn-RS" altLang="zh-CN" sz="900" spc="-1">
              <a:solidFill>
                <a:srgbClr val="000000"/>
              </a:solidFill>
              <a:latin typeface="Bahnschrift"/>
              <a:ea typeface="Bahnschrift"/>
              <a:cs typeface="Bahnschrift"/>
            </a:endParaRPr>
          </a:p>
        </p:txBody>
      </p:sp>
      <p:sp>
        <p:nvSpPr>
          <p:cNvPr id="42" name="Text Box42"/>
          <p:cNvSpPr txBox="1"/>
          <p:nvPr/>
        </p:nvSpPr>
        <p:spPr>
          <a:xfrm>
            <a:off x="8742240" y="2872626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Waiting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new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law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consumption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limits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3" name="Text Box43"/>
          <p:cNvSpPr txBox="1"/>
          <p:nvPr/>
        </p:nvSpPr>
        <p:spPr>
          <a:xfrm>
            <a:off x="408471" y="5523486"/>
            <a:ext cx="2248758" cy="2863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Gather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current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information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find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gaps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monitoring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system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4" name="Text Box44"/>
          <p:cNvSpPr txBox="1"/>
          <p:nvPr/>
        </p:nvSpPr>
        <p:spPr>
          <a:xfrm>
            <a:off x="408471" y="6187542"/>
            <a:ext cx="2403649" cy="28635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Identify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scope/benefits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management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software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upgrades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5" name="Text Box45"/>
          <p:cNvSpPr txBox="1"/>
          <p:nvPr/>
        </p:nvSpPr>
        <p:spPr>
          <a:xfrm>
            <a:off x="408471" y="6851649"/>
            <a:ext cx="2357354" cy="2863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Implement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required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software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upgrades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software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(external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company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engagement)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7" name="Text Box40">
            <a:extLst>
              <a:ext uri="{FF2B5EF4-FFF2-40B4-BE49-F238E27FC236}">
                <a16:creationId xmlns:a16="http://schemas.microsoft.com/office/drawing/2014/main" id="{D6C2BB95-E8B3-340F-C6D5-8221ADC676BD}"/>
              </a:ext>
            </a:extLst>
          </p:cNvPr>
          <p:cNvSpPr txBox="1"/>
          <p:nvPr/>
        </p:nvSpPr>
        <p:spPr>
          <a:xfrm>
            <a:off x="408471" y="3549277"/>
            <a:ext cx="2403649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Require</a:t>
            </a:r>
            <a:r>
              <a:rPr lang="en-US" altLang="zh-CN" sz="900" spc="-6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energy</a:t>
            </a:r>
            <a:r>
              <a:rPr lang="en-US" altLang="zh-CN" sz="900" spc="-5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assessment</a:t>
            </a:r>
            <a:r>
              <a:rPr lang="en-US" altLang="zh-CN" sz="900" spc="-9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major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applications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used</a:t>
            </a:r>
            <a:r>
              <a:rPr lang="en-US" altLang="zh-CN" sz="900" spc="-9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our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factory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8" name="Text Box40">
            <a:extLst>
              <a:ext uri="{FF2B5EF4-FFF2-40B4-BE49-F238E27FC236}">
                <a16:creationId xmlns:a16="http://schemas.microsoft.com/office/drawing/2014/main" id="{A3D03E6E-70F4-8B87-2A63-C6309357577B}"/>
              </a:ext>
            </a:extLst>
          </p:cNvPr>
          <p:cNvSpPr txBox="1"/>
          <p:nvPr/>
        </p:nvSpPr>
        <p:spPr>
          <a:xfrm>
            <a:off x="408470" y="4209138"/>
            <a:ext cx="2403649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Set</a:t>
            </a:r>
            <a:r>
              <a:rPr lang="en-US" altLang="zh-CN" sz="900" spc="-1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standards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major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schemes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9" name="Text Box42">
            <a:extLst>
              <a:ext uri="{FF2B5EF4-FFF2-40B4-BE49-F238E27FC236}">
                <a16:creationId xmlns:a16="http://schemas.microsoft.com/office/drawing/2014/main" id="{1218C056-01F0-8913-CF5F-1DFC968390F5}"/>
              </a:ext>
            </a:extLst>
          </p:cNvPr>
          <p:cNvSpPr txBox="1"/>
          <p:nvPr/>
        </p:nvSpPr>
        <p:spPr>
          <a:xfrm>
            <a:off x="8742240" y="3535833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sr-Latn-R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0" name="Text Box42">
            <a:extLst>
              <a:ext uri="{FF2B5EF4-FFF2-40B4-BE49-F238E27FC236}">
                <a16:creationId xmlns:a16="http://schemas.microsoft.com/office/drawing/2014/main" id="{AC033CEE-E071-F13C-3A1A-C0EDD88F1F67}"/>
              </a:ext>
            </a:extLst>
          </p:cNvPr>
          <p:cNvSpPr txBox="1"/>
          <p:nvPr/>
        </p:nvSpPr>
        <p:spPr>
          <a:xfrm>
            <a:off x="8742240" y="4199040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sr-Latn-R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1" name="Text Box42">
            <a:extLst>
              <a:ext uri="{FF2B5EF4-FFF2-40B4-BE49-F238E27FC236}">
                <a16:creationId xmlns:a16="http://schemas.microsoft.com/office/drawing/2014/main" id="{3852055A-7B5E-39FE-C2F9-39B02CC292C2}"/>
              </a:ext>
            </a:extLst>
          </p:cNvPr>
          <p:cNvSpPr txBox="1"/>
          <p:nvPr/>
        </p:nvSpPr>
        <p:spPr>
          <a:xfrm>
            <a:off x="8734504" y="5442773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sr-Latn-R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2" name="Text Box42">
            <a:extLst>
              <a:ext uri="{FF2B5EF4-FFF2-40B4-BE49-F238E27FC236}">
                <a16:creationId xmlns:a16="http://schemas.microsoft.com/office/drawing/2014/main" id="{3E0ECDDF-EE07-F804-DD78-BFBBE23BDF75}"/>
              </a:ext>
            </a:extLst>
          </p:cNvPr>
          <p:cNvSpPr txBox="1"/>
          <p:nvPr/>
        </p:nvSpPr>
        <p:spPr>
          <a:xfrm>
            <a:off x="8734504" y="6105980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sr-Latn-R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3" name="Text Box42">
            <a:extLst>
              <a:ext uri="{FF2B5EF4-FFF2-40B4-BE49-F238E27FC236}">
                <a16:creationId xmlns:a16="http://schemas.microsoft.com/office/drawing/2014/main" id="{BC08DF91-3F4F-CC3B-BB78-098936240D4D}"/>
              </a:ext>
            </a:extLst>
          </p:cNvPr>
          <p:cNvSpPr txBox="1"/>
          <p:nvPr/>
        </p:nvSpPr>
        <p:spPr>
          <a:xfrm>
            <a:off x="8734504" y="6769187"/>
            <a:ext cx="1664620" cy="457946"/>
          </a:xfrm>
          <a:prstGeom prst="rect">
            <a:avLst/>
          </a:prstGeom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indent="47248" algn="ctr" rtl="0">
              <a:lnSpc>
                <a:spcPts val="1127"/>
              </a:lnSpc>
            </a:pPr>
            <a:r>
              <a:rPr lang="sr-Latn-R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4" name="TextBox 84">
            <a:extLst>
              <a:ext uri="{FF2B5EF4-FFF2-40B4-BE49-F238E27FC236}">
                <a16:creationId xmlns:a16="http://schemas.microsoft.com/office/drawing/2014/main" id="{D1F75D24-8388-B840-7F62-00162E9D22E5}"/>
              </a:ext>
            </a:extLst>
          </p:cNvPr>
          <p:cNvSpPr txBox="1"/>
          <p:nvPr/>
        </p:nvSpPr>
        <p:spPr>
          <a:xfrm>
            <a:off x="9219020" y="7302980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5" name="Picture 54">
            <a:hlinkClick r:id="rId3"/>
            <a:extLst>
              <a:ext uri="{FF2B5EF4-FFF2-40B4-BE49-F238E27FC236}">
                <a16:creationId xmlns:a16="http://schemas.microsoft.com/office/drawing/2014/main" id="{BE61FC10-4A79-829D-0522-5321AE497B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57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138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4</cp:revision>
  <dcterms:created xsi:type="dcterms:W3CDTF">2017-10-23T09:06:44Z</dcterms:created>
  <dcterms:modified xsi:type="dcterms:W3CDTF">2023-07-28T08:19:12Z</dcterms:modified>
</cp:coreProperties>
</file>