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Medium" panose="00000600000000000000" pitchFamily="2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214981D-EF20-5F2B-B4ED-CE8B2C2BC5F2}"/>
              </a:ext>
            </a:extLst>
          </p:cNvPr>
          <p:cNvGrpSpPr/>
          <p:nvPr/>
        </p:nvGrpSpPr>
        <p:grpSpPr>
          <a:xfrm>
            <a:off x="756000" y="486123"/>
            <a:ext cx="9180000" cy="6457180"/>
            <a:chOff x="756000" y="486123"/>
            <a:chExt cx="9180000" cy="6457180"/>
          </a:xfrm>
        </p:grpSpPr>
        <p:grpSp>
          <p:nvGrpSpPr>
            <p:cNvPr id="2" name="Group 2"/>
            <p:cNvGrpSpPr/>
            <p:nvPr/>
          </p:nvGrpSpPr>
          <p:grpSpPr>
            <a:xfrm>
              <a:off x="756000" y="1322089"/>
              <a:ext cx="4543208" cy="2757187"/>
              <a:chOff x="0" y="0"/>
              <a:chExt cx="1111442" cy="67451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111442" cy="674513"/>
              </a:xfrm>
              <a:custGeom>
                <a:avLst/>
                <a:gdLst/>
                <a:ahLst/>
                <a:cxnLst/>
                <a:rect l="l" t="t" r="r" b="b"/>
                <a:pathLst>
                  <a:path w="1111442" h="674513">
                    <a:moveTo>
                      <a:pt x="986982" y="674513"/>
                    </a:moveTo>
                    <a:lnTo>
                      <a:pt x="124460" y="674513"/>
                    </a:lnTo>
                    <a:cubicBezTo>
                      <a:pt x="55880" y="674513"/>
                      <a:pt x="0" y="618633"/>
                      <a:pt x="0" y="5500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86982" y="0"/>
                    </a:lnTo>
                    <a:cubicBezTo>
                      <a:pt x="1055562" y="0"/>
                      <a:pt x="1111442" y="55880"/>
                      <a:pt x="1111442" y="124460"/>
                    </a:cubicBezTo>
                    <a:lnTo>
                      <a:pt x="1111442" y="550053"/>
                    </a:lnTo>
                    <a:cubicBezTo>
                      <a:pt x="1111442" y="618633"/>
                      <a:pt x="1055562" y="674513"/>
                      <a:pt x="986982" y="674513"/>
                    </a:cubicBezTo>
                    <a:close/>
                  </a:path>
                </a:pathLst>
              </a:custGeom>
              <a:solidFill>
                <a:srgbClr val="DDF4F6">
                  <a:alpha val="69804"/>
                </a:srgbClr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5392792" y="1322089"/>
              <a:ext cx="4543208" cy="2757187"/>
              <a:chOff x="0" y="0"/>
              <a:chExt cx="1111442" cy="67451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11442" cy="674513"/>
              </a:xfrm>
              <a:custGeom>
                <a:avLst/>
                <a:gdLst/>
                <a:ahLst/>
                <a:cxnLst/>
                <a:rect l="l" t="t" r="r" b="b"/>
                <a:pathLst>
                  <a:path w="1111442" h="674513">
                    <a:moveTo>
                      <a:pt x="986982" y="674513"/>
                    </a:moveTo>
                    <a:lnTo>
                      <a:pt x="124460" y="674513"/>
                    </a:lnTo>
                    <a:cubicBezTo>
                      <a:pt x="55880" y="674513"/>
                      <a:pt x="0" y="618633"/>
                      <a:pt x="0" y="5500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86982" y="0"/>
                    </a:lnTo>
                    <a:cubicBezTo>
                      <a:pt x="1055562" y="0"/>
                      <a:pt x="1111442" y="55880"/>
                      <a:pt x="1111442" y="124460"/>
                    </a:cubicBezTo>
                    <a:lnTo>
                      <a:pt x="1111442" y="550053"/>
                    </a:lnTo>
                    <a:cubicBezTo>
                      <a:pt x="1111442" y="618633"/>
                      <a:pt x="1055562" y="674513"/>
                      <a:pt x="986982" y="674513"/>
                    </a:cubicBezTo>
                    <a:close/>
                  </a:path>
                </a:pathLst>
              </a:custGeom>
              <a:solidFill>
                <a:srgbClr val="DDF4F6">
                  <a:alpha val="69804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5392792" y="4186115"/>
              <a:ext cx="4543208" cy="2757187"/>
              <a:chOff x="0" y="0"/>
              <a:chExt cx="1111442" cy="67451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111442" cy="674513"/>
              </a:xfrm>
              <a:custGeom>
                <a:avLst/>
                <a:gdLst/>
                <a:ahLst/>
                <a:cxnLst/>
                <a:rect l="l" t="t" r="r" b="b"/>
                <a:pathLst>
                  <a:path w="1111442" h="674513">
                    <a:moveTo>
                      <a:pt x="986982" y="674513"/>
                    </a:moveTo>
                    <a:lnTo>
                      <a:pt x="124460" y="674513"/>
                    </a:lnTo>
                    <a:cubicBezTo>
                      <a:pt x="55880" y="674513"/>
                      <a:pt x="0" y="618633"/>
                      <a:pt x="0" y="5500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86982" y="0"/>
                    </a:lnTo>
                    <a:cubicBezTo>
                      <a:pt x="1055562" y="0"/>
                      <a:pt x="1111442" y="55880"/>
                      <a:pt x="1111442" y="124460"/>
                    </a:cubicBezTo>
                    <a:lnTo>
                      <a:pt x="1111442" y="550053"/>
                    </a:lnTo>
                    <a:cubicBezTo>
                      <a:pt x="1111442" y="618633"/>
                      <a:pt x="1055562" y="674513"/>
                      <a:pt x="986982" y="674513"/>
                    </a:cubicBezTo>
                    <a:close/>
                  </a:path>
                </a:pathLst>
              </a:custGeom>
              <a:solidFill>
                <a:srgbClr val="DDF4F6">
                  <a:alpha val="69804"/>
                </a:srgbClr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756000" y="4186115"/>
              <a:ext cx="4543208" cy="2757187"/>
              <a:chOff x="0" y="0"/>
              <a:chExt cx="1111442" cy="67451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11442" cy="674513"/>
              </a:xfrm>
              <a:custGeom>
                <a:avLst/>
                <a:gdLst/>
                <a:ahLst/>
                <a:cxnLst/>
                <a:rect l="l" t="t" r="r" b="b"/>
                <a:pathLst>
                  <a:path w="1111442" h="674513">
                    <a:moveTo>
                      <a:pt x="986982" y="674513"/>
                    </a:moveTo>
                    <a:lnTo>
                      <a:pt x="124460" y="674513"/>
                    </a:lnTo>
                    <a:cubicBezTo>
                      <a:pt x="55880" y="674513"/>
                      <a:pt x="0" y="618633"/>
                      <a:pt x="0" y="5500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86982" y="0"/>
                    </a:lnTo>
                    <a:cubicBezTo>
                      <a:pt x="1055562" y="0"/>
                      <a:pt x="1111442" y="55880"/>
                      <a:pt x="1111442" y="124460"/>
                    </a:cubicBezTo>
                    <a:lnTo>
                      <a:pt x="1111442" y="550053"/>
                    </a:lnTo>
                    <a:cubicBezTo>
                      <a:pt x="1111442" y="618633"/>
                      <a:pt x="1055562" y="674513"/>
                      <a:pt x="986982" y="674513"/>
                    </a:cubicBezTo>
                    <a:close/>
                  </a:path>
                </a:pathLst>
              </a:custGeom>
              <a:solidFill>
                <a:srgbClr val="DDF4F6">
                  <a:alpha val="69804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3948452" y="2634935"/>
              <a:ext cx="2888682" cy="2888682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FD4C3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25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988467" y="677829"/>
              <a:ext cx="947533" cy="15634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974567" y="5837418"/>
              <a:ext cx="836451" cy="1105885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1310188" y="1662279"/>
              <a:ext cx="1717415" cy="242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82"/>
                </a:lnSpc>
              </a:pPr>
              <a:r>
                <a:rPr lang="en-US" sz="1344" dirty="0">
                  <a:solidFill>
                    <a:srgbClr val="091A3F"/>
                  </a:solidFill>
                  <a:latin typeface="Poppins Medium"/>
                </a:rPr>
                <a:t>Setting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514533" y="1570661"/>
              <a:ext cx="1717415" cy="242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82"/>
                </a:lnSpc>
              </a:pPr>
              <a:r>
                <a:rPr lang="en-US" sz="1344">
                  <a:solidFill>
                    <a:srgbClr val="091A3F"/>
                  </a:solidFill>
                  <a:latin typeface="Poppins Medium"/>
                </a:rPr>
                <a:t>Characters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14533" y="4460297"/>
              <a:ext cx="1717415" cy="242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82"/>
                </a:lnSpc>
              </a:pPr>
              <a:r>
                <a:rPr lang="en-US" sz="1344">
                  <a:solidFill>
                    <a:srgbClr val="091A3F"/>
                  </a:solidFill>
                  <a:latin typeface="Poppins Medium"/>
                </a:rPr>
                <a:t>Solution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10188" y="4551915"/>
              <a:ext cx="1717415" cy="242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82"/>
                </a:lnSpc>
              </a:pPr>
              <a:r>
                <a:rPr lang="en-US" sz="1344">
                  <a:solidFill>
                    <a:srgbClr val="091A3F"/>
                  </a:solidFill>
                  <a:latin typeface="Poppins Medium"/>
                </a:rPr>
                <a:t>Problem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487292" y="3004662"/>
              <a:ext cx="1717415" cy="242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82"/>
                </a:lnSpc>
              </a:pPr>
              <a:r>
                <a:rPr lang="en-US" sz="1344">
                  <a:solidFill>
                    <a:srgbClr val="091A3F"/>
                  </a:solidFill>
                  <a:latin typeface="Poppins Medium"/>
                </a:rPr>
                <a:t>Theme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299660" y="486123"/>
              <a:ext cx="6092680" cy="451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4"/>
                </a:lnSpc>
              </a:pPr>
              <a:r>
                <a:rPr lang="en-US" sz="2667" b="1" dirty="0">
                  <a:solidFill>
                    <a:srgbClr val="091A3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Story map for first grade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 Medium</vt:lpstr>
      <vt:lpstr>Arial</vt:lpstr>
      <vt:lpstr>Calibri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map template</dc:title>
  <cp:lastModifiedBy>HUONG NGUYEN THU</cp:lastModifiedBy>
  <cp:revision>2</cp:revision>
  <dcterms:created xsi:type="dcterms:W3CDTF">2006-08-16T00:00:00Z</dcterms:created>
  <dcterms:modified xsi:type="dcterms:W3CDTF">2023-04-14T23:47:31Z</dcterms:modified>
  <dc:identifier>DAFf7x7ITDk</dc:identifier>
</cp:coreProperties>
</file>