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10693400" cy="7556500"/>
  <p:notesSz cx="6858000" cy="9144000"/>
  <p:embeddedFontLst>
    <p:embeddedFont>
      <p:font typeface="Architects Daughter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9B8C5355-C485-E78D-6C50-3C44C36585D6}"/>
              </a:ext>
            </a:extLst>
          </p:cNvPr>
          <p:cNvGrpSpPr/>
          <p:nvPr/>
        </p:nvGrpSpPr>
        <p:grpSpPr>
          <a:xfrm>
            <a:off x="0" y="28304"/>
            <a:ext cx="10707294" cy="7528196"/>
            <a:chOff x="0" y="28304"/>
            <a:chExt cx="10707294" cy="752819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80" t="36676" r="6159" b="351"/>
            <a:stretch>
              <a:fillRect/>
            </a:stretch>
          </p:blipFill>
          <p:spPr>
            <a:xfrm>
              <a:off x="0" y="28304"/>
              <a:ext cx="10707294" cy="7503391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0404" r="10291" b="1754"/>
            <a:stretch/>
          </p:blipFill>
          <p:spPr>
            <a:xfrm>
              <a:off x="0" y="199811"/>
              <a:ext cx="10707294" cy="735668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2170090" y="679800"/>
              <a:ext cx="6351821" cy="705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54"/>
                </a:lnSpc>
              </a:pPr>
              <a:r>
                <a:rPr lang="en-US" sz="4181" spc="459" dirty="0">
                  <a:solidFill>
                    <a:srgbClr val="FFFFFF"/>
                  </a:solidFill>
                  <a:latin typeface="Architects Daughter"/>
                </a:rPr>
                <a:t> STORY MAP MATH</a:t>
              </a: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1192888" y="2118245"/>
              <a:ext cx="7871645" cy="279284"/>
              <a:chOff x="0" y="0"/>
              <a:chExt cx="10495527" cy="372379"/>
            </a:xfrm>
          </p:grpSpPr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198656" cy="4104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20"/>
                  </a:lnSpc>
                </a:pPr>
                <a:r>
                  <a:rPr lang="en-US" sz="1871" spc="187">
                    <a:solidFill>
                      <a:srgbClr val="FFFFFF"/>
                    </a:solidFill>
                    <a:latin typeface="Architects Daughter"/>
                  </a:rPr>
                  <a:t>SETTING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3198656" y="-38100"/>
                <a:ext cx="7296871" cy="4104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20"/>
                  </a:lnSpc>
                </a:pPr>
                <a:r>
                  <a:rPr lang="en-US" sz="1871" spc="93">
                    <a:solidFill>
                      <a:srgbClr val="FFFFFF"/>
                    </a:solidFill>
                    <a:latin typeface="Architects Daughter"/>
                  </a:rPr>
                  <a:t>Sally's Bakery, present day</a:t>
                </a: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192888" y="2844891"/>
              <a:ext cx="7871645" cy="279284"/>
              <a:chOff x="0" y="0"/>
              <a:chExt cx="10495527" cy="372379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3198656" cy="4104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20"/>
                  </a:lnSpc>
                </a:pPr>
                <a:r>
                  <a:rPr lang="en-US" sz="1871" spc="187" dirty="0">
                    <a:solidFill>
                      <a:srgbClr val="FFFFFF"/>
                    </a:solidFill>
                    <a:latin typeface="Architects Daughter"/>
                  </a:rPr>
                  <a:t>CHARACTERS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3198656" y="-38100"/>
                <a:ext cx="7296871" cy="4104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20"/>
                  </a:lnSpc>
                </a:pPr>
                <a:r>
                  <a:rPr lang="en-US" sz="1871" spc="93" dirty="0">
                    <a:solidFill>
                      <a:srgbClr val="FFFFFF"/>
                    </a:solidFill>
                    <a:latin typeface="Architects Daughter"/>
                  </a:rPr>
                  <a:t>Sally (bakery owner) and customers</a:t>
                </a: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192888" y="3571538"/>
              <a:ext cx="9356696" cy="279284"/>
              <a:chOff x="0" y="0"/>
              <a:chExt cx="12475594" cy="372379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3198656" cy="4104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20"/>
                  </a:lnSpc>
                </a:pPr>
                <a:r>
                  <a:rPr lang="en-US" sz="1871" spc="187">
                    <a:solidFill>
                      <a:srgbClr val="FFFFFF"/>
                    </a:solidFill>
                    <a:latin typeface="Architects Daughter"/>
                  </a:rPr>
                  <a:t>PROBLEM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3198656" y="-38100"/>
                <a:ext cx="9276938" cy="4104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20"/>
                  </a:lnSpc>
                </a:pPr>
                <a:r>
                  <a:rPr lang="en-US" sz="1871" spc="93">
                    <a:solidFill>
                      <a:srgbClr val="FFFFFF"/>
                    </a:solidFill>
                    <a:latin typeface="Architects Daughter"/>
                  </a:rPr>
                  <a:t>Calculate how many cupcakes Sally needs to bake</a:t>
                </a: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192888" y="4298185"/>
              <a:ext cx="8644702" cy="279284"/>
              <a:chOff x="0" y="0"/>
              <a:chExt cx="11526269" cy="372379"/>
            </a:xfrm>
          </p:grpSpPr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3198656" cy="4104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20"/>
                  </a:lnSpc>
                </a:pPr>
                <a:r>
                  <a:rPr lang="en-US" sz="1871" spc="187">
                    <a:solidFill>
                      <a:srgbClr val="FFFFFF"/>
                    </a:solidFill>
                    <a:latin typeface="Architects Daughter"/>
                  </a:rPr>
                  <a:t>INFORMATION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3198656" y="-38100"/>
                <a:ext cx="8327613" cy="4104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20"/>
                  </a:lnSpc>
                </a:pPr>
                <a:r>
                  <a:rPr lang="en-US" sz="1871" spc="93">
                    <a:solidFill>
                      <a:srgbClr val="FFFFFF"/>
                    </a:solidFill>
                    <a:latin typeface="Architects Daughter"/>
                  </a:rPr>
                  <a:t>Sally has 20 customers; each wants 3 cupcakes</a:t>
                </a: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192888" y="5024832"/>
              <a:ext cx="8644702" cy="606112"/>
              <a:chOff x="0" y="0"/>
              <a:chExt cx="11526269" cy="808149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3198656" cy="4104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20"/>
                  </a:lnSpc>
                </a:pPr>
                <a:r>
                  <a:rPr lang="en-US" sz="1871" spc="187">
                    <a:solidFill>
                      <a:srgbClr val="FFFFFF"/>
                    </a:solidFill>
                    <a:latin typeface="Architects Daughter"/>
                  </a:rPr>
                  <a:t>STRATEGY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3198656" y="-38100"/>
                <a:ext cx="8327613" cy="8462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20"/>
                  </a:lnSpc>
                </a:pPr>
                <a:r>
                  <a:rPr lang="en-US" sz="1871" spc="93">
                    <a:solidFill>
                      <a:srgbClr val="FFFFFF"/>
                    </a:solidFill>
                    <a:latin typeface="Architects Daughter"/>
                  </a:rPr>
                  <a:t>Multiply the number of customers by cupcakes per customer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192888" y="6078306"/>
              <a:ext cx="8644702" cy="279284"/>
              <a:chOff x="0" y="0"/>
              <a:chExt cx="11526269" cy="372379"/>
            </a:xfrm>
          </p:grpSpPr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3198656" cy="4104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20"/>
                  </a:lnSpc>
                </a:pPr>
                <a:r>
                  <a:rPr lang="en-US" sz="1871" spc="187">
                    <a:solidFill>
                      <a:srgbClr val="FFFFFF"/>
                    </a:solidFill>
                    <a:latin typeface="Architects Daughter"/>
                  </a:rPr>
                  <a:t>SOLUTION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3198656" y="-38100"/>
                <a:ext cx="8327613" cy="4104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20"/>
                  </a:lnSpc>
                </a:pPr>
                <a:r>
                  <a:rPr lang="en-US" sz="1871" spc="93">
                    <a:solidFill>
                      <a:srgbClr val="FFFFFF"/>
                    </a:solidFill>
                    <a:latin typeface="Architects Daughter"/>
                  </a:rPr>
                  <a:t>60 cupcakes needed</a:t>
                </a:r>
              </a:p>
            </p:txBody>
          </p:sp>
        </p:grpSp>
        <p:sp>
          <p:nvSpPr>
            <p:cNvPr id="23" name="AutoShape 23"/>
            <p:cNvSpPr/>
            <p:nvPr/>
          </p:nvSpPr>
          <p:spPr>
            <a:xfrm>
              <a:off x="3217825" y="2118245"/>
              <a:ext cx="1554" cy="4239345"/>
            </a:xfrm>
            <a:prstGeom prst="line">
              <a:avLst/>
            </a:prstGeom>
            <a:ln w="952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 flipH="1">
              <a:off x="1192888" y="2621210"/>
              <a:ext cx="8743112" cy="0"/>
            </a:xfrm>
            <a:prstGeom prst="line">
              <a:avLst/>
            </a:prstGeom>
            <a:ln w="952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flipH="1">
              <a:off x="1192888" y="3347857"/>
              <a:ext cx="8743112" cy="0"/>
            </a:xfrm>
            <a:prstGeom prst="line">
              <a:avLst/>
            </a:prstGeom>
            <a:ln w="952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 flipH="1">
              <a:off x="1192888" y="4074504"/>
              <a:ext cx="8743112" cy="0"/>
            </a:xfrm>
            <a:prstGeom prst="line">
              <a:avLst/>
            </a:prstGeom>
            <a:ln w="952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7" name="AutoShape 27"/>
            <p:cNvSpPr/>
            <p:nvPr/>
          </p:nvSpPr>
          <p:spPr>
            <a:xfrm flipH="1">
              <a:off x="1143683" y="4801150"/>
              <a:ext cx="8743112" cy="0"/>
            </a:xfrm>
            <a:prstGeom prst="line">
              <a:avLst/>
            </a:prstGeom>
            <a:ln w="952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flipH="1">
              <a:off x="1192888" y="5854624"/>
              <a:ext cx="8743112" cy="0"/>
            </a:xfrm>
            <a:prstGeom prst="line">
              <a:avLst/>
            </a:prstGeom>
            <a:ln w="952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939262" y="6725829"/>
              <a:ext cx="947533" cy="1563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Architects Daughter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map template</dc:title>
  <cp:lastModifiedBy>HUONG NGUYEN THU</cp:lastModifiedBy>
  <cp:revision>3</cp:revision>
  <dcterms:created xsi:type="dcterms:W3CDTF">2006-08-16T00:00:00Z</dcterms:created>
  <dcterms:modified xsi:type="dcterms:W3CDTF">2023-04-14T23:41:07Z</dcterms:modified>
  <dc:identifier>DAFf7x7ITDk</dc:identifier>
</cp:coreProperties>
</file>