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aegu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63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E3E5A8DA-470A-B1EB-F5EE-5BC24533EF8E}"/>
              </a:ext>
            </a:extLst>
          </p:cNvPr>
          <p:cNvGrpSpPr/>
          <p:nvPr/>
        </p:nvGrpSpPr>
        <p:grpSpPr>
          <a:xfrm>
            <a:off x="46382" y="210498"/>
            <a:ext cx="10286813" cy="7554592"/>
            <a:chOff x="46382" y="210498"/>
            <a:chExt cx="10286813" cy="7554592"/>
          </a:xfrm>
        </p:grpSpPr>
        <p:grpSp>
          <p:nvGrpSpPr>
            <p:cNvPr id="2" name="Group 2"/>
            <p:cNvGrpSpPr/>
            <p:nvPr/>
          </p:nvGrpSpPr>
          <p:grpSpPr>
            <a:xfrm>
              <a:off x="562287" y="3930590"/>
              <a:ext cx="3145259" cy="3008357"/>
              <a:chOff x="0" y="0"/>
              <a:chExt cx="1153555" cy="1103345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153555" cy="1103345"/>
              </a:xfrm>
              <a:custGeom>
                <a:avLst/>
                <a:gdLst/>
                <a:ahLst/>
                <a:cxnLst/>
                <a:rect l="l" t="t" r="r" b="b"/>
                <a:pathLst>
                  <a:path w="1153555" h="1103345">
                    <a:moveTo>
                      <a:pt x="24615" y="0"/>
                    </a:moveTo>
                    <a:lnTo>
                      <a:pt x="1128941" y="0"/>
                    </a:lnTo>
                    <a:cubicBezTo>
                      <a:pt x="1142535" y="0"/>
                      <a:pt x="1153555" y="11020"/>
                      <a:pt x="1153555" y="24615"/>
                    </a:cubicBezTo>
                    <a:lnTo>
                      <a:pt x="1153555" y="1078730"/>
                    </a:lnTo>
                    <a:cubicBezTo>
                      <a:pt x="1153555" y="1085258"/>
                      <a:pt x="1150962" y="1091519"/>
                      <a:pt x="1146346" y="1096135"/>
                    </a:cubicBezTo>
                    <a:cubicBezTo>
                      <a:pt x="1141730" y="1100752"/>
                      <a:pt x="1135469" y="1103345"/>
                      <a:pt x="1128941" y="1103345"/>
                    </a:cubicBezTo>
                    <a:lnTo>
                      <a:pt x="24615" y="1103345"/>
                    </a:lnTo>
                    <a:cubicBezTo>
                      <a:pt x="11020" y="1103345"/>
                      <a:pt x="0" y="1092325"/>
                      <a:pt x="0" y="1078730"/>
                    </a:cubicBezTo>
                    <a:lnTo>
                      <a:pt x="0" y="24615"/>
                    </a:lnTo>
                    <a:cubicBezTo>
                      <a:pt x="0" y="18086"/>
                      <a:pt x="2593" y="11826"/>
                      <a:pt x="7209" y="7209"/>
                    </a:cubicBezTo>
                    <a:cubicBezTo>
                      <a:pt x="11826" y="2593"/>
                      <a:pt x="18086" y="0"/>
                      <a:pt x="24615" y="0"/>
                    </a:cubicBezTo>
                    <a:close/>
                  </a:path>
                </a:pathLst>
              </a:custGeom>
              <a:solidFill>
                <a:srgbClr val="EFDAD7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2025"/>
                  </a:lnSpc>
                  <a:spcBef>
                    <a:spcPct val="0"/>
                  </a:spcBef>
                </a:pPr>
                <a:endParaRPr b="1">
                  <a:latin typeface="Gaegu" pitchFamily="2" charset="0"/>
                  <a:ea typeface="Gaegu" pitchFamily="2" charset="0"/>
                </a:endParaRPr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562287" y="1443492"/>
              <a:ext cx="4744176" cy="2424698"/>
              <a:chOff x="0" y="0"/>
              <a:chExt cx="1754475" cy="89669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754475" cy="896693"/>
              </a:xfrm>
              <a:custGeom>
                <a:avLst/>
                <a:gdLst/>
                <a:ahLst/>
                <a:cxnLst/>
                <a:rect l="l" t="t" r="r" b="b"/>
                <a:pathLst>
                  <a:path w="1754475" h="896693">
                    <a:moveTo>
                      <a:pt x="16319" y="0"/>
                    </a:moveTo>
                    <a:lnTo>
                      <a:pt x="1738156" y="0"/>
                    </a:lnTo>
                    <a:cubicBezTo>
                      <a:pt x="1747169" y="0"/>
                      <a:pt x="1754475" y="7306"/>
                      <a:pt x="1754475" y="16319"/>
                    </a:cubicBezTo>
                    <a:lnTo>
                      <a:pt x="1754475" y="880375"/>
                    </a:lnTo>
                    <a:cubicBezTo>
                      <a:pt x="1754475" y="889387"/>
                      <a:pt x="1747169" y="896693"/>
                      <a:pt x="1738156" y="896693"/>
                    </a:cubicBezTo>
                    <a:lnTo>
                      <a:pt x="16319" y="896693"/>
                    </a:lnTo>
                    <a:cubicBezTo>
                      <a:pt x="7306" y="896693"/>
                      <a:pt x="0" y="889387"/>
                      <a:pt x="0" y="880375"/>
                    </a:cubicBezTo>
                    <a:lnTo>
                      <a:pt x="0" y="16319"/>
                    </a:lnTo>
                    <a:cubicBezTo>
                      <a:pt x="0" y="7306"/>
                      <a:pt x="7306" y="0"/>
                      <a:pt x="16319" y="0"/>
                    </a:cubicBezTo>
                    <a:close/>
                  </a:path>
                </a:pathLst>
              </a:custGeom>
              <a:solidFill>
                <a:srgbClr val="FCE8D9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2025"/>
                  </a:lnSpc>
                  <a:spcBef>
                    <a:spcPct val="0"/>
                  </a:spcBef>
                </a:pPr>
                <a:endParaRPr b="1">
                  <a:latin typeface="Gaegu" pitchFamily="2" charset="0"/>
                  <a:ea typeface="Gaegu" pitchFamily="2" charset="0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5385537" y="1443492"/>
              <a:ext cx="4744176" cy="2424698"/>
              <a:chOff x="0" y="0"/>
              <a:chExt cx="1754475" cy="89669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54475" cy="896693"/>
              </a:xfrm>
              <a:custGeom>
                <a:avLst/>
                <a:gdLst/>
                <a:ahLst/>
                <a:cxnLst/>
                <a:rect l="l" t="t" r="r" b="b"/>
                <a:pathLst>
                  <a:path w="1754475" h="896693">
                    <a:moveTo>
                      <a:pt x="16319" y="0"/>
                    </a:moveTo>
                    <a:lnTo>
                      <a:pt x="1738156" y="0"/>
                    </a:lnTo>
                    <a:cubicBezTo>
                      <a:pt x="1747169" y="0"/>
                      <a:pt x="1754475" y="7306"/>
                      <a:pt x="1754475" y="16319"/>
                    </a:cubicBezTo>
                    <a:lnTo>
                      <a:pt x="1754475" y="880375"/>
                    </a:lnTo>
                    <a:cubicBezTo>
                      <a:pt x="1754475" y="889387"/>
                      <a:pt x="1747169" y="896693"/>
                      <a:pt x="1738156" y="896693"/>
                    </a:cubicBezTo>
                    <a:lnTo>
                      <a:pt x="16319" y="896693"/>
                    </a:lnTo>
                    <a:cubicBezTo>
                      <a:pt x="7306" y="896693"/>
                      <a:pt x="0" y="889387"/>
                      <a:pt x="0" y="880375"/>
                    </a:cubicBezTo>
                    <a:lnTo>
                      <a:pt x="0" y="16319"/>
                    </a:lnTo>
                    <a:cubicBezTo>
                      <a:pt x="0" y="7306"/>
                      <a:pt x="7306" y="0"/>
                      <a:pt x="16319" y="0"/>
                    </a:cubicBezTo>
                    <a:close/>
                  </a:path>
                </a:pathLst>
              </a:custGeom>
              <a:solidFill>
                <a:srgbClr val="FCE8D9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2025"/>
                  </a:lnSpc>
                  <a:spcBef>
                    <a:spcPct val="0"/>
                  </a:spcBef>
                </a:pPr>
                <a:endParaRPr b="1">
                  <a:latin typeface="Gaegu" pitchFamily="2" charset="0"/>
                  <a:ea typeface="Gaegu" pitchFamily="2" charset="0"/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3773371" y="3930590"/>
              <a:ext cx="3145259" cy="3008357"/>
              <a:chOff x="0" y="0"/>
              <a:chExt cx="1153555" cy="110334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53555" cy="1103345"/>
              </a:xfrm>
              <a:custGeom>
                <a:avLst/>
                <a:gdLst/>
                <a:ahLst/>
                <a:cxnLst/>
                <a:rect l="l" t="t" r="r" b="b"/>
                <a:pathLst>
                  <a:path w="1153555" h="1103345">
                    <a:moveTo>
                      <a:pt x="24615" y="0"/>
                    </a:moveTo>
                    <a:lnTo>
                      <a:pt x="1128941" y="0"/>
                    </a:lnTo>
                    <a:cubicBezTo>
                      <a:pt x="1142535" y="0"/>
                      <a:pt x="1153555" y="11020"/>
                      <a:pt x="1153555" y="24615"/>
                    </a:cubicBezTo>
                    <a:lnTo>
                      <a:pt x="1153555" y="1078730"/>
                    </a:lnTo>
                    <a:cubicBezTo>
                      <a:pt x="1153555" y="1085258"/>
                      <a:pt x="1150962" y="1091519"/>
                      <a:pt x="1146346" y="1096135"/>
                    </a:cubicBezTo>
                    <a:cubicBezTo>
                      <a:pt x="1141730" y="1100752"/>
                      <a:pt x="1135469" y="1103345"/>
                      <a:pt x="1128941" y="1103345"/>
                    </a:cubicBezTo>
                    <a:lnTo>
                      <a:pt x="24615" y="1103345"/>
                    </a:lnTo>
                    <a:cubicBezTo>
                      <a:pt x="11020" y="1103345"/>
                      <a:pt x="0" y="1092325"/>
                      <a:pt x="0" y="1078730"/>
                    </a:cubicBezTo>
                    <a:lnTo>
                      <a:pt x="0" y="24615"/>
                    </a:lnTo>
                    <a:cubicBezTo>
                      <a:pt x="0" y="18086"/>
                      <a:pt x="2593" y="11826"/>
                      <a:pt x="7209" y="7209"/>
                    </a:cubicBezTo>
                    <a:cubicBezTo>
                      <a:pt x="11826" y="2593"/>
                      <a:pt x="18086" y="0"/>
                      <a:pt x="24615" y="0"/>
                    </a:cubicBezTo>
                    <a:close/>
                  </a:path>
                </a:pathLst>
              </a:custGeom>
              <a:solidFill>
                <a:srgbClr val="EFDAD7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2025"/>
                  </a:lnSpc>
                  <a:spcBef>
                    <a:spcPct val="0"/>
                  </a:spcBef>
                </a:pPr>
                <a:endParaRPr b="1">
                  <a:latin typeface="Gaegu" pitchFamily="2" charset="0"/>
                  <a:ea typeface="Gaegu" pitchFamily="2" charset="0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984454" y="3930590"/>
              <a:ext cx="3145259" cy="3008357"/>
              <a:chOff x="0" y="0"/>
              <a:chExt cx="1153555" cy="110334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153555" cy="1103345"/>
              </a:xfrm>
              <a:custGeom>
                <a:avLst/>
                <a:gdLst/>
                <a:ahLst/>
                <a:cxnLst/>
                <a:rect l="l" t="t" r="r" b="b"/>
                <a:pathLst>
                  <a:path w="1153555" h="1103345">
                    <a:moveTo>
                      <a:pt x="24615" y="0"/>
                    </a:moveTo>
                    <a:lnTo>
                      <a:pt x="1128941" y="0"/>
                    </a:lnTo>
                    <a:cubicBezTo>
                      <a:pt x="1142535" y="0"/>
                      <a:pt x="1153555" y="11020"/>
                      <a:pt x="1153555" y="24615"/>
                    </a:cubicBezTo>
                    <a:lnTo>
                      <a:pt x="1153555" y="1078730"/>
                    </a:lnTo>
                    <a:cubicBezTo>
                      <a:pt x="1153555" y="1085258"/>
                      <a:pt x="1150962" y="1091519"/>
                      <a:pt x="1146346" y="1096135"/>
                    </a:cubicBezTo>
                    <a:cubicBezTo>
                      <a:pt x="1141730" y="1100752"/>
                      <a:pt x="1135469" y="1103345"/>
                      <a:pt x="1128941" y="1103345"/>
                    </a:cubicBezTo>
                    <a:lnTo>
                      <a:pt x="24615" y="1103345"/>
                    </a:lnTo>
                    <a:cubicBezTo>
                      <a:pt x="11020" y="1103345"/>
                      <a:pt x="0" y="1092325"/>
                      <a:pt x="0" y="1078730"/>
                    </a:cubicBezTo>
                    <a:lnTo>
                      <a:pt x="0" y="24615"/>
                    </a:lnTo>
                    <a:cubicBezTo>
                      <a:pt x="0" y="18086"/>
                      <a:pt x="2593" y="11826"/>
                      <a:pt x="7209" y="7209"/>
                    </a:cubicBezTo>
                    <a:cubicBezTo>
                      <a:pt x="11826" y="2593"/>
                      <a:pt x="18086" y="0"/>
                      <a:pt x="24615" y="0"/>
                    </a:cubicBezTo>
                    <a:close/>
                  </a:path>
                </a:pathLst>
              </a:custGeom>
              <a:solidFill>
                <a:srgbClr val="EFDAD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2025"/>
                  </a:lnSpc>
                  <a:spcBef>
                    <a:spcPct val="0"/>
                  </a:spcBef>
                </a:pPr>
                <a:endParaRPr b="1">
                  <a:latin typeface="Gaegu" pitchFamily="2" charset="0"/>
                  <a:ea typeface="Gaegu" pitchFamily="2" charset="0"/>
                </a:endParaRPr>
              </a:p>
            </p:txBody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292889" flipH="1">
              <a:off x="46382" y="6338078"/>
              <a:ext cx="622696" cy="1427012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550211">
              <a:off x="9282804" y="367941"/>
              <a:ext cx="622696" cy="1427012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893770" y="7134921"/>
              <a:ext cx="947533" cy="156343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98864" y="386222"/>
              <a:ext cx="1090968" cy="1342354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594152" y="5946820"/>
              <a:ext cx="739043" cy="1266273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2318482" y="210498"/>
              <a:ext cx="6055036" cy="820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77"/>
                </a:lnSpc>
                <a:spcBef>
                  <a:spcPct val="0"/>
                </a:spcBef>
              </a:pPr>
              <a:r>
                <a:rPr lang="en-US" sz="4983" b="1" dirty="0">
                  <a:solidFill>
                    <a:srgbClr val="000000"/>
                  </a:solidFill>
                  <a:latin typeface="Gaegu" pitchFamily="2" charset="0"/>
                  <a:ea typeface="Gaegu" pitchFamily="2" charset="0"/>
                </a:rPr>
                <a:t>STORY MAP FOR KIDS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473345" y="1558938"/>
              <a:ext cx="922061" cy="399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20"/>
                </a:lnSpc>
                <a:spcBef>
                  <a:spcPct val="0"/>
                </a:spcBef>
              </a:pPr>
              <a:r>
                <a:rPr lang="en-US" sz="2442" b="1" dirty="0">
                  <a:solidFill>
                    <a:srgbClr val="000000"/>
                  </a:solidFill>
                  <a:latin typeface="Gaegu" pitchFamily="2" charset="0"/>
                  <a:ea typeface="Gaegu" pitchFamily="2" charset="0"/>
                </a:rPr>
                <a:t>Setting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6931376" y="1558938"/>
              <a:ext cx="1652498" cy="399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20"/>
                </a:lnSpc>
                <a:spcBef>
                  <a:spcPct val="0"/>
                </a:spcBef>
              </a:pPr>
              <a:r>
                <a:rPr lang="en-US" sz="2442" b="1">
                  <a:solidFill>
                    <a:srgbClr val="000000"/>
                  </a:solidFill>
                  <a:latin typeface="Gaegu" pitchFamily="2" charset="0"/>
                  <a:ea typeface="Gaegu" pitchFamily="2" charset="0"/>
                </a:rPr>
                <a:t>Characters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436494" y="4012215"/>
              <a:ext cx="1396845" cy="399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20"/>
                </a:lnSpc>
                <a:spcBef>
                  <a:spcPct val="0"/>
                </a:spcBef>
              </a:pPr>
              <a:r>
                <a:rPr lang="en-US" sz="2442" b="1">
                  <a:solidFill>
                    <a:srgbClr val="000000"/>
                  </a:solidFill>
                  <a:latin typeface="Gaegu" pitchFamily="2" charset="0"/>
                  <a:ea typeface="Gaegu" pitchFamily="2" charset="0"/>
                </a:rPr>
                <a:t>Beginning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647578" y="4012215"/>
              <a:ext cx="1396845" cy="399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20"/>
                </a:lnSpc>
                <a:spcBef>
                  <a:spcPct val="0"/>
                </a:spcBef>
              </a:pPr>
              <a:r>
                <a:rPr lang="en-US" sz="2442" b="1">
                  <a:solidFill>
                    <a:srgbClr val="000000"/>
                  </a:solidFill>
                  <a:latin typeface="Gaegu" pitchFamily="2" charset="0"/>
                  <a:ea typeface="Gaegu" pitchFamily="2" charset="0"/>
                </a:rPr>
                <a:t>Middle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858661" y="4012215"/>
              <a:ext cx="1396845" cy="399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20"/>
                </a:lnSpc>
                <a:spcBef>
                  <a:spcPct val="0"/>
                </a:spcBef>
              </a:pPr>
              <a:r>
                <a:rPr lang="en-US" sz="2442" b="1">
                  <a:solidFill>
                    <a:srgbClr val="000000"/>
                  </a:solidFill>
                  <a:latin typeface="Gaegu" pitchFamily="2" charset="0"/>
                  <a:ea typeface="Gaegu" pitchFamily="2" charset="0"/>
                </a:rPr>
                <a:t>End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Gaegu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map template</dc:title>
  <cp:lastModifiedBy>HUONG NGUYEN THU</cp:lastModifiedBy>
  <cp:revision>2</cp:revision>
  <dcterms:created xsi:type="dcterms:W3CDTF">2006-08-16T00:00:00Z</dcterms:created>
  <dcterms:modified xsi:type="dcterms:W3CDTF">2023-04-14T23:38:30Z</dcterms:modified>
  <dc:identifier>DAFf7x7ITDk</dc:identifier>
</cp:coreProperties>
</file>