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ExtraBold" panose="000009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085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3C79EA8-EBAA-5029-A9D4-96999C9CA438}"/>
              </a:ext>
            </a:extLst>
          </p:cNvPr>
          <p:cNvGrpSpPr/>
          <p:nvPr/>
        </p:nvGrpSpPr>
        <p:grpSpPr>
          <a:xfrm>
            <a:off x="736576" y="736950"/>
            <a:ext cx="10317544" cy="6251261"/>
            <a:chOff x="736576" y="736950"/>
            <a:chExt cx="10317544" cy="6251261"/>
          </a:xfrm>
        </p:grpSpPr>
        <p:sp>
          <p:nvSpPr>
            <p:cNvPr id="2" name="AutoShape 2"/>
            <p:cNvSpPr/>
            <p:nvPr/>
          </p:nvSpPr>
          <p:spPr>
            <a:xfrm flipV="1">
              <a:off x="756657" y="5430156"/>
              <a:ext cx="2711287" cy="14287"/>
            </a:xfrm>
            <a:prstGeom prst="line">
              <a:avLst/>
            </a:prstGeom>
            <a:ln w="28575" cap="rnd">
              <a:solidFill>
                <a:srgbClr val="7277D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 flipV="1">
              <a:off x="3467944" y="2374958"/>
              <a:ext cx="2399791" cy="3055197"/>
            </a:xfrm>
            <a:prstGeom prst="line">
              <a:avLst/>
            </a:prstGeom>
            <a:ln w="28575" cap="rnd">
              <a:solidFill>
                <a:srgbClr val="7277D7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4" name="AutoShape 4"/>
            <p:cNvSpPr/>
            <p:nvPr/>
          </p:nvSpPr>
          <p:spPr>
            <a:xfrm flipH="1" flipV="1">
              <a:off x="5892136" y="2415541"/>
              <a:ext cx="1305419" cy="3043189"/>
            </a:xfrm>
            <a:prstGeom prst="line">
              <a:avLst/>
            </a:prstGeom>
            <a:ln w="28575" cap="rnd">
              <a:solidFill>
                <a:srgbClr val="7277D7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V="1">
              <a:off x="7197854" y="5445016"/>
              <a:ext cx="3010328" cy="2411"/>
            </a:xfrm>
            <a:prstGeom prst="line">
              <a:avLst/>
            </a:prstGeom>
            <a:ln w="28575" cap="rnd">
              <a:solidFill>
                <a:srgbClr val="7277D7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36576" y="2028464"/>
              <a:ext cx="857486" cy="14148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9272" y="935775"/>
              <a:ext cx="947533" cy="15634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968855" y="5561097"/>
              <a:ext cx="1404891" cy="1404891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36576" y="736950"/>
              <a:ext cx="4139128" cy="101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72"/>
                </a:lnSpc>
              </a:pPr>
              <a:r>
                <a:rPr lang="en-US" sz="3367" dirty="0">
                  <a:solidFill>
                    <a:srgbClr val="414042"/>
                  </a:solidFill>
                  <a:latin typeface="Poppins ExtraBold"/>
                </a:rPr>
                <a:t>PUBLIC SPEAKING STORY MAP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56580" y="5573030"/>
              <a:ext cx="1831042" cy="27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dirty="0">
                  <a:solidFill>
                    <a:srgbClr val="FF9D76"/>
                  </a:solidFill>
                  <a:latin typeface="Poppins ExtraBold"/>
                </a:rPr>
                <a:t>INTRODUCTION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36576" y="5857280"/>
              <a:ext cx="3079466" cy="1108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________________________________________________________________________________________________________________________________________________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6591" y="4952994"/>
              <a:ext cx="3627766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 __________________________________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56591" y="4597699"/>
              <a:ext cx="3627766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2 _____________________________________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56591" y="4242404"/>
              <a:ext cx="3627766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3 ________________________________________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56591" y="3887109"/>
              <a:ext cx="3759360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4 ___________________________________________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56591" y="3531814"/>
              <a:ext cx="4119113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5 ______________________________________________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591" y="3176519"/>
              <a:ext cx="4318633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6 _________________________________________________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56591" y="2821224"/>
              <a:ext cx="4589409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7 _____________________________________________________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6591" y="2465929"/>
              <a:ext cx="4845009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8________________________________________________________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213088" y="5595253"/>
              <a:ext cx="1831042" cy="27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9D76"/>
                  </a:solidFill>
                  <a:latin typeface="Poppins ExtraBold"/>
                </a:rPr>
                <a:t>RESOLUTION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193084" y="5879503"/>
              <a:ext cx="3079466" cy="1108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________________________________________________________________________________________________________________________________________________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346000" y="815893"/>
              <a:ext cx="1831042" cy="27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9D76"/>
                  </a:solidFill>
                  <a:latin typeface="Poppins ExtraBold"/>
                </a:rPr>
                <a:t>CLIMAX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346000" y="1076513"/>
              <a:ext cx="3079466" cy="1108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________________________________________________________________________________________________________________________________________________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335390" y="4952994"/>
              <a:ext cx="3627766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16_________________________________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161008" y="4597699"/>
              <a:ext cx="3627766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15 ___________________________________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981131" y="4242404"/>
              <a:ext cx="3627766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14 _____________________________________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49537" y="3887109"/>
              <a:ext cx="3759360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13 _______________________________________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669660" y="3531814"/>
              <a:ext cx="4119113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12 _________________________________________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543702" y="3176519"/>
              <a:ext cx="4318633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11 ___________________________________________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373746" y="2821224"/>
              <a:ext cx="4589409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10 ____________________________________________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209111" y="2465929"/>
              <a:ext cx="4845009" cy="133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</a:rPr>
                <a:t>9_______________________________________________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 rot="-3101541">
              <a:off x="3856077" y="4015255"/>
              <a:ext cx="1831042" cy="27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9D76"/>
                  </a:solidFill>
                  <a:latin typeface="Poppins ExtraBold"/>
                </a:rPr>
                <a:t>RISING ACTION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 rot="4005355">
              <a:off x="5410393" y="3872661"/>
              <a:ext cx="1831042" cy="27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9D76"/>
                  </a:solidFill>
                  <a:latin typeface="Poppins ExtraBold"/>
                </a:rPr>
                <a:t>FALLING ACTION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Poppins</vt:lpstr>
      <vt:lpstr>Poppins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2</cp:revision>
  <dcterms:created xsi:type="dcterms:W3CDTF">2006-08-16T00:00:00Z</dcterms:created>
  <dcterms:modified xsi:type="dcterms:W3CDTF">2023-04-14T23:43:17Z</dcterms:modified>
  <dc:identifier>DAFf7x7ITDk</dc:identifier>
</cp:coreProperties>
</file>