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SVN-North Carossela" pitchFamily="50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94" d="100"/>
          <a:sy n="194" d="100"/>
        </p:scale>
        <p:origin x="-6394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3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D96BC00-254A-CC0D-7F87-A1CC7E29B806}"/>
              </a:ext>
            </a:extLst>
          </p:cNvPr>
          <p:cNvGrpSpPr/>
          <p:nvPr/>
        </p:nvGrpSpPr>
        <p:grpSpPr>
          <a:xfrm>
            <a:off x="789206" y="636382"/>
            <a:ext cx="9146797" cy="6724282"/>
            <a:chOff x="789206" y="636382"/>
            <a:chExt cx="9146797" cy="6724282"/>
          </a:xfrm>
        </p:grpSpPr>
        <p:sp>
          <p:nvSpPr>
            <p:cNvPr id="4" name="Freeform 4"/>
            <p:cNvSpPr/>
            <p:nvPr/>
          </p:nvSpPr>
          <p:spPr>
            <a:xfrm>
              <a:off x="789206" y="636382"/>
              <a:ext cx="3768134" cy="492496"/>
            </a:xfrm>
            <a:custGeom>
              <a:avLst/>
              <a:gdLst/>
              <a:ahLst/>
              <a:cxnLst/>
              <a:rect l="l" t="t" r="r" b="b"/>
              <a:pathLst>
                <a:path w="1909871" h="249621">
                  <a:moveTo>
                    <a:pt x="0" y="0"/>
                  </a:moveTo>
                  <a:lnTo>
                    <a:pt x="1909871" y="0"/>
                  </a:lnTo>
                  <a:lnTo>
                    <a:pt x="1909871" y="249621"/>
                  </a:lnTo>
                  <a:lnTo>
                    <a:pt x="0" y="249621"/>
                  </a:lnTo>
                  <a:close/>
                </a:path>
              </a:pathLst>
            </a:custGeom>
            <a:solidFill>
              <a:srgbClr val="41644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89206" y="696753"/>
              <a:ext cx="3768134" cy="378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5"/>
                </a:lnSpc>
              </a:pPr>
              <a:r>
                <a:rPr lang="en-US" sz="2545" spc="381" dirty="0">
                  <a:solidFill>
                    <a:srgbClr val="FFFFFF"/>
                  </a:solidFill>
                  <a:latin typeface="SVN-North Carossela"/>
                </a:rPr>
                <a:t>narrative story map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5666240" y="1112153"/>
              <a:ext cx="4269759" cy="4763"/>
            </a:xfrm>
            <a:prstGeom prst="line">
              <a:avLst/>
            </a:prstGeom>
            <a:ln w="3175" cap="flat">
              <a:solidFill>
                <a:srgbClr val="44444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5237256" y="963986"/>
              <a:ext cx="791787" cy="142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99"/>
                </a:lnSpc>
              </a:pPr>
              <a:r>
                <a:rPr lang="en-US" sz="999" spc="49" dirty="0">
                  <a:solidFill>
                    <a:srgbClr val="444444"/>
                  </a:solidFill>
                  <a:latin typeface="Montserrat"/>
                </a:rPr>
                <a:t>TITLE: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789208" y="1376593"/>
              <a:ext cx="9146794" cy="918449"/>
            </a:xfrm>
            <a:custGeom>
              <a:avLst/>
              <a:gdLst/>
              <a:ahLst/>
              <a:cxnLst/>
              <a:rect l="l" t="t" r="r" b="b"/>
              <a:pathLst>
                <a:path w="4636035" h="465514">
                  <a:moveTo>
                    <a:pt x="0" y="0"/>
                  </a:moveTo>
                  <a:lnTo>
                    <a:pt x="4636035" y="0"/>
                  </a:lnTo>
                  <a:lnTo>
                    <a:pt x="4636035" y="465514"/>
                  </a:lnTo>
                  <a:lnTo>
                    <a:pt x="0" y="46551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486659" y="1491403"/>
              <a:ext cx="1751891" cy="156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spc="99">
                  <a:solidFill>
                    <a:srgbClr val="444444"/>
                  </a:solidFill>
                  <a:latin typeface="Montserrat"/>
                </a:rPr>
                <a:t>Setting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789208" y="2370720"/>
              <a:ext cx="9146794" cy="1311800"/>
            </a:xfrm>
            <a:custGeom>
              <a:avLst/>
              <a:gdLst/>
              <a:ahLst/>
              <a:cxnLst/>
              <a:rect l="l" t="t" r="r" b="b"/>
              <a:pathLst>
                <a:path w="4636035" h="664883">
                  <a:moveTo>
                    <a:pt x="0" y="0"/>
                  </a:moveTo>
                  <a:lnTo>
                    <a:pt x="4636035" y="0"/>
                  </a:lnTo>
                  <a:lnTo>
                    <a:pt x="4636035" y="664883"/>
                  </a:lnTo>
                  <a:lnTo>
                    <a:pt x="0" y="66488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4081780" y="2509976"/>
              <a:ext cx="2561650" cy="156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spc="99">
                  <a:solidFill>
                    <a:srgbClr val="444444"/>
                  </a:solidFill>
                  <a:latin typeface="Montserrat"/>
                </a:rPr>
                <a:t>Main Characters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9208" y="3758198"/>
              <a:ext cx="2235229" cy="3238416"/>
            </a:xfrm>
            <a:custGeom>
              <a:avLst/>
              <a:gdLst/>
              <a:ahLst/>
              <a:cxnLst/>
              <a:rect l="l" t="t" r="r" b="b"/>
              <a:pathLst>
                <a:path w="1132922" h="1641385">
                  <a:moveTo>
                    <a:pt x="0" y="0"/>
                  </a:moveTo>
                  <a:lnTo>
                    <a:pt x="1132922" y="0"/>
                  </a:lnTo>
                  <a:lnTo>
                    <a:pt x="1132922" y="1641385"/>
                  </a:lnTo>
                  <a:lnTo>
                    <a:pt x="0" y="1641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447737" y="3897454"/>
              <a:ext cx="918173" cy="156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spc="99">
                  <a:solidFill>
                    <a:srgbClr val="444444"/>
                  </a:solidFill>
                  <a:latin typeface="Montserrat"/>
                </a:rPr>
                <a:t>Beginning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3093064" y="3758198"/>
              <a:ext cx="2235229" cy="3238416"/>
            </a:xfrm>
            <a:custGeom>
              <a:avLst/>
              <a:gdLst/>
              <a:ahLst/>
              <a:cxnLst/>
              <a:rect l="l" t="t" r="r" b="b"/>
              <a:pathLst>
                <a:path w="1132922" h="1641385">
                  <a:moveTo>
                    <a:pt x="0" y="0"/>
                  </a:moveTo>
                  <a:lnTo>
                    <a:pt x="1132922" y="0"/>
                  </a:lnTo>
                  <a:lnTo>
                    <a:pt x="1132922" y="1641385"/>
                  </a:lnTo>
                  <a:lnTo>
                    <a:pt x="0" y="1641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3093064" y="3720613"/>
              <a:ext cx="1603636" cy="1641221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143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897679" y="3895073"/>
              <a:ext cx="625998" cy="158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spc="99">
                  <a:solidFill>
                    <a:srgbClr val="444444"/>
                  </a:solidFill>
                  <a:latin typeface="Montserrat"/>
                </a:rPr>
                <a:t>Middle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5396919" y="3758198"/>
              <a:ext cx="2235229" cy="3238416"/>
            </a:xfrm>
            <a:custGeom>
              <a:avLst/>
              <a:gdLst/>
              <a:ahLst/>
              <a:cxnLst/>
              <a:rect l="l" t="t" r="r" b="b"/>
              <a:pathLst>
                <a:path w="1132922" h="1641385">
                  <a:moveTo>
                    <a:pt x="0" y="0"/>
                  </a:moveTo>
                  <a:lnTo>
                    <a:pt x="1132922" y="0"/>
                  </a:lnTo>
                  <a:lnTo>
                    <a:pt x="1132922" y="1641385"/>
                  </a:lnTo>
                  <a:lnTo>
                    <a:pt x="0" y="1641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5396919" y="3720613"/>
              <a:ext cx="1603636" cy="1641221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143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201534" y="3895073"/>
              <a:ext cx="625998" cy="158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spc="99">
                  <a:solidFill>
                    <a:srgbClr val="444444"/>
                  </a:solidFill>
                  <a:latin typeface="Montserrat"/>
                </a:rPr>
                <a:t>Climax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7700774" y="3758198"/>
              <a:ext cx="2235229" cy="3238416"/>
            </a:xfrm>
            <a:custGeom>
              <a:avLst/>
              <a:gdLst/>
              <a:ahLst/>
              <a:cxnLst/>
              <a:rect l="l" t="t" r="r" b="b"/>
              <a:pathLst>
                <a:path w="1132922" h="1641385">
                  <a:moveTo>
                    <a:pt x="0" y="0"/>
                  </a:moveTo>
                  <a:lnTo>
                    <a:pt x="1132922" y="0"/>
                  </a:lnTo>
                  <a:lnTo>
                    <a:pt x="1132922" y="1641385"/>
                  </a:lnTo>
                  <a:lnTo>
                    <a:pt x="0" y="1641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7700774" y="3720613"/>
              <a:ext cx="1603636" cy="1641221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143"/>
                </a:lnSpc>
              </a:pPr>
              <a:endParaRPr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505389" y="3895073"/>
              <a:ext cx="625998" cy="158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spc="99">
                  <a:solidFill>
                    <a:srgbClr val="444444"/>
                  </a:solidFill>
                  <a:latin typeface="Montserrat"/>
                </a:rPr>
                <a:t>End</a:t>
              </a:r>
            </a:p>
          </p:txBody>
        </p:sp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752150" y="7159214"/>
              <a:ext cx="1220912" cy="2014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Montserrat</vt:lpstr>
      <vt:lpstr>Calibri</vt:lpstr>
      <vt:lpstr>SVN-North Carossela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map template</dc:title>
  <cp:lastModifiedBy>HUONG NGUYEN THU</cp:lastModifiedBy>
  <cp:revision>2</cp:revision>
  <dcterms:created xsi:type="dcterms:W3CDTF">2006-08-16T00:00:00Z</dcterms:created>
  <dcterms:modified xsi:type="dcterms:W3CDTF">2023-04-14T23:19:42Z</dcterms:modified>
  <dc:identifier>DAFf7x7ITDk</dc:identifier>
</cp:coreProperties>
</file>