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  <p:bold r:id="rId8"/>
      <p:italic r:id="rId9"/>
      <p:boldItalic r:id="rId10"/>
    </p:embeddedFont>
    <p:embeddedFont>
      <p:font typeface="Poppins Bold" panose="00000800000000000000" pitchFamily="2" charset="0"/>
      <p:bold r:id="rId11"/>
    </p:embeddedFont>
    <p:embeddedFont>
      <p:font typeface="Poppins SemiBold" panose="00000700000000000000" pitchFamily="2" charset="0"/>
      <p:bold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63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52C266F5-719C-2120-BF39-E5EC4B18A23F}"/>
              </a:ext>
            </a:extLst>
          </p:cNvPr>
          <p:cNvGrpSpPr/>
          <p:nvPr/>
        </p:nvGrpSpPr>
        <p:grpSpPr>
          <a:xfrm>
            <a:off x="330780" y="280834"/>
            <a:ext cx="10361220" cy="7309076"/>
            <a:chOff x="330780" y="280834"/>
            <a:chExt cx="10361220" cy="7309076"/>
          </a:xfrm>
        </p:grpSpPr>
        <p:sp>
          <p:nvSpPr>
            <p:cNvPr id="3" name="Freeform 3"/>
            <p:cNvSpPr/>
            <p:nvPr/>
          </p:nvSpPr>
          <p:spPr>
            <a:xfrm>
              <a:off x="330780" y="280834"/>
              <a:ext cx="10033241" cy="6998332"/>
            </a:xfrm>
            <a:custGeom>
              <a:avLst/>
              <a:gdLst/>
              <a:ahLst/>
              <a:cxnLst/>
              <a:rect l="l" t="t" r="r" b="b"/>
              <a:pathLst>
                <a:path w="4353171" h="3036400">
                  <a:moveTo>
                    <a:pt x="11574" y="0"/>
                  </a:moveTo>
                  <a:lnTo>
                    <a:pt x="4341597" y="0"/>
                  </a:lnTo>
                  <a:cubicBezTo>
                    <a:pt x="4347989" y="0"/>
                    <a:pt x="4353171" y="5182"/>
                    <a:pt x="4353171" y="11574"/>
                  </a:cubicBezTo>
                  <a:lnTo>
                    <a:pt x="4353171" y="3024826"/>
                  </a:lnTo>
                  <a:cubicBezTo>
                    <a:pt x="4353171" y="3031218"/>
                    <a:pt x="4347989" y="3036400"/>
                    <a:pt x="4341597" y="3036400"/>
                  </a:cubicBezTo>
                  <a:lnTo>
                    <a:pt x="11574" y="3036400"/>
                  </a:lnTo>
                  <a:cubicBezTo>
                    <a:pt x="5182" y="3036400"/>
                    <a:pt x="0" y="3031218"/>
                    <a:pt x="0" y="3024826"/>
                  </a:cubicBezTo>
                  <a:lnTo>
                    <a:pt x="0" y="11574"/>
                  </a:lnTo>
                  <a:cubicBezTo>
                    <a:pt x="0" y="5182"/>
                    <a:pt x="5182" y="0"/>
                    <a:pt x="11574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414042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958176" y="1258787"/>
              <a:ext cx="8775648" cy="617764"/>
            </a:xfrm>
            <a:custGeom>
              <a:avLst/>
              <a:gdLst/>
              <a:ahLst/>
              <a:cxnLst/>
              <a:rect l="l" t="t" r="r" b="b"/>
              <a:pathLst>
                <a:path w="3807533" h="268032">
                  <a:moveTo>
                    <a:pt x="13233" y="0"/>
                  </a:moveTo>
                  <a:lnTo>
                    <a:pt x="3794300" y="0"/>
                  </a:lnTo>
                  <a:cubicBezTo>
                    <a:pt x="3797810" y="0"/>
                    <a:pt x="3801176" y="1394"/>
                    <a:pt x="3803657" y="3876"/>
                  </a:cubicBezTo>
                  <a:cubicBezTo>
                    <a:pt x="3806139" y="6358"/>
                    <a:pt x="3807533" y="9723"/>
                    <a:pt x="3807533" y="13233"/>
                  </a:cubicBezTo>
                  <a:lnTo>
                    <a:pt x="3807533" y="254799"/>
                  </a:lnTo>
                  <a:cubicBezTo>
                    <a:pt x="3807533" y="258309"/>
                    <a:pt x="3806139" y="261675"/>
                    <a:pt x="3803657" y="264156"/>
                  </a:cubicBezTo>
                  <a:cubicBezTo>
                    <a:pt x="3801176" y="266638"/>
                    <a:pt x="3797810" y="268032"/>
                    <a:pt x="3794300" y="268032"/>
                  </a:cubicBezTo>
                  <a:lnTo>
                    <a:pt x="13233" y="268032"/>
                  </a:lnTo>
                  <a:cubicBezTo>
                    <a:pt x="9723" y="268032"/>
                    <a:pt x="6358" y="266638"/>
                    <a:pt x="3876" y="264156"/>
                  </a:cubicBezTo>
                  <a:cubicBezTo>
                    <a:pt x="1394" y="261675"/>
                    <a:pt x="0" y="258309"/>
                    <a:pt x="0" y="254799"/>
                  </a:cubicBezTo>
                  <a:lnTo>
                    <a:pt x="0" y="13233"/>
                  </a:lnTo>
                  <a:cubicBezTo>
                    <a:pt x="0" y="9723"/>
                    <a:pt x="1394" y="6358"/>
                    <a:pt x="3876" y="3876"/>
                  </a:cubicBezTo>
                  <a:cubicBezTo>
                    <a:pt x="6358" y="1394"/>
                    <a:pt x="9723" y="0"/>
                    <a:pt x="13233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solidFill>
                <a:srgbClr val="414042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1147024" y="1470038"/>
              <a:ext cx="931989" cy="179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9"/>
                </a:lnSpc>
                <a:spcBef>
                  <a:spcPct val="0"/>
                </a:spcBef>
              </a:pPr>
              <a:r>
                <a:rPr lang="en-US" sz="1200" spc="-18" dirty="0">
                  <a:solidFill>
                    <a:srgbClr val="00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TITLE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215294" y="1496232"/>
              <a:ext cx="1153296" cy="142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99"/>
                </a:lnSpc>
                <a:spcBef>
                  <a:spcPct val="0"/>
                </a:spcBef>
              </a:pPr>
              <a:r>
                <a:rPr lang="en-US" sz="999" spc="-14">
                  <a:solidFill>
                    <a:srgbClr val="000000"/>
                  </a:solidFill>
                  <a:latin typeface="Poppins"/>
                </a:rPr>
                <a:t>Timeless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958176" y="2025411"/>
              <a:ext cx="8775648" cy="617764"/>
            </a:xfrm>
            <a:custGeom>
              <a:avLst/>
              <a:gdLst/>
              <a:ahLst/>
              <a:cxnLst/>
              <a:rect l="l" t="t" r="r" b="b"/>
              <a:pathLst>
                <a:path w="3807533" h="268032">
                  <a:moveTo>
                    <a:pt x="13233" y="0"/>
                  </a:moveTo>
                  <a:lnTo>
                    <a:pt x="3794300" y="0"/>
                  </a:lnTo>
                  <a:cubicBezTo>
                    <a:pt x="3797810" y="0"/>
                    <a:pt x="3801176" y="1394"/>
                    <a:pt x="3803657" y="3876"/>
                  </a:cubicBezTo>
                  <a:cubicBezTo>
                    <a:pt x="3806139" y="6358"/>
                    <a:pt x="3807533" y="9723"/>
                    <a:pt x="3807533" y="13233"/>
                  </a:cubicBezTo>
                  <a:lnTo>
                    <a:pt x="3807533" y="254799"/>
                  </a:lnTo>
                  <a:cubicBezTo>
                    <a:pt x="3807533" y="258309"/>
                    <a:pt x="3806139" y="261675"/>
                    <a:pt x="3803657" y="264156"/>
                  </a:cubicBezTo>
                  <a:cubicBezTo>
                    <a:pt x="3801176" y="266638"/>
                    <a:pt x="3797810" y="268032"/>
                    <a:pt x="3794300" y="268032"/>
                  </a:cubicBezTo>
                  <a:lnTo>
                    <a:pt x="13233" y="268032"/>
                  </a:lnTo>
                  <a:cubicBezTo>
                    <a:pt x="9723" y="268032"/>
                    <a:pt x="6358" y="266638"/>
                    <a:pt x="3876" y="264156"/>
                  </a:cubicBezTo>
                  <a:cubicBezTo>
                    <a:pt x="1394" y="261675"/>
                    <a:pt x="0" y="258309"/>
                    <a:pt x="0" y="254799"/>
                  </a:cubicBezTo>
                  <a:lnTo>
                    <a:pt x="0" y="13233"/>
                  </a:lnTo>
                  <a:cubicBezTo>
                    <a:pt x="0" y="9723"/>
                    <a:pt x="1394" y="6358"/>
                    <a:pt x="3876" y="3876"/>
                  </a:cubicBezTo>
                  <a:cubicBezTo>
                    <a:pt x="6358" y="1394"/>
                    <a:pt x="9723" y="0"/>
                    <a:pt x="13233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solidFill>
                <a:srgbClr val="414042"/>
              </a:solidFill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147024" y="2236662"/>
              <a:ext cx="931989" cy="179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9"/>
                </a:lnSpc>
                <a:spcBef>
                  <a:spcPct val="0"/>
                </a:spcBef>
              </a:pPr>
              <a:r>
                <a:rPr lang="en-US" sz="1200" spc="-18">
                  <a:solidFill>
                    <a:srgbClr val="00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SETTING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278193" y="2262856"/>
              <a:ext cx="7359307" cy="142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99"/>
                </a:lnSpc>
                <a:spcBef>
                  <a:spcPct val="0"/>
                </a:spcBef>
              </a:pPr>
              <a:r>
                <a:rPr lang="en-US" sz="999" spc="-14">
                  <a:solidFill>
                    <a:srgbClr val="000000"/>
                  </a:solidFill>
                  <a:latin typeface="Poppins"/>
                </a:rPr>
                <a:t>Present-day city and alternate future timeline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958176" y="2792036"/>
              <a:ext cx="8775648" cy="776807"/>
            </a:xfrm>
            <a:custGeom>
              <a:avLst/>
              <a:gdLst/>
              <a:ahLst/>
              <a:cxnLst/>
              <a:rect l="l" t="t" r="r" b="b"/>
              <a:pathLst>
                <a:path w="3807533" h="337037">
                  <a:moveTo>
                    <a:pt x="13233" y="0"/>
                  </a:moveTo>
                  <a:lnTo>
                    <a:pt x="3794300" y="0"/>
                  </a:lnTo>
                  <a:cubicBezTo>
                    <a:pt x="3797810" y="0"/>
                    <a:pt x="3801176" y="1394"/>
                    <a:pt x="3803657" y="3876"/>
                  </a:cubicBezTo>
                  <a:cubicBezTo>
                    <a:pt x="3806139" y="6358"/>
                    <a:pt x="3807533" y="9723"/>
                    <a:pt x="3807533" y="13233"/>
                  </a:cubicBezTo>
                  <a:lnTo>
                    <a:pt x="3807533" y="323804"/>
                  </a:lnTo>
                  <a:cubicBezTo>
                    <a:pt x="3807533" y="327313"/>
                    <a:pt x="3806139" y="330679"/>
                    <a:pt x="3803657" y="333161"/>
                  </a:cubicBezTo>
                  <a:cubicBezTo>
                    <a:pt x="3801176" y="335643"/>
                    <a:pt x="3797810" y="337037"/>
                    <a:pt x="3794300" y="337037"/>
                  </a:cubicBezTo>
                  <a:lnTo>
                    <a:pt x="13233" y="337037"/>
                  </a:lnTo>
                  <a:cubicBezTo>
                    <a:pt x="9723" y="337037"/>
                    <a:pt x="6358" y="335643"/>
                    <a:pt x="3876" y="333161"/>
                  </a:cubicBezTo>
                  <a:cubicBezTo>
                    <a:pt x="1394" y="330679"/>
                    <a:pt x="0" y="327313"/>
                    <a:pt x="0" y="323804"/>
                  </a:cubicBezTo>
                  <a:lnTo>
                    <a:pt x="0" y="13233"/>
                  </a:lnTo>
                  <a:cubicBezTo>
                    <a:pt x="0" y="9723"/>
                    <a:pt x="1394" y="6358"/>
                    <a:pt x="3876" y="3876"/>
                  </a:cubicBezTo>
                  <a:cubicBezTo>
                    <a:pt x="6358" y="1394"/>
                    <a:pt x="9723" y="0"/>
                    <a:pt x="13233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solidFill>
                <a:srgbClr val="414042"/>
              </a:solidFill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1147024" y="3003287"/>
              <a:ext cx="1068269" cy="179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9"/>
                </a:lnSpc>
                <a:spcBef>
                  <a:spcPct val="0"/>
                </a:spcBef>
              </a:pPr>
              <a:r>
                <a:rPr lang="en-US" sz="1200" spc="-18">
                  <a:solidFill>
                    <a:srgbClr val="00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CHARACTERS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278193" y="3015193"/>
              <a:ext cx="7359307" cy="350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999" spc="-14" dirty="0">
                  <a:solidFill>
                    <a:srgbClr val="00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Protagonist: </a:t>
              </a:r>
              <a:r>
                <a:rPr lang="en-US" sz="999" spc="-14" dirty="0">
                  <a:solidFill>
                    <a:srgbClr val="000000"/>
                  </a:solidFill>
                  <a:latin typeface="Poppins"/>
                </a:rPr>
                <a:t>Alex, a brilliant scientist                                      </a:t>
              </a:r>
              <a:r>
                <a:rPr lang="en-US" sz="999" spc="-14" dirty="0">
                  <a:solidFill>
                    <a:srgbClr val="000000"/>
                  </a:solidFill>
                  <a:latin typeface="Poppins Bold"/>
                </a:rPr>
                <a:t> </a:t>
              </a:r>
              <a:r>
                <a:rPr lang="en-US" sz="999" spc="-14" dirty="0">
                  <a:solidFill>
                    <a:srgbClr val="00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Love Interest: </a:t>
              </a:r>
              <a:r>
                <a:rPr lang="en-US" sz="999" spc="-14" dirty="0">
                  <a:solidFill>
                    <a:srgbClr val="000000"/>
                  </a:solidFill>
                  <a:latin typeface="Poppins"/>
                </a:rPr>
                <a:t>Lily, a talented musician</a:t>
              </a:r>
            </a:p>
            <a:p>
              <a:pPr>
                <a:lnSpc>
                  <a:spcPts val="1399"/>
                </a:lnSpc>
              </a:pPr>
              <a:r>
                <a:rPr lang="en-US" sz="999" spc="-14" dirty="0">
                  <a:solidFill>
                    <a:srgbClr val="00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Antagonist: </a:t>
              </a:r>
              <a:r>
                <a:rPr lang="en-US" sz="999" spc="-14" dirty="0">
                  <a:solidFill>
                    <a:srgbClr val="000000"/>
                  </a:solidFill>
                  <a:latin typeface="Poppins"/>
                </a:rPr>
                <a:t>Dr. Morgan, Alex's former mentor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958176" y="3717703"/>
              <a:ext cx="8775648" cy="798739"/>
            </a:xfrm>
            <a:custGeom>
              <a:avLst/>
              <a:gdLst/>
              <a:ahLst/>
              <a:cxnLst/>
              <a:rect l="l" t="t" r="r" b="b"/>
              <a:pathLst>
                <a:path w="3807533" h="346553">
                  <a:moveTo>
                    <a:pt x="13233" y="0"/>
                  </a:moveTo>
                  <a:lnTo>
                    <a:pt x="3794300" y="0"/>
                  </a:lnTo>
                  <a:cubicBezTo>
                    <a:pt x="3797810" y="0"/>
                    <a:pt x="3801176" y="1394"/>
                    <a:pt x="3803657" y="3876"/>
                  </a:cubicBezTo>
                  <a:cubicBezTo>
                    <a:pt x="3806139" y="6358"/>
                    <a:pt x="3807533" y="9723"/>
                    <a:pt x="3807533" y="13233"/>
                  </a:cubicBezTo>
                  <a:lnTo>
                    <a:pt x="3807533" y="333320"/>
                  </a:lnTo>
                  <a:cubicBezTo>
                    <a:pt x="3807533" y="336829"/>
                    <a:pt x="3806139" y="340195"/>
                    <a:pt x="3803657" y="342677"/>
                  </a:cubicBezTo>
                  <a:cubicBezTo>
                    <a:pt x="3801176" y="345159"/>
                    <a:pt x="3797810" y="346553"/>
                    <a:pt x="3794300" y="346553"/>
                  </a:cubicBezTo>
                  <a:lnTo>
                    <a:pt x="13233" y="346553"/>
                  </a:lnTo>
                  <a:cubicBezTo>
                    <a:pt x="9723" y="346553"/>
                    <a:pt x="6358" y="345159"/>
                    <a:pt x="3876" y="342677"/>
                  </a:cubicBezTo>
                  <a:cubicBezTo>
                    <a:pt x="1394" y="340195"/>
                    <a:pt x="0" y="336829"/>
                    <a:pt x="0" y="333320"/>
                  </a:cubicBezTo>
                  <a:lnTo>
                    <a:pt x="0" y="13233"/>
                  </a:lnTo>
                  <a:cubicBezTo>
                    <a:pt x="0" y="9723"/>
                    <a:pt x="1394" y="6358"/>
                    <a:pt x="3876" y="3876"/>
                  </a:cubicBezTo>
                  <a:cubicBezTo>
                    <a:pt x="6358" y="1394"/>
                    <a:pt x="9723" y="0"/>
                    <a:pt x="13233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solidFill>
                <a:srgbClr val="414042"/>
              </a:solidFill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1147024" y="3928954"/>
              <a:ext cx="931989" cy="369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9"/>
                </a:lnSpc>
                <a:spcBef>
                  <a:spcPct val="0"/>
                </a:spcBef>
              </a:pPr>
              <a:r>
                <a:rPr lang="en-US" sz="1200" spc="-18">
                  <a:solidFill>
                    <a:srgbClr val="00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PLOT SUMMARY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2278193" y="3955148"/>
              <a:ext cx="7359307" cy="285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99"/>
                </a:lnSpc>
                <a:spcBef>
                  <a:spcPct val="0"/>
                </a:spcBef>
              </a:pPr>
              <a:r>
                <a:rPr lang="en-US" sz="999" spc="-14">
                  <a:solidFill>
                    <a:srgbClr val="000000"/>
                  </a:solidFill>
                  <a:latin typeface="Poppins"/>
                </a:rPr>
                <a:t>Alex discovers time travel and meets Lily in an alternate future; they must work together to prevent Dr. Morgan from altering the course of history.</a:t>
              </a:r>
            </a:p>
          </p:txBody>
        </p:sp>
        <p:sp>
          <p:nvSpPr>
            <p:cNvPr id="31" name="Freeform 31"/>
            <p:cNvSpPr/>
            <p:nvPr/>
          </p:nvSpPr>
          <p:spPr>
            <a:xfrm>
              <a:off x="958176" y="4665303"/>
              <a:ext cx="2786732" cy="1536420"/>
            </a:xfrm>
            <a:custGeom>
              <a:avLst/>
              <a:gdLst/>
              <a:ahLst/>
              <a:cxnLst/>
              <a:rect l="l" t="t" r="r" b="b"/>
              <a:pathLst>
                <a:path w="1209093" h="666614">
                  <a:moveTo>
                    <a:pt x="41672" y="0"/>
                  </a:moveTo>
                  <a:lnTo>
                    <a:pt x="1167421" y="0"/>
                  </a:lnTo>
                  <a:cubicBezTo>
                    <a:pt x="1178473" y="0"/>
                    <a:pt x="1189073" y="4390"/>
                    <a:pt x="1196888" y="12205"/>
                  </a:cubicBezTo>
                  <a:cubicBezTo>
                    <a:pt x="1204703" y="20020"/>
                    <a:pt x="1209093" y="30620"/>
                    <a:pt x="1209093" y="41672"/>
                  </a:cubicBezTo>
                  <a:lnTo>
                    <a:pt x="1209093" y="624942"/>
                  </a:lnTo>
                  <a:cubicBezTo>
                    <a:pt x="1209093" y="635994"/>
                    <a:pt x="1204703" y="646594"/>
                    <a:pt x="1196888" y="654409"/>
                  </a:cubicBezTo>
                  <a:cubicBezTo>
                    <a:pt x="1189073" y="662224"/>
                    <a:pt x="1178473" y="666614"/>
                    <a:pt x="1167421" y="666614"/>
                  </a:cubicBezTo>
                  <a:lnTo>
                    <a:pt x="41672" y="666614"/>
                  </a:lnTo>
                  <a:cubicBezTo>
                    <a:pt x="30620" y="666614"/>
                    <a:pt x="20020" y="662224"/>
                    <a:pt x="12205" y="654409"/>
                  </a:cubicBezTo>
                  <a:cubicBezTo>
                    <a:pt x="4390" y="646594"/>
                    <a:pt x="0" y="635994"/>
                    <a:pt x="0" y="624942"/>
                  </a:cubicBezTo>
                  <a:lnTo>
                    <a:pt x="0" y="41672"/>
                  </a:lnTo>
                  <a:cubicBezTo>
                    <a:pt x="0" y="30620"/>
                    <a:pt x="4390" y="20020"/>
                    <a:pt x="12205" y="12205"/>
                  </a:cubicBezTo>
                  <a:cubicBezTo>
                    <a:pt x="20020" y="4390"/>
                    <a:pt x="30620" y="0"/>
                    <a:pt x="41672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solidFill>
                <a:srgbClr val="414042"/>
              </a:solidFill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1843619" y="4802560"/>
              <a:ext cx="1015846" cy="179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9"/>
                </a:lnSpc>
                <a:spcBef>
                  <a:spcPct val="0"/>
                </a:spcBef>
              </a:pPr>
              <a:r>
                <a:rPr lang="en-US" sz="1200" spc="-18">
                  <a:solidFill>
                    <a:srgbClr val="00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ACT 1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189578" y="5109741"/>
              <a:ext cx="2323927" cy="5032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999" spc="-14">
                  <a:solidFill>
                    <a:srgbClr val="000000"/>
                  </a:solidFill>
                  <a:latin typeface="Poppins"/>
                </a:rPr>
                <a:t>Alex invents a time-travel device and accidentally travels to an alternate future where he meets Lily.</a:t>
              </a:r>
            </a:p>
          </p:txBody>
        </p:sp>
        <p:sp>
          <p:nvSpPr>
            <p:cNvPr id="36" name="Freeform 36"/>
            <p:cNvSpPr/>
            <p:nvPr/>
          </p:nvSpPr>
          <p:spPr>
            <a:xfrm>
              <a:off x="3952634" y="4665303"/>
              <a:ext cx="2786732" cy="1536420"/>
            </a:xfrm>
            <a:custGeom>
              <a:avLst/>
              <a:gdLst/>
              <a:ahLst/>
              <a:cxnLst/>
              <a:rect l="l" t="t" r="r" b="b"/>
              <a:pathLst>
                <a:path w="1209093" h="666614">
                  <a:moveTo>
                    <a:pt x="41672" y="0"/>
                  </a:moveTo>
                  <a:lnTo>
                    <a:pt x="1167421" y="0"/>
                  </a:lnTo>
                  <a:cubicBezTo>
                    <a:pt x="1178473" y="0"/>
                    <a:pt x="1189073" y="4390"/>
                    <a:pt x="1196888" y="12205"/>
                  </a:cubicBezTo>
                  <a:cubicBezTo>
                    <a:pt x="1204703" y="20020"/>
                    <a:pt x="1209093" y="30620"/>
                    <a:pt x="1209093" y="41672"/>
                  </a:cubicBezTo>
                  <a:lnTo>
                    <a:pt x="1209093" y="624942"/>
                  </a:lnTo>
                  <a:cubicBezTo>
                    <a:pt x="1209093" y="635994"/>
                    <a:pt x="1204703" y="646594"/>
                    <a:pt x="1196888" y="654409"/>
                  </a:cubicBezTo>
                  <a:cubicBezTo>
                    <a:pt x="1189073" y="662224"/>
                    <a:pt x="1178473" y="666614"/>
                    <a:pt x="1167421" y="666614"/>
                  </a:cubicBezTo>
                  <a:lnTo>
                    <a:pt x="41672" y="666614"/>
                  </a:lnTo>
                  <a:cubicBezTo>
                    <a:pt x="30620" y="666614"/>
                    <a:pt x="20020" y="662224"/>
                    <a:pt x="12205" y="654409"/>
                  </a:cubicBezTo>
                  <a:cubicBezTo>
                    <a:pt x="4390" y="646594"/>
                    <a:pt x="0" y="635994"/>
                    <a:pt x="0" y="624942"/>
                  </a:cubicBezTo>
                  <a:lnTo>
                    <a:pt x="0" y="41672"/>
                  </a:lnTo>
                  <a:cubicBezTo>
                    <a:pt x="0" y="30620"/>
                    <a:pt x="4390" y="20020"/>
                    <a:pt x="12205" y="12205"/>
                  </a:cubicBezTo>
                  <a:cubicBezTo>
                    <a:pt x="20020" y="4390"/>
                    <a:pt x="30620" y="0"/>
                    <a:pt x="41672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solidFill>
                <a:srgbClr val="414042"/>
              </a:solidFill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4838077" y="4802560"/>
              <a:ext cx="1015846" cy="179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9"/>
                </a:lnSpc>
                <a:spcBef>
                  <a:spcPct val="0"/>
                </a:spcBef>
              </a:pPr>
              <a:r>
                <a:rPr lang="en-US" sz="1200" spc="-18">
                  <a:solidFill>
                    <a:srgbClr val="00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ACT 2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4184036" y="5109741"/>
              <a:ext cx="2323927" cy="846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999" spc="-14">
                  <a:solidFill>
                    <a:srgbClr val="000000"/>
                  </a:solidFill>
                  <a:latin typeface="Poppins"/>
                </a:rPr>
                <a:t>Alex and Lily uncover Dr. Morgan's plans to change history for personal gain; they embark on a mission to stop him while falling in love with each other.</a:t>
              </a:r>
            </a:p>
          </p:txBody>
        </p:sp>
        <p:sp>
          <p:nvSpPr>
            <p:cNvPr id="41" name="Freeform 41"/>
            <p:cNvSpPr/>
            <p:nvPr/>
          </p:nvSpPr>
          <p:spPr>
            <a:xfrm>
              <a:off x="6947092" y="4665303"/>
              <a:ext cx="2786732" cy="1536420"/>
            </a:xfrm>
            <a:custGeom>
              <a:avLst/>
              <a:gdLst/>
              <a:ahLst/>
              <a:cxnLst/>
              <a:rect l="l" t="t" r="r" b="b"/>
              <a:pathLst>
                <a:path w="1209093" h="666614">
                  <a:moveTo>
                    <a:pt x="41672" y="0"/>
                  </a:moveTo>
                  <a:lnTo>
                    <a:pt x="1167421" y="0"/>
                  </a:lnTo>
                  <a:cubicBezTo>
                    <a:pt x="1178473" y="0"/>
                    <a:pt x="1189073" y="4390"/>
                    <a:pt x="1196888" y="12205"/>
                  </a:cubicBezTo>
                  <a:cubicBezTo>
                    <a:pt x="1204703" y="20020"/>
                    <a:pt x="1209093" y="30620"/>
                    <a:pt x="1209093" y="41672"/>
                  </a:cubicBezTo>
                  <a:lnTo>
                    <a:pt x="1209093" y="624942"/>
                  </a:lnTo>
                  <a:cubicBezTo>
                    <a:pt x="1209093" y="635994"/>
                    <a:pt x="1204703" y="646594"/>
                    <a:pt x="1196888" y="654409"/>
                  </a:cubicBezTo>
                  <a:cubicBezTo>
                    <a:pt x="1189073" y="662224"/>
                    <a:pt x="1178473" y="666614"/>
                    <a:pt x="1167421" y="666614"/>
                  </a:cubicBezTo>
                  <a:lnTo>
                    <a:pt x="41672" y="666614"/>
                  </a:lnTo>
                  <a:cubicBezTo>
                    <a:pt x="30620" y="666614"/>
                    <a:pt x="20020" y="662224"/>
                    <a:pt x="12205" y="654409"/>
                  </a:cubicBezTo>
                  <a:cubicBezTo>
                    <a:pt x="4390" y="646594"/>
                    <a:pt x="0" y="635994"/>
                    <a:pt x="0" y="624942"/>
                  </a:cubicBezTo>
                  <a:lnTo>
                    <a:pt x="0" y="41672"/>
                  </a:lnTo>
                  <a:cubicBezTo>
                    <a:pt x="0" y="30620"/>
                    <a:pt x="4390" y="20020"/>
                    <a:pt x="12205" y="12205"/>
                  </a:cubicBezTo>
                  <a:cubicBezTo>
                    <a:pt x="20020" y="4390"/>
                    <a:pt x="30620" y="0"/>
                    <a:pt x="41672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solidFill>
                <a:srgbClr val="414042"/>
              </a:solidFill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7832535" y="4802560"/>
              <a:ext cx="1015846" cy="179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9"/>
                </a:lnSpc>
                <a:spcBef>
                  <a:spcPct val="0"/>
                </a:spcBef>
              </a:pPr>
              <a:r>
                <a:rPr lang="en-US" sz="1200" spc="-18">
                  <a:solidFill>
                    <a:srgbClr val="00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ACT 3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7178494" y="5109741"/>
              <a:ext cx="2323927" cy="6746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999" spc="-14">
                  <a:solidFill>
                    <a:srgbClr val="000000"/>
                  </a:solidFill>
                  <a:latin typeface="Poppins"/>
                </a:rPr>
                <a:t>Alex and Lily confront Dr. Morgan, prevent the alteration of history, and save the future; they decide to stay together in the present timeline.</a:t>
              </a:r>
            </a:p>
          </p:txBody>
        </p:sp>
        <p:sp>
          <p:nvSpPr>
            <p:cNvPr id="47" name="Freeform 47"/>
            <p:cNvSpPr/>
            <p:nvPr/>
          </p:nvSpPr>
          <p:spPr>
            <a:xfrm>
              <a:off x="958176" y="6350584"/>
              <a:ext cx="8775648" cy="617764"/>
            </a:xfrm>
            <a:custGeom>
              <a:avLst/>
              <a:gdLst/>
              <a:ahLst/>
              <a:cxnLst/>
              <a:rect l="l" t="t" r="r" b="b"/>
              <a:pathLst>
                <a:path w="3807533" h="268032">
                  <a:moveTo>
                    <a:pt x="13233" y="0"/>
                  </a:moveTo>
                  <a:lnTo>
                    <a:pt x="3794300" y="0"/>
                  </a:lnTo>
                  <a:cubicBezTo>
                    <a:pt x="3797810" y="0"/>
                    <a:pt x="3801176" y="1394"/>
                    <a:pt x="3803657" y="3876"/>
                  </a:cubicBezTo>
                  <a:cubicBezTo>
                    <a:pt x="3806139" y="6358"/>
                    <a:pt x="3807533" y="9723"/>
                    <a:pt x="3807533" y="13233"/>
                  </a:cubicBezTo>
                  <a:lnTo>
                    <a:pt x="3807533" y="254799"/>
                  </a:lnTo>
                  <a:cubicBezTo>
                    <a:pt x="3807533" y="258309"/>
                    <a:pt x="3806139" y="261675"/>
                    <a:pt x="3803657" y="264156"/>
                  </a:cubicBezTo>
                  <a:cubicBezTo>
                    <a:pt x="3801176" y="266638"/>
                    <a:pt x="3797810" y="268032"/>
                    <a:pt x="3794300" y="268032"/>
                  </a:cubicBezTo>
                  <a:lnTo>
                    <a:pt x="13233" y="268032"/>
                  </a:lnTo>
                  <a:cubicBezTo>
                    <a:pt x="9723" y="268032"/>
                    <a:pt x="6358" y="266638"/>
                    <a:pt x="3876" y="264156"/>
                  </a:cubicBezTo>
                  <a:cubicBezTo>
                    <a:pt x="1394" y="261675"/>
                    <a:pt x="0" y="258309"/>
                    <a:pt x="0" y="254799"/>
                  </a:cubicBezTo>
                  <a:lnTo>
                    <a:pt x="0" y="13233"/>
                  </a:lnTo>
                  <a:cubicBezTo>
                    <a:pt x="0" y="9723"/>
                    <a:pt x="1394" y="6358"/>
                    <a:pt x="3876" y="3876"/>
                  </a:cubicBezTo>
                  <a:cubicBezTo>
                    <a:pt x="6358" y="1394"/>
                    <a:pt x="9723" y="0"/>
                    <a:pt x="13233" y="0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solidFill>
                <a:srgbClr val="414042"/>
              </a:solidFill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1147024" y="6561835"/>
              <a:ext cx="931989" cy="179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9"/>
                </a:lnSpc>
                <a:spcBef>
                  <a:spcPct val="0"/>
                </a:spcBef>
              </a:pPr>
              <a:r>
                <a:rPr lang="en-US" sz="1200" spc="-18" dirty="0">
                  <a:solidFill>
                    <a:srgbClr val="00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THEMES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2215294" y="6588029"/>
              <a:ext cx="7106357" cy="142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99"/>
                </a:lnSpc>
                <a:spcBef>
                  <a:spcPct val="0"/>
                </a:spcBef>
              </a:pPr>
              <a:r>
                <a:rPr lang="en-US" sz="999" spc="-14">
                  <a:solidFill>
                    <a:srgbClr val="000000"/>
                  </a:solidFill>
                  <a:latin typeface="Poppins"/>
                </a:rPr>
                <a:t>Love transcends time, the importance of choice, and the consequences of altering history.</a:t>
              </a:r>
            </a:p>
          </p:txBody>
        </p:sp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626460" y="788301"/>
              <a:ext cx="947533" cy="156343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077556" y="6346788"/>
              <a:ext cx="1614444" cy="1243122"/>
            </a:xfrm>
            <a:prstGeom prst="rect">
              <a:avLst/>
            </a:prstGeom>
          </p:spPr>
        </p:pic>
        <p:sp>
          <p:nvSpPr>
            <p:cNvPr id="53" name="TextBox 53"/>
            <p:cNvSpPr txBox="1"/>
            <p:nvPr/>
          </p:nvSpPr>
          <p:spPr>
            <a:xfrm>
              <a:off x="3361649" y="553776"/>
              <a:ext cx="3968702" cy="4278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9"/>
                </a:lnSpc>
                <a:spcBef>
                  <a:spcPct val="0"/>
                </a:spcBef>
              </a:pPr>
              <a:r>
                <a:rPr lang="en-US" sz="2808" spc="-42" dirty="0">
                  <a:solidFill>
                    <a:srgbClr val="ECA03A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MOVIE STORY MAP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167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Poppins Bold</vt:lpstr>
      <vt:lpstr>Arial</vt:lpstr>
      <vt:lpstr>Calibri</vt:lpstr>
      <vt:lpstr>Poppins SemiBold</vt:lpstr>
      <vt:lpstr>Poppins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 map template</dc:title>
  <cp:lastModifiedBy>HUONG NGUYEN THU</cp:lastModifiedBy>
  <cp:revision>2</cp:revision>
  <dcterms:created xsi:type="dcterms:W3CDTF">2006-08-16T00:00:00Z</dcterms:created>
  <dcterms:modified xsi:type="dcterms:W3CDTF">2023-04-14T23:51:04Z</dcterms:modified>
  <dc:identifier>DAFf7x7ITDk</dc:identifier>
</cp:coreProperties>
</file>