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SemiBold" pitchFamily="2" charset="0"/>
      <p:bold r:id="rId7"/>
      <p:boldItalic r:id="rId8"/>
    </p:embeddedFont>
    <p:embeddedFont>
      <p:font typeface="Roboto Medium" panose="02000000000000000000" pitchFamily="2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1A36A49-8373-8382-215C-204DCFEBCA66}"/>
              </a:ext>
            </a:extLst>
          </p:cNvPr>
          <p:cNvGrpSpPr/>
          <p:nvPr/>
        </p:nvGrpSpPr>
        <p:grpSpPr>
          <a:xfrm>
            <a:off x="688757" y="549859"/>
            <a:ext cx="9484551" cy="6693716"/>
            <a:chOff x="688757" y="549859"/>
            <a:chExt cx="9484551" cy="6693716"/>
          </a:xfrm>
        </p:grpSpPr>
        <p:grpSp>
          <p:nvGrpSpPr>
            <p:cNvPr id="2" name="Group 2"/>
            <p:cNvGrpSpPr/>
            <p:nvPr/>
          </p:nvGrpSpPr>
          <p:grpSpPr>
            <a:xfrm>
              <a:off x="5370043" y="1141604"/>
              <a:ext cx="4633200" cy="2371555"/>
              <a:chOff x="0" y="0"/>
              <a:chExt cx="2348328" cy="120201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348329" cy="1202018"/>
              </a:xfrm>
              <a:custGeom>
                <a:avLst/>
                <a:gdLst/>
                <a:ahLst/>
                <a:cxnLst/>
                <a:rect l="l" t="t" r="r" b="b"/>
                <a:pathLst>
                  <a:path w="2348329" h="1202018">
                    <a:moveTo>
                      <a:pt x="0" y="0"/>
                    </a:moveTo>
                    <a:lnTo>
                      <a:pt x="2348329" y="0"/>
                    </a:lnTo>
                    <a:lnTo>
                      <a:pt x="2348329" y="1202018"/>
                    </a:lnTo>
                    <a:lnTo>
                      <a:pt x="0" y="1202018"/>
                    </a:lnTo>
                    <a:close/>
                  </a:path>
                </a:pathLst>
              </a:custGeom>
              <a:solidFill>
                <a:srgbClr val="DCE5FD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algn="ctr">
                  <a:lnSpc>
                    <a:spcPts val="1143"/>
                  </a:lnSpc>
                </a:pPr>
                <a:endParaRPr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6804587" y="1278480"/>
              <a:ext cx="1764111" cy="15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49">
                  <a:solidFill>
                    <a:srgbClr val="44444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Main Characters</a:t>
              </a:r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688757" y="1141604"/>
              <a:ext cx="4590000" cy="1123829"/>
              <a:chOff x="0" y="0"/>
              <a:chExt cx="2326433" cy="56961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326433" cy="569610"/>
              </a:xfrm>
              <a:custGeom>
                <a:avLst/>
                <a:gdLst/>
                <a:ahLst/>
                <a:cxnLst/>
                <a:rect l="l" t="t" r="r" b="b"/>
                <a:pathLst>
                  <a:path w="2326433" h="569610">
                    <a:moveTo>
                      <a:pt x="0" y="0"/>
                    </a:moveTo>
                    <a:lnTo>
                      <a:pt x="2326433" y="0"/>
                    </a:lnTo>
                    <a:lnTo>
                      <a:pt x="2326433" y="569610"/>
                    </a:lnTo>
                    <a:lnTo>
                      <a:pt x="0" y="569610"/>
                    </a:lnTo>
                    <a:close/>
                  </a:path>
                </a:pathLst>
              </a:custGeom>
              <a:solidFill>
                <a:srgbClr val="FFD7D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algn="ctr">
                  <a:lnSpc>
                    <a:spcPts val="1143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2109926" y="1278480"/>
              <a:ext cx="1747662" cy="15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49" dirty="0">
                  <a:solidFill>
                    <a:srgbClr val="44444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Title</a:t>
              </a: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688757" y="2349694"/>
              <a:ext cx="4590000" cy="1163465"/>
              <a:chOff x="0" y="0"/>
              <a:chExt cx="2326433" cy="5897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326433" cy="589700"/>
              </a:xfrm>
              <a:custGeom>
                <a:avLst/>
                <a:gdLst/>
                <a:ahLst/>
                <a:cxnLst/>
                <a:rect l="l" t="t" r="r" b="b"/>
                <a:pathLst>
                  <a:path w="2326433" h="589700">
                    <a:moveTo>
                      <a:pt x="0" y="0"/>
                    </a:moveTo>
                    <a:lnTo>
                      <a:pt x="2326433" y="0"/>
                    </a:lnTo>
                    <a:lnTo>
                      <a:pt x="2326433" y="589700"/>
                    </a:lnTo>
                    <a:lnTo>
                      <a:pt x="0" y="589700"/>
                    </a:lnTo>
                    <a:close/>
                  </a:path>
                </a:pathLst>
              </a:custGeom>
              <a:solidFill>
                <a:srgbClr val="FFD7D8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algn="ctr">
                  <a:lnSpc>
                    <a:spcPts val="1143"/>
                  </a:lnSpc>
                </a:pPr>
                <a:endParaRPr>
                  <a:latin typeface="Roboto Medium" panose="02000000000000000000" pitchFamily="2" charset="0"/>
                  <a:ea typeface="Roboto Medium" panose="02000000000000000000" pitchFamily="2" charset="0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2109926" y="2486570"/>
              <a:ext cx="1747662" cy="15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49">
                  <a:solidFill>
                    <a:srgbClr val="44444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Setting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688757" y="3600984"/>
              <a:ext cx="1990195" cy="3203016"/>
              <a:chOff x="0" y="0"/>
              <a:chExt cx="1008726" cy="162344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008726" cy="1623442"/>
              </a:xfrm>
              <a:custGeom>
                <a:avLst/>
                <a:gdLst/>
                <a:ahLst/>
                <a:cxnLst/>
                <a:rect l="l" t="t" r="r" b="b"/>
                <a:pathLst>
                  <a:path w="1008726" h="1623442">
                    <a:moveTo>
                      <a:pt x="0" y="0"/>
                    </a:moveTo>
                    <a:lnTo>
                      <a:pt x="1008726" y="0"/>
                    </a:lnTo>
                    <a:lnTo>
                      <a:pt x="1008726" y="1623442"/>
                    </a:lnTo>
                    <a:lnTo>
                      <a:pt x="0" y="1623442"/>
                    </a:lnTo>
                    <a:close/>
                  </a:path>
                </a:pathLst>
              </a:custGeom>
              <a:solidFill>
                <a:srgbClr val="FDF7DD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algn="ctr">
                  <a:lnSpc>
                    <a:spcPts val="1143"/>
                  </a:lnSpc>
                </a:pPr>
                <a:endParaRPr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304967" y="3737860"/>
              <a:ext cx="757775" cy="15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49">
                  <a:solidFill>
                    <a:srgbClr val="44444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Problem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2774581" y="3600984"/>
              <a:ext cx="3133215" cy="3203016"/>
              <a:chOff x="0" y="0"/>
              <a:chExt cx="1588064" cy="16234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588064" cy="1623442"/>
              </a:xfrm>
              <a:custGeom>
                <a:avLst/>
                <a:gdLst/>
                <a:ahLst/>
                <a:cxnLst/>
                <a:rect l="l" t="t" r="r" b="b"/>
                <a:pathLst>
                  <a:path w="1588064" h="1623442">
                    <a:moveTo>
                      <a:pt x="0" y="0"/>
                    </a:moveTo>
                    <a:lnTo>
                      <a:pt x="1588064" y="0"/>
                    </a:lnTo>
                    <a:lnTo>
                      <a:pt x="1588064" y="1623442"/>
                    </a:lnTo>
                    <a:lnTo>
                      <a:pt x="0" y="1623442"/>
                    </a:lnTo>
                    <a:close/>
                  </a:path>
                </a:pathLst>
              </a:custGeom>
              <a:solidFill>
                <a:srgbClr val="FDF7DD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algn="ctr">
                  <a:lnSpc>
                    <a:spcPts val="1143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3744696" y="3737860"/>
              <a:ext cx="1192985" cy="15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49">
                  <a:solidFill>
                    <a:srgbClr val="44444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Clues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6003425" y="3600984"/>
              <a:ext cx="1952094" cy="3203016"/>
              <a:chOff x="0" y="0"/>
              <a:chExt cx="989415" cy="162344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989415" cy="1623442"/>
              </a:xfrm>
              <a:custGeom>
                <a:avLst/>
                <a:gdLst/>
                <a:ahLst/>
                <a:cxnLst/>
                <a:rect l="l" t="t" r="r" b="b"/>
                <a:pathLst>
                  <a:path w="989415" h="1623442">
                    <a:moveTo>
                      <a:pt x="0" y="0"/>
                    </a:moveTo>
                    <a:lnTo>
                      <a:pt x="989415" y="0"/>
                    </a:lnTo>
                    <a:lnTo>
                      <a:pt x="989415" y="1623442"/>
                    </a:lnTo>
                    <a:lnTo>
                      <a:pt x="0" y="1623442"/>
                    </a:lnTo>
                    <a:close/>
                  </a:path>
                </a:pathLst>
              </a:custGeom>
              <a:solidFill>
                <a:srgbClr val="FDF7DD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algn="ctr">
                  <a:lnSpc>
                    <a:spcPts val="1143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6607838" y="3737860"/>
              <a:ext cx="743268" cy="15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49">
                  <a:solidFill>
                    <a:srgbClr val="44444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Climax</a:t>
              </a: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8051149" y="3600984"/>
              <a:ext cx="1952094" cy="3203016"/>
              <a:chOff x="0" y="0"/>
              <a:chExt cx="989415" cy="162344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989415" cy="1623442"/>
              </a:xfrm>
              <a:custGeom>
                <a:avLst/>
                <a:gdLst/>
                <a:ahLst/>
                <a:cxnLst/>
                <a:rect l="l" t="t" r="r" b="b"/>
                <a:pathLst>
                  <a:path w="989415" h="1623442">
                    <a:moveTo>
                      <a:pt x="0" y="0"/>
                    </a:moveTo>
                    <a:lnTo>
                      <a:pt x="989415" y="0"/>
                    </a:lnTo>
                    <a:lnTo>
                      <a:pt x="989415" y="1623442"/>
                    </a:lnTo>
                    <a:lnTo>
                      <a:pt x="0" y="1623442"/>
                    </a:lnTo>
                    <a:close/>
                  </a:path>
                </a:pathLst>
              </a:custGeom>
              <a:solidFill>
                <a:srgbClr val="FDF7DD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35919" tIns="35919" rIns="35919" bIns="35919" rtlCol="0" anchor="ctr"/>
              <a:lstStyle/>
              <a:p>
                <a:pPr algn="ctr">
                  <a:lnSpc>
                    <a:spcPts val="1143"/>
                  </a:lnSpc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8607936" y="3737860"/>
              <a:ext cx="838520" cy="15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99"/>
                </a:lnSpc>
              </a:pPr>
              <a:r>
                <a:rPr lang="en-US" sz="999" spc="49">
                  <a:solidFill>
                    <a:srgbClr val="444444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Resolution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030100" y="549859"/>
              <a:ext cx="4633201" cy="346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17"/>
                </a:lnSpc>
                <a:spcBef>
                  <a:spcPct val="0"/>
                </a:spcBef>
              </a:pPr>
              <a:r>
                <a:rPr lang="en-US" sz="2264" spc="-33" dirty="0">
                  <a:solidFill>
                    <a:srgbClr val="444444"/>
                  </a:solidFill>
                  <a:latin typeface="Montserrat SemiBold" pitchFamily="2" charset="0"/>
                </a:rPr>
                <a:t>MIDDLE SCHOOL STORY MAP </a:t>
              </a:r>
            </a:p>
          </p:txBody>
        </p:sp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668301" y="7042125"/>
              <a:ext cx="1220912" cy="20145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027196" y="5852763"/>
              <a:ext cx="1146112" cy="11893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Montserrat SemiBold</vt:lpstr>
      <vt:lpstr>Roboto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 map template</dc:title>
  <cp:lastModifiedBy>HUONG NGUYEN THU</cp:lastModifiedBy>
  <cp:revision>2</cp:revision>
  <dcterms:created xsi:type="dcterms:W3CDTF">2006-08-16T00:00:00Z</dcterms:created>
  <dcterms:modified xsi:type="dcterms:W3CDTF">2023-04-14T23:30:24Z</dcterms:modified>
  <dc:identifier>DAFf7x7ITDk</dc:identifier>
</cp:coreProperties>
</file>