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Nunito" panose="00000500000000000000" pitchFamily="2" charset="0"/>
      <p:regular r:id="rId13"/>
      <p:bold r:id="rId14"/>
      <p:italic r:id="rId15"/>
      <p:boldItalic r:id="rId16"/>
    </p:embeddedFont>
    <p:embeddedFont>
      <p:font typeface="Playfair Display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35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">
            <a:extLst>
              <a:ext uri="{FF2B5EF4-FFF2-40B4-BE49-F238E27FC236}">
                <a16:creationId xmlns:a16="http://schemas.microsoft.com/office/drawing/2014/main" id="{400B3447-8DBB-C898-C36C-7534BEA73623}"/>
              </a:ext>
            </a:extLst>
          </p:cNvPr>
          <p:cNvGrpSpPr/>
          <p:nvPr/>
        </p:nvGrpSpPr>
        <p:grpSpPr>
          <a:xfrm>
            <a:off x="375650" y="496249"/>
            <a:ext cx="6805201" cy="9700902"/>
            <a:chOff x="375650" y="496017"/>
            <a:chExt cx="6805201" cy="9700902"/>
          </a:xfrm>
        </p:grpSpPr>
        <p:sp>
          <p:nvSpPr>
            <p:cNvPr id="3" name="Freeform 1"/>
            <p:cNvSpPr/>
            <p:nvPr/>
          </p:nvSpPr>
          <p:spPr>
            <a:xfrm>
              <a:off x="375650" y="2250236"/>
              <a:ext cx="6805201" cy="7205449"/>
            </a:xfrm>
            <a:custGeom>
              <a:avLst/>
              <a:gdLst/>
              <a:ahLst/>
              <a:cxnLst/>
              <a:rect l="l" t="t" r="r" b="b"/>
              <a:pathLst>
                <a:path w="812800" h="860605">
                  <a:moveTo>
                    <a:pt x="42093" y="0"/>
                  </a:moveTo>
                  <a:lnTo>
                    <a:pt x="770707" y="0"/>
                  </a:lnTo>
                  <a:cubicBezTo>
                    <a:pt x="793954" y="0"/>
                    <a:pt x="812800" y="18846"/>
                    <a:pt x="812800" y="42093"/>
                  </a:cubicBezTo>
                  <a:lnTo>
                    <a:pt x="812800" y="818512"/>
                  </a:lnTo>
                  <a:cubicBezTo>
                    <a:pt x="812800" y="841759"/>
                    <a:pt x="793954" y="860605"/>
                    <a:pt x="770707" y="860605"/>
                  </a:cubicBezTo>
                  <a:lnTo>
                    <a:pt x="42093" y="860605"/>
                  </a:lnTo>
                  <a:cubicBezTo>
                    <a:pt x="18846" y="860605"/>
                    <a:pt x="0" y="841759"/>
                    <a:pt x="0" y="818512"/>
                  </a:cubicBezTo>
                  <a:lnTo>
                    <a:pt x="0" y="42093"/>
                  </a:lnTo>
                  <a:cubicBezTo>
                    <a:pt x="0" y="18846"/>
                    <a:pt x="18846" y="0"/>
                    <a:pt x="4209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5"/>
            <p:cNvGrpSpPr/>
            <p:nvPr/>
          </p:nvGrpSpPr>
          <p:grpSpPr>
            <a:xfrm>
              <a:off x="2196769" y="9914790"/>
              <a:ext cx="4607231" cy="282129"/>
              <a:chOff x="0" y="76200"/>
              <a:chExt cx="6142975" cy="376172"/>
            </a:xfrm>
          </p:grpSpPr>
          <p:sp>
            <p:nvSpPr>
              <p:cNvPr id="51" name="RESUME REFERENCES"/>
              <p:cNvSpPr txBox="1"/>
              <p:nvPr/>
            </p:nvSpPr>
            <p:spPr>
              <a:xfrm>
                <a:off x="0" y="76200"/>
                <a:ext cx="6142975" cy="3761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160"/>
                  </a:lnSpc>
                  <a:spcBef>
                    <a:spcPct val="0"/>
                  </a:spcBef>
                </a:pPr>
                <a:r>
                  <a:rPr lang="en-US" sz="2400" b="1" spc="120" dirty="0">
                    <a:solidFill>
                      <a:srgbClr val="0B149E"/>
                    </a:solidFill>
                    <a:latin typeface="Playfair Display" pitchFamily="2" charset="0"/>
                  </a:rPr>
                  <a:t> RESUME REFERENCES</a:t>
                </a:r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988821" y="99061"/>
                <a:ext cx="258255" cy="258255"/>
              </a:xfrm>
              <a:custGeom>
                <a:avLst/>
                <a:gdLst/>
                <a:ahLst/>
                <a:cxnLst/>
                <a:rect l="l" t="t" r="r" b="b"/>
                <a:pathLst>
                  <a:path w="258255" h="258255">
                    <a:moveTo>
                      <a:pt x="0" y="0"/>
                    </a:moveTo>
                    <a:lnTo>
                      <a:pt x="258254" y="0"/>
                    </a:lnTo>
                    <a:lnTo>
                      <a:pt x="258254" y="258254"/>
                    </a:lnTo>
                    <a:lnTo>
                      <a:pt x="0" y="2582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B5B0A8C8-AAFC-3687-565D-0FE305CE798C}"/>
                </a:ext>
              </a:extLst>
            </p:cNvPr>
            <p:cNvGrpSpPr/>
            <p:nvPr/>
          </p:nvGrpSpPr>
          <p:grpSpPr>
            <a:xfrm>
              <a:off x="756000" y="7498560"/>
              <a:ext cx="5866763" cy="1585729"/>
              <a:chOff x="756000" y="7498560"/>
              <a:chExt cx="5866763" cy="15857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856165" y="8226546"/>
                <a:ext cx="766598" cy="766598"/>
              </a:xfrm>
              <a:custGeom>
                <a:avLst/>
                <a:gdLst/>
                <a:ahLst/>
                <a:cxnLst/>
                <a:rect l="l" t="t" r="r" b="b"/>
                <a:pathLst>
                  <a:path w="766598" h="766598">
                    <a:moveTo>
                      <a:pt x="0" y="0"/>
                    </a:moveTo>
                    <a:lnTo>
                      <a:pt x="766598" y="0"/>
                    </a:lnTo>
                    <a:lnTo>
                      <a:pt x="766598" y="766599"/>
                    </a:lnTo>
                    <a:lnTo>
                      <a:pt x="0" y="7665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82158" y="8897599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Relationship: Colleague</a:t>
                </a:r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830576" y="8965585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9"/>
                    </a:lnTo>
                    <a:lnTo>
                      <a:pt x="0" y="1078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982158" y="8739484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Email: robertwilson@deflab.com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830576" y="8807470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9"/>
                    </a:lnTo>
                    <a:lnTo>
                      <a:pt x="0" y="1078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82158" y="8581369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Phone: (333) 333-3333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830576" y="8649355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9"/>
                    </a:lnTo>
                    <a:lnTo>
                      <a:pt x="0" y="1078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30576" y="8363025"/>
                <a:ext cx="4808352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spc="320" dirty="0">
                    <a:solidFill>
                      <a:srgbClr val="000000"/>
                    </a:solidFill>
                    <a:latin typeface="Montserrat" pitchFamily="2" charset="0"/>
                  </a:rPr>
                  <a:t>LAB MANAGER - DEF LABORATORY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30576" y="8132891"/>
                <a:ext cx="2933664" cy="1810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599" b="1" u="none" strike="noStrike" spc="79" dirty="0">
                    <a:solidFill>
                      <a:srgbClr val="000000"/>
                    </a:solidFill>
                    <a:latin typeface="Playfair Display" pitchFamily="2" charset="0"/>
                  </a:rPr>
                  <a:t>ROBERT WILSON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756000" y="7498560"/>
                <a:ext cx="1871679" cy="400970"/>
              </a:xfrm>
              <a:custGeom>
                <a:avLst/>
                <a:gdLst/>
                <a:ahLst/>
                <a:cxnLst/>
                <a:rect l="l" t="t" r="r" b="b"/>
                <a:pathLst>
                  <a:path w="530793" h="113712">
                    <a:moveTo>
                      <a:pt x="56856" y="0"/>
                    </a:moveTo>
                    <a:lnTo>
                      <a:pt x="473937" y="0"/>
                    </a:lnTo>
                    <a:cubicBezTo>
                      <a:pt x="505338" y="0"/>
                      <a:pt x="530793" y="25455"/>
                      <a:pt x="530793" y="56856"/>
                    </a:cubicBezTo>
                    <a:lnTo>
                      <a:pt x="530793" y="56856"/>
                    </a:lnTo>
                    <a:cubicBezTo>
                      <a:pt x="530793" y="88257"/>
                      <a:pt x="505338" y="113712"/>
                      <a:pt x="473937" y="113712"/>
                    </a:cubicBezTo>
                    <a:lnTo>
                      <a:pt x="56856" y="113712"/>
                    </a:lnTo>
                    <a:cubicBezTo>
                      <a:pt x="25455" y="113712"/>
                      <a:pt x="0" y="88257"/>
                      <a:pt x="0" y="56856"/>
                    </a:cubicBezTo>
                    <a:lnTo>
                      <a:pt x="0" y="56856"/>
                    </a:lnTo>
                    <a:cubicBezTo>
                      <a:pt x="0" y="25455"/>
                      <a:pt x="25455" y="0"/>
                      <a:pt x="56856" y="0"/>
                    </a:cubicBezTo>
                    <a:close/>
                  </a:path>
                </a:pathLst>
              </a:custGeom>
              <a:solidFill>
                <a:srgbClr val="0B149E"/>
              </a:solidFill>
              <a:ln w="9525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23064" y="7590460"/>
                <a:ext cx="1715321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FFFFFF"/>
                    </a:solidFill>
                    <a:latin typeface="Playfair Display" pitchFamily="2" charset="0"/>
                  </a:rPr>
                  <a:t>REFERENCE #3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899024" y="7602199"/>
                <a:ext cx="193691" cy="193691"/>
              </a:xfrm>
              <a:custGeom>
                <a:avLst/>
                <a:gdLst/>
                <a:ahLst/>
                <a:cxnLst/>
                <a:rect l="l" t="t" r="r" b="b"/>
                <a:pathLst>
                  <a:path w="193691" h="193691">
                    <a:moveTo>
                      <a:pt x="0" y="0"/>
                    </a:moveTo>
                    <a:lnTo>
                      <a:pt x="193691" y="0"/>
                    </a:lnTo>
                    <a:lnTo>
                      <a:pt x="193691" y="193691"/>
                    </a:lnTo>
                    <a:lnTo>
                      <a:pt x="0" y="193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:a16="http://schemas.microsoft.com/office/drawing/2014/main" id="{B85BFC1F-86C6-625B-843A-33DD3FCB128F}"/>
                </a:ext>
              </a:extLst>
            </p:cNvPr>
            <p:cNvGrpSpPr/>
            <p:nvPr/>
          </p:nvGrpSpPr>
          <p:grpSpPr>
            <a:xfrm>
              <a:off x="756000" y="5060096"/>
              <a:ext cx="5866763" cy="1585730"/>
              <a:chOff x="756000" y="5060096"/>
              <a:chExt cx="5866763" cy="158573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5856165" y="5788082"/>
                <a:ext cx="766598" cy="766598"/>
              </a:xfrm>
              <a:custGeom>
                <a:avLst/>
                <a:gdLst/>
                <a:ahLst/>
                <a:cxnLst/>
                <a:rect l="l" t="t" r="r" b="b"/>
                <a:pathLst>
                  <a:path w="766598" h="766598">
                    <a:moveTo>
                      <a:pt x="0" y="0"/>
                    </a:moveTo>
                    <a:lnTo>
                      <a:pt x="766598" y="0"/>
                    </a:lnTo>
                    <a:lnTo>
                      <a:pt x="766598" y="766599"/>
                    </a:lnTo>
                    <a:lnTo>
                      <a:pt x="0" y="7665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82158" y="6459136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Relationship: Internship Supervisor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830576" y="6527122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82158" y="6301021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Email: laurathompson@abcbiotech.com</a:t>
                </a: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830576" y="6369007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82158" y="6142906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Phone: (444) 444-4444</a:t>
                </a: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830576" y="6210892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830576" y="5924562"/>
                <a:ext cx="4808352" cy="132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spc="320" dirty="0">
                    <a:solidFill>
                      <a:srgbClr val="000000"/>
                    </a:solidFill>
                    <a:latin typeface="Montserrat" pitchFamily="2" charset="0"/>
                  </a:rPr>
                  <a:t>SENIOR RESEARCH SCIENTIST - ABC BIOTECH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830576" y="5694427"/>
                <a:ext cx="2933664" cy="1810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599" b="1" u="none" strike="noStrike" spc="79" dirty="0">
                    <a:solidFill>
                      <a:srgbClr val="000000"/>
                    </a:solidFill>
                    <a:latin typeface="Playfair Display" pitchFamily="2" charset="0"/>
                  </a:rPr>
                  <a:t>LAURA THOMPSON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56000" y="5060096"/>
                <a:ext cx="1871679" cy="400970"/>
              </a:xfrm>
              <a:custGeom>
                <a:avLst/>
                <a:gdLst/>
                <a:ahLst/>
                <a:cxnLst/>
                <a:rect l="l" t="t" r="r" b="b"/>
                <a:pathLst>
                  <a:path w="530793" h="113712">
                    <a:moveTo>
                      <a:pt x="56856" y="0"/>
                    </a:moveTo>
                    <a:lnTo>
                      <a:pt x="473937" y="0"/>
                    </a:lnTo>
                    <a:cubicBezTo>
                      <a:pt x="505338" y="0"/>
                      <a:pt x="530793" y="25455"/>
                      <a:pt x="530793" y="56856"/>
                    </a:cubicBezTo>
                    <a:lnTo>
                      <a:pt x="530793" y="56856"/>
                    </a:lnTo>
                    <a:cubicBezTo>
                      <a:pt x="530793" y="88257"/>
                      <a:pt x="505338" y="113712"/>
                      <a:pt x="473937" y="113712"/>
                    </a:cubicBezTo>
                    <a:lnTo>
                      <a:pt x="56856" y="113712"/>
                    </a:lnTo>
                    <a:cubicBezTo>
                      <a:pt x="25455" y="113712"/>
                      <a:pt x="0" y="88257"/>
                      <a:pt x="0" y="56856"/>
                    </a:cubicBezTo>
                    <a:lnTo>
                      <a:pt x="0" y="56856"/>
                    </a:lnTo>
                    <a:cubicBezTo>
                      <a:pt x="0" y="25455"/>
                      <a:pt x="25455" y="0"/>
                      <a:pt x="56856" y="0"/>
                    </a:cubicBezTo>
                    <a:close/>
                  </a:path>
                </a:pathLst>
              </a:custGeom>
              <a:solidFill>
                <a:srgbClr val="0B149E"/>
              </a:solidFill>
              <a:ln w="9525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223064" y="5151996"/>
                <a:ext cx="1715321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FFFFFF"/>
                    </a:solidFill>
                    <a:latin typeface="Playfair Display" pitchFamily="2" charset="0"/>
                  </a:rPr>
                  <a:t>REFERENCE #2</a:t>
                </a: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99024" y="5163735"/>
                <a:ext cx="193691" cy="193691"/>
              </a:xfrm>
              <a:custGeom>
                <a:avLst/>
                <a:gdLst/>
                <a:ahLst/>
                <a:cxnLst/>
                <a:rect l="l" t="t" r="r" b="b"/>
                <a:pathLst>
                  <a:path w="193691" h="193691">
                    <a:moveTo>
                      <a:pt x="0" y="0"/>
                    </a:moveTo>
                    <a:lnTo>
                      <a:pt x="193691" y="0"/>
                    </a:lnTo>
                    <a:lnTo>
                      <a:pt x="193691" y="193691"/>
                    </a:lnTo>
                    <a:lnTo>
                      <a:pt x="0" y="193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2">
              <a:extLst>
                <a:ext uri="{FF2B5EF4-FFF2-40B4-BE49-F238E27FC236}">
                  <a16:creationId xmlns:a16="http://schemas.microsoft.com/office/drawing/2014/main" id="{E969F7EA-A625-1906-3A6C-42A7E8C290E8}"/>
                </a:ext>
              </a:extLst>
            </p:cNvPr>
            <p:cNvGrpSpPr/>
            <p:nvPr/>
          </p:nvGrpSpPr>
          <p:grpSpPr>
            <a:xfrm>
              <a:off x="756000" y="2621632"/>
              <a:ext cx="5866763" cy="1585730"/>
              <a:chOff x="756000" y="2621632"/>
              <a:chExt cx="5866763" cy="15857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856165" y="3349619"/>
                <a:ext cx="766598" cy="766598"/>
              </a:xfrm>
              <a:custGeom>
                <a:avLst/>
                <a:gdLst/>
                <a:ahLst/>
                <a:cxnLst/>
                <a:rect l="l" t="t" r="r" b="b"/>
                <a:pathLst>
                  <a:path w="766598" h="766598">
                    <a:moveTo>
                      <a:pt x="0" y="0"/>
                    </a:moveTo>
                    <a:lnTo>
                      <a:pt x="766598" y="0"/>
                    </a:lnTo>
                    <a:lnTo>
                      <a:pt x="766598" y="766598"/>
                    </a:lnTo>
                    <a:lnTo>
                      <a:pt x="0" y="7665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82158" y="4020672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Relationship: Academic Advisor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830576" y="4088658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82158" y="3862557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Email: richarddavis@springfielduniv.edu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830576" y="3930543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82158" y="3704442"/>
                <a:ext cx="3900432" cy="186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09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Nunito"/>
                  </a:rPr>
                  <a:t>Phone: (567) 890-1234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830576" y="3772428"/>
                <a:ext cx="107868" cy="107868"/>
              </a:xfrm>
              <a:custGeom>
                <a:avLst/>
                <a:gdLst/>
                <a:ahLst/>
                <a:cxnLst/>
                <a:rect l="l" t="t" r="r" b="b"/>
                <a:pathLst>
                  <a:path w="107868" h="107868">
                    <a:moveTo>
                      <a:pt x="0" y="0"/>
                    </a:moveTo>
                    <a:lnTo>
                      <a:pt x="107868" y="0"/>
                    </a:lnTo>
                    <a:lnTo>
                      <a:pt x="107868" y="107868"/>
                    </a:lnTo>
                    <a:lnTo>
                      <a:pt x="0" y="107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30576" y="3486098"/>
                <a:ext cx="4808352" cy="1341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spc="320" dirty="0">
                    <a:solidFill>
                      <a:srgbClr val="000000"/>
                    </a:solidFill>
                    <a:latin typeface="Montserrat" pitchFamily="2" charset="0"/>
                  </a:rPr>
                  <a:t>PROFESSOR OF BIOLOGY - SPRINGFIELD UNIVERSITY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0576" y="3255964"/>
                <a:ext cx="2933664" cy="1810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599" b="1" u="none" strike="noStrike" spc="79" dirty="0">
                    <a:solidFill>
                      <a:srgbClr val="000000"/>
                    </a:solidFill>
                    <a:latin typeface="Playfair Display" pitchFamily="2" charset="0"/>
                  </a:rPr>
                  <a:t>DR. RICHARD DAVIS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756000" y="2621632"/>
                <a:ext cx="1871679" cy="400970"/>
              </a:xfrm>
              <a:custGeom>
                <a:avLst/>
                <a:gdLst/>
                <a:ahLst/>
                <a:cxnLst/>
                <a:rect l="l" t="t" r="r" b="b"/>
                <a:pathLst>
                  <a:path w="530793" h="113712">
                    <a:moveTo>
                      <a:pt x="56856" y="0"/>
                    </a:moveTo>
                    <a:lnTo>
                      <a:pt x="473937" y="0"/>
                    </a:lnTo>
                    <a:cubicBezTo>
                      <a:pt x="505338" y="0"/>
                      <a:pt x="530793" y="25455"/>
                      <a:pt x="530793" y="56856"/>
                    </a:cubicBezTo>
                    <a:lnTo>
                      <a:pt x="530793" y="56856"/>
                    </a:lnTo>
                    <a:cubicBezTo>
                      <a:pt x="530793" y="88257"/>
                      <a:pt x="505338" y="113712"/>
                      <a:pt x="473937" y="113712"/>
                    </a:cubicBezTo>
                    <a:lnTo>
                      <a:pt x="56856" y="113712"/>
                    </a:lnTo>
                    <a:cubicBezTo>
                      <a:pt x="25455" y="113712"/>
                      <a:pt x="0" y="88257"/>
                      <a:pt x="0" y="56856"/>
                    </a:cubicBezTo>
                    <a:lnTo>
                      <a:pt x="0" y="56856"/>
                    </a:lnTo>
                    <a:cubicBezTo>
                      <a:pt x="0" y="25455"/>
                      <a:pt x="25455" y="0"/>
                      <a:pt x="56856" y="0"/>
                    </a:cubicBezTo>
                    <a:close/>
                  </a:path>
                </a:pathLst>
              </a:custGeom>
              <a:solidFill>
                <a:srgbClr val="0B149E"/>
              </a:solidFill>
              <a:ln w="9525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223064" y="2713532"/>
                <a:ext cx="1715321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FFFFFF"/>
                    </a:solidFill>
                    <a:latin typeface="Playfair Display" pitchFamily="2" charset="0"/>
                  </a:rPr>
                  <a:t>REFERENCE #1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899024" y="2725271"/>
                <a:ext cx="193691" cy="193691"/>
              </a:xfrm>
              <a:custGeom>
                <a:avLst/>
                <a:gdLst/>
                <a:ahLst/>
                <a:cxnLst/>
                <a:rect l="l" t="t" r="r" b="b"/>
                <a:pathLst>
                  <a:path w="193691" h="193691">
                    <a:moveTo>
                      <a:pt x="0" y="0"/>
                    </a:moveTo>
                    <a:lnTo>
                      <a:pt x="193691" y="0"/>
                    </a:lnTo>
                    <a:lnTo>
                      <a:pt x="193691" y="193691"/>
                    </a:lnTo>
                    <a:lnTo>
                      <a:pt x="0" y="193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">
              <a:extLst>
                <a:ext uri="{FF2B5EF4-FFF2-40B4-BE49-F238E27FC236}">
                  <a16:creationId xmlns:a16="http://schemas.microsoft.com/office/drawing/2014/main" id="{80DEEAA9-565B-5526-781A-4FED045EC8AA}"/>
                </a:ext>
              </a:extLst>
            </p:cNvPr>
            <p:cNvGrpSpPr/>
            <p:nvPr/>
          </p:nvGrpSpPr>
          <p:grpSpPr>
            <a:xfrm>
              <a:off x="377399" y="496017"/>
              <a:ext cx="6426601" cy="1303015"/>
              <a:chOff x="377399" y="496017"/>
              <a:chExt cx="6426601" cy="1303015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3682344" y="1295946"/>
                <a:ext cx="3121656" cy="5030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spc="280" dirty="0">
                    <a:solidFill>
                      <a:srgbClr val="0B149E"/>
                    </a:solidFill>
                    <a:latin typeface="Montserrat" pitchFamily="2" charset="0"/>
                  </a:rPr>
                  <a:t>3</a:t>
                </a:r>
                <a:r>
                  <a:rPr lang="en-US" sz="700" b="1" u="none" strike="noStrike" spc="280" dirty="0">
                    <a:solidFill>
                      <a:srgbClr val="0B149E"/>
                    </a:solidFill>
                    <a:latin typeface="Montserrat" pitchFamily="2" charset="0"/>
                  </a:rPr>
                  <a:t> MAPLE STREET, SPRINGFIELD, ST 823</a:t>
                </a:r>
              </a:p>
              <a:p>
                <a:pPr marL="0" lvl="0" indent="0" algn="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u="none" strike="noStrike" spc="280" dirty="0">
                    <a:solidFill>
                      <a:srgbClr val="0B149E"/>
                    </a:solidFill>
                    <a:latin typeface="Montserrat" pitchFamily="2" charset="0"/>
                  </a:rPr>
                  <a:t>(321) 654-9870</a:t>
                </a:r>
              </a:p>
              <a:p>
                <a:pPr marL="0" lvl="0" indent="0" algn="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u="none" strike="noStrike" spc="280" dirty="0">
                    <a:solidFill>
                      <a:srgbClr val="0B149E"/>
                    </a:solidFill>
                    <a:latin typeface="Montserrat" pitchFamily="2" charset="0"/>
                  </a:rPr>
                  <a:t>EMILYJOHNSON@EMAIL.COM</a:t>
                </a:r>
              </a:p>
              <a:p>
                <a:pPr marL="0" lvl="0" indent="0" algn="r">
                  <a:lnSpc>
                    <a:spcPts val="980"/>
                  </a:lnSpc>
                  <a:spcBef>
                    <a:spcPct val="0"/>
                  </a:spcBef>
                </a:pPr>
                <a:endParaRPr lang="en-US" sz="700" b="1" u="none" strike="noStrike" spc="280" dirty="0">
                  <a:solidFill>
                    <a:srgbClr val="0B149E"/>
                  </a:solidFill>
                  <a:latin typeface="Montserrat" pitchFamily="2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77399" y="496017"/>
                <a:ext cx="1129072" cy="1129072"/>
              </a:xfrm>
              <a:custGeom>
                <a:avLst/>
                <a:gdLst/>
                <a:ahLst/>
                <a:cxnLst/>
                <a:rect l="l" t="t" r="r" b="b"/>
                <a:pathLst>
                  <a:path w="1129072" h="1129072">
                    <a:moveTo>
                      <a:pt x="0" y="0"/>
                    </a:moveTo>
                    <a:lnTo>
                      <a:pt x="1129073" y="0"/>
                    </a:lnTo>
                    <a:lnTo>
                      <a:pt x="1129073" y="1129073"/>
                    </a:lnTo>
                    <a:lnTo>
                      <a:pt x="0" y="1129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56000" y="933149"/>
                <a:ext cx="3465438" cy="8382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150"/>
                  </a:lnSpc>
                  <a:spcBef>
                    <a:spcPct val="0"/>
                  </a:spcBef>
                </a:pPr>
                <a:r>
                  <a:rPr lang="en-US" sz="3500" b="1" spc="175" dirty="0">
                    <a:solidFill>
                      <a:srgbClr val="0B149E"/>
                    </a:solidFill>
                    <a:latin typeface="Playfair Display" pitchFamily="2" charset="0"/>
                  </a:rPr>
                  <a:t>EMILY JOHNSON</a:t>
                </a:r>
              </a:p>
            </p:txBody>
          </p:sp>
        </p:grpSp>
        <p:sp>
          <p:nvSpPr>
            <p:cNvPr id="53" name="TemplateLAB"/>
            <p:cNvSpPr/>
            <p:nvPr/>
          </p:nvSpPr>
          <p:spPr>
            <a:xfrm>
              <a:off x="625188" y="10036711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</TotalTime>
  <Words>106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Playfair Display</vt:lpstr>
      <vt:lpstr>Calibri</vt:lpstr>
      <vt:lpstr>Arial</vt:lpstr>
      <vt:lpstr>Montserrat</vt:lpstr>
      <vt:lpstr>Nunito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6</cp:revision>
  <dcterms:created xsi:type="dcterms:W3CDTF">2023-08-04T02:53:57Z</dcterms:created>
  <dcterms:modified xsi:type="dcterms:W3CDTF">2023-08-04T10:55:34Z</dcterms:modified>
</cp:coreProperties>
</file>