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5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5EA"/>
    <a:srgbClr val="366252"/>
    <a:srgbClr val="FFF3D2"/>
    <a:srgbClr val="FC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25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6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4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2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9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3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2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5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9022-CDD7-43EA-9518-B8C02D6F817C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9">
            <a:extLst>
              <a:ext uri="{FF2B5EF4-FFF2-40B4-BE49-F238E27FC236}">
                <a16:creationId xmlns:a16="http://schemas.microsoft.com/office/drawing/2014/main" id="{969990F7-25DF-4D95-B1CA-2A9438339591}"/>
              </a:ext>
            </a:extLst>
          </p:cNvPr>
          <p:cNvGrpSpPr/>
          <p:nvPr/>
        </p:nvGrpSpPr>
        <p:grpSpPr>
          <a:xfrm>
            <a:off x="714872" y="937052"/>
            <a:ext cx="6126756" cy="9371036"/>
            <a:chOff x="714872" y="937052"/>
            <a:chExt cx="6126756" cy="9371036"/>
          </a:xfrm>
        </p:grpSpPr>
        <p:sp>
          <p:nvSpPr>
            <p:cNvPr id="11" name="TextBox 8"/>
            <p:cNvSpPr txBox="1"/>
            <p:nvPr/>
          </p:nvSpPr>
          <p:spPr>
            <a:xfrm>
              <a:off x="872384" y="7818515"/>
              <a:ext cx="5890488" cy="942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00"/>
                </a:lnSpc>
                <a:spcBef>
                  <a:spcPct val="0"/>
                </a:spcBef>
              </a:pPr>
              <a:r>
                <a:rPr lang="en-US" sz="1500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World Health Organization. (2020). Coronavirus disease (COVID-19) advice for the public. https://www.who.int/emergencies/diseases/novel-coronavirus-2019/advice-for-public</a:t>
              </a:r>
            </a:p>
          </p:txBody>
        </p:sp>
        <p:sp>
          <p:nvSpPr>
            <p:cNvPr id="18" name="AutoShape 7"/>
            <p:cNvSpPr/>
            <p:nvPr/>
          </p:nvSpPr>
          <p:spPr>
            <a:xfrm>
              <a:off x="714872" y="7687780"/>
              <a:ext cx="60480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872384" y="6842665"/>
              <a:ext cx="5890488" cy="714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00"/>
                </a:lnSpc>
                <a:spcBef>
                  <a:spcPct val="0"/>
                </a:spcBef>
              </a:pPr>
              <a:r>
                <a:rPr lang="en-US" sz="1500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Nelson, K., Thompson, S., &amp; Roberts, P. (2023). Exploring the relationship between diet and mental health in adults. </a:t>
              </a:r>
              <a:r>
                <a:rPr lang="en-US" sz="1500" i="1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Journal of Nutrition and Mental Health</a:t>
              </a:r>
              <a:r>
                <a:rPr lang="en-US" sz="1500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1(1), 15-25.</a:t>
              </a:r>
            </a:p>
          </p:txBody>
        </p:sp>
        <p:sp>
          <p:nvSpPr>
            <p:cNvPr id="17" name="AutoShape 6"/>
            <p:cNvSpPr/>
            <p:nvPr/>
          </p:nvSpPr>
          <p:spPr>
            <a:xfrm>
              <a:off x="793628" y="6711925"/>
              <a:ext cx="60480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872384" y="6095410"/>
              <a:ext cx="5890488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00"/>
                </a:lnSpc>
                <a:spcBef>
                  <a:spcPct val="0"/>
                </a:spcBef>
              </a:pPr>
              <a:r>
                <a:rPr lang="en-US" sz="1500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Miller, T. (Producer), &amp; Cameron, J. (Director). (2019). </a:t>
              </a:r>
              <a:br>
                <a:rPr lang="en-US" sz="1500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500" i="1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Terminator: Dark Fate [Film]. </a:t>
              </a:r>
              <a:r>
                <a:rPr lang="en-US" sz="1500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Paramount Pictures.</a:t>
              </a:r>
            </a:p>
          </p:txBody>
        </p:sp>
        <p:sp>
          <p:nvSpPr>
            <p:cNvPr id="16" name="AutoShape 5"/>
            <p:cNvSpPr/>
            <p:nvPr/>
          </p:nvSpPr>
          <p:spPr>
            <a:xfrm>
              <a:off x="793628" y="5964670"/>
              <a:ext cx="60480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872384" y="5119555"/>
              <a:ext cx="5890488" cy="714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00"/>
                </a:lnSpc>
                <a:spcBef>
                  <a:spcPct val="0"/>
                </a:spcBef>
              </a:pPr>
              <a:r>
                <a:rPr lang="en-US" sz="1500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Lopez, B. (2021). The role of artificial intelligence in healthcare. </a:t>
              </a:r>
              <a:r>
                <a:rPr lang="en-US" sz="1500" i="1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Journal of Medical Technology</a:t>
              </a:r>
              <a:r>
                <a:rPr lang="en-US" sz="1500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13(2), 24-39. doi:10.1016/j.jmtech.2021.05.004</a:t>
              </a:r>
            </a:p>
          </p:txBody>
        </p:sp>
        <p:sp>
          <p:nvSpPr>
            <p:cNvPr id="15" name="AutoShape 4"/>
            <p:cNvSpPr/>
            <p:nvPr/>
          </p:nvSpPr>
          <p:spPr>
            <a:xfrm>
              <a:off x="793628" y="4988815"/>
              <a:ext cx="60480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4"/>
            <p:cNvSpPr txBox="1"/>
            <p:nvPr/>
          </p:nvSpPr>
          <p:spPr>
            <a:xfrm>
              <a:off x="872384" y="4600900"/>
              <a:ext cx="5890488" cy="230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00"/>
                </a:lnSpc>
                <a:spcBef>
                  <a:spcPct val="0"/>
                </a:spcBef>
              </a:pPr>
              <a:r>
                <a:rPr lang="en-US" sz="1500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King, M. L. (1963). </a:t>
              </a:r>
              <a:r>
                <a:rPr lang="en-US" sz="1500" i="1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Why we can't wait</a:t>
              </a:r>
              <a:r>
                <a:rPr lang="en-US" sz="1500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Harper &amp; Row.</a:t>
              </a:r>
            </a:p>
          </p:txBody>
        </p:sp>
        <p:sp>
          <p:nvSpPr>
            <p:cNvPr id="14" name="AutoShape 3"/>
            <p:cNvSpPr/>
            <p:nvPr/>
          </p:nvSpPr>
          <p:spPr>
            <a:xfrm>
              <a:off x="793628" y="4470160"/>
              <a:ext cx="60480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3"/>
            <p:cNvSpPr txBox="1"/>
            <p:nvPr/>
          </p:nvSpPr>
          <p:spPr>
            <a:xfrm>
              <a:off x="872384" y="3625045"/>
              <a:ext cx="5890488" cy="714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00"/>
                </a:lnSpc>
                <a:spcBef>
                  <a:spcPct val="0"/>
                </a:spcBef>
              </a:pPr>
              <a:r>
                <a:rPr lang="en-US" sz="1500" u="none" strike="noStrike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Johnson, E., Smith, R., &amp; Lee, T. (2019). Climate change and its influence on agricultural practices. </a:t>
              </a:r>
              <a:r>
                <a:rPr lang="en-US" sz="1500" i="1" u="none" strike="noStrike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Environment and Climate Journal</a:t>
              </a:r>
              <a:r>
                <a:rPr lang="en-US" sz="1500" u="none" strike="noStrike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12(4), 200-215.</a:t>
              </a:r>
            </a:p>
          </p:txBody>
        </p:sp>
        <p:sp>
          <p:nvSpPr>
            <p:cNvPr id="13" name="AutoShape 2"/>
            <p:cNvSpPr/>
            <p:nvPr/>
          </p:nvSpPr>
          <p:spPr>
            <a:xfrm>
              <a:off x="793628" y="3494305"/>
              <a:ext cx="60480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2"/>
            <p:cNvSpPr txBox="1"/>
            <p:nvPr/>
          </p:nvSpPr>
          <p:spPr>
            <a:xfrm>
              <a:off x="872384" y="2649190"/>
              <a:ext cx="5890488" cy="714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00"/>
                </a:lnSpc>
                <a:spcBef>
                  <a:spcPct val="0"/>
                </a:spcBef>
              </a:pPr>
              <a:r>
                <a:rPr lang="en-US" sz="1500" u="none" strike="noStrike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Brown, C., &amp; Davis, H. (2021). The impact of digital technology on modern businesses. </a:t>
              </a:r>
              <a:r>
                <a:rPr lang="en-US" sz="1500" i="1" u="none" strike="noStrike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Technology Today</a:t>
              </a:r>
              <a:r>
                <a:rPr lang="en-US" sz="1500" u="none" strike="noStrike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18(2), 32-49. Retrieved from https://www.technologytoday.com/impact-digital-tech/</a:t>
              </a:r>
            </a:p>
          </p:txBody>
        </p:sp>
        <p:sp>
          <p:nvSpPr>
            <p:cNvPr id="12" name="AutoShape 1"/>
            <p:cNvSpPr/>
            <p:nvPr/>
          </p:nvSpPr>
          <p:spPr>
            <a:xfrm>
              <a:off x="793628" y="2518450"/>
              <a:ext cx="60480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1"/>
            <p:cNvSpPr txBox="1"/>
            <p:nvPr/>
          </p:nvSpPr>
          <p:spPr>
            <a:xfrm>
              <a:off x="872384" y="1901935"/>
              <a:ext cx="5890488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800"/>
                </a:lnSpc>
              </a:pPr>
              <a:r>
                <a:rPr lang="en-US" sz="1500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Alvarez, A. (2020). The effect of mindfulness on job satisfaction. </a:t>
              </a:r>
              <a:r>
                <a:rPr lang="en-US" sz="1500" i="1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Journal of Workplace Health</a:t>
              </a:r>
              <a:r>
                <a:rPr lang="en-US" sz="1500" spc="7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7(3), 105-116.</a:t>
              </a:r>
            </a:p>
          </p:txBody>
        </p:sp>
        <p:sp>
          <p:nvSpPr>
            <p:cNvPr id="2" name="REFERENCES"/>
            <p:cNvSpPr txBox="1"/>
            <p:nvPr/>
          </p:nvSpPr>
          <p:spPr>
            <a:xfrm>
              <a:off x="1655871" y="937052"/>
              <a:ext cx="4244757" cy="517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60"/>
                </a:lnSpc>
                <a:spcBef>
                  <a:spcPct val="0"/>
                </a:spcBef>
              </a:pPr>
              <a:r>
                <a:rPr lang="en-US" sz="3600" b="1" spc="22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REFERENCES</a:t>
              </a:r>
            </a:p>
          </p:txBody>
        </p:sp>
        <p:sp>
          <p:nvSpPr>
            <p:cNvPr id="19" name="TemplateLAB"/>
            <p:cNvSpPr/>
            <p:nvPr/>
          </p:nvSpPr>
          <p:spPr>
            <a:xfrm>
              <a:off x="3423030" y="10190288"/>
              <a:ext cx="713940" cy="117800"/>
            </a:xfrm>
            <a:custGeom>
              <a:avLst/>
              <a:gdLst/>
              <a:ahLst/>
              <a:cxnLst/>
              <a:rect l="l" t="t" r="r" b="b"/>
              <a:pathLst>
                <a:path w="713940" h="117800">
                  <a:moveTo>
                    <a:pt x="0" y="0"/>
                  </a:moveTo>
                  <a:lnTo>
                    <a:pt x="713940" y="0"/>
                  </a:lnTo>
                  <a:lnTo>
                    <a:pt x="713940" y="117800"/>
                  </a:lnTo>
                  <a:lnTo>
                    <a:pt x="0" y="117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</TotalTime>
  <Words>249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Times New Roman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5403</dc:creator>
  <cp:lastModifiedBy>HUONG NGUYEN THU</cp:lastModifiedBy>
  <cp:revision>7</cp:revision>
  <dcterms:created xsi:type="dcterms:W3CDTF">2023-08-04T02:53:57Z</dcterms:created>
  <dcterms:modified xsi:type="dcterms:W3CDTF">2023-08-04T05:25:05Z</dcterms:modified>
</cp:coreProperties>
</file>