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0" r:id="rId2"/>
  </p:sldIdLst>
  <p:sldSz cx="7556500" cy="10693400"/>
  <p:notesSz cx="6858000" cy="9144000"/>
  <p:embeddedFontLst>
    <p:embeddedFont>
      <p:font typeface="Anton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ontserrat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A"/>
    <a:srgbClr val="366252"/>
    <a:srgbClr val="FFF3D2"/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1164" y="-2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4">
            <a:extLst>
              <a:ext uri="{FF2B5EF4-FFF2-40B4-BE49-F238E27FC236}">
                <a16:creationId xmlns:a16="http://schemas.microsoft.com/office/drawing/2014/main" id="{2E9FEC6C-1401-6746-A4D7-A0FAA55DCFE6}"/>
              </a:ext>
            </a:extLst>
          </p:cNvPr>
          <p:cNvGrpSpPr/>
          <p:nvPr/>
        </p:nvGrpSpPr>
        <p:grpSpPr>
          <a:xfrm>
            <a:off x="-2965" y="619473"/>
            <a:ext cx="7562965" cy="10072527"/>
            <a:chOff x="-2965" y="619473"/>
            <a:chExt cx="7562965" cy="10072527"/>
          </a:xfrm>
        </p:grpSpPr>
        <p:sp>
          <p:nvSpPr>
            <p:cNvPr id="25" name="Freeform 1"/>
            <p:cNvSpPr/>
            <p:nvPr/>
          </p:nvSpPr>
          <p:spPr>
            <a:xfrm>
              <a:off x="-2965" y="10484471"/>
              <a:ext cx="7562965" cy="207529"/>
            </a:xfrm>
            <a:custGeom>
              <a:avLst/>
              <a:gdLst/>
              <a:ahLst/>
              <a:cxnLst/>
              <a:rect l="l" t="t" r="r" b="b"/>
              <a:pathLst>
                <a:path w="15550896" h="426720">
                  <a:moveTo>
                    <a:pt x="0" y="426720"/>
                  </a:moveTo>
                  <a:lnTo>
                    <a:pt x="15550896" y="426720"/>
                  </a:lnTo>
                  <a:lnTo>
                    <a:pt x="15550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953"/>
            </a:solidFill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3" name="REFERENCE SHEET"/>
            <p:cNvSpPr txBox="1"/>
            <p:nvPr/>
          </p:nvSpPr>
          <p:spPr>
            <a:xfrm>
              <a:off x="1551180" y="9739150"/>
              <a:ext cx="4454140" cy="38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4"/>
                </a:lnSpc>
              </a:pPr>
              <a:r>
                <a:rPr lang="en-US" sz="2499" spc="124" dirty="0">
                  <a:solidFill>
                    <a:srgbClr val="333953"/>
                  </a:solidFill>
                  <a:latin typeface="Anton"/>
                </a:rPr>
                <a:t>REFERENCE SHEET</a:t>
              </a:r>
            </a:p>
          </p:txBody>
        </p:sp>
        <p:grpSp>
          <p:nvGrpSpPr>
            <p:cNvPr id="31" name="Group 7">
              <a:extLst>
                <a:ext uri="{FF2B5EF4-FFF2-40B4-BE49-F238E27FC236}">
                  <a16:creationId xmlns:a16="http://schemas.microsoft.com/office/drawing/2014/main" id="{E4504B20-0AD7-3C25-307B-731133C6E6D6}"/>
                </a:ext>
              </a:extLst>
            </p:cNvPr>
            <p:cNvGrpSpPr/>
            <p:nvPr/>
          </p:nvGrpSpPr>
          <p:grpSpPr>
            <a:xfrm>
              <a:off x="4064926" y="6377009"/>
              <a:ext cx="2986783" cy="1870967"/>
              <a:chOff x="4064926" y="6377009"/>
              <a:chExt cx="2986783" cy="1870967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4064926" y="7276941"/>
                <a:ext cx="2933664" cy="971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3333 Cedar Lane, Anytown, NY 12345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(111) 222-3333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robertgreen@efgind.com</a:t>
                </a:r>
              </a:p>
              <a:p>
                <a:pPr marL="194310" lvl="1" indent="-97155"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Was my direct supervisor at EFG Industries from 2020-2023.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118045" y="6792875"/>
                <a:ext cx="2554613" cy="3107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spc="399" dirty="0">
                    <a:solidFill>
                      <a:srgbClr val="333953"/>
                    </a:solidFill>
                    <a:latin typeface="Montserrat" pitchFamily="2" charset="0"/>
                  </a:rPr>
                  <a:t>HEAD OF OPERATIONS</a:t>
                </a:r>
              </a:p>
              <a:p>
                <a:pPr marL="0" lvl="0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i="1" spc="320" dirty="0">
                    <a:solidFill>
                      <a:srgbClr val="333953"/>
                    </a:solidFill>
                    <a:latin typeface="Montserrat" pitchFamily="2" charset="0"/>
                  </a:rPr>
                  <a:t>EFG INDUSTRIES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118045" y="6377009"/>
                <a:ext cx="2933664" cy="3206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500"/>
                  </a:lnSpc>
                  <a:spcBef>
                    <a:spcPct val="0"/>
                  </a:spcBef>
                </a:pPr>
                <a:r>
                  <a:rPr lang="en-US" sz="2000" spc="100" dirty="0">
                    <a:solidFill>
                      <a:srgbClr val="333953"/>
                    </a:solidFill>
                    <a:latin typeface="Anton"/>
                  </a:rPr>
                  <a:t>ROBERT GREEN</a:t>
                </a:r>
              </a:p>
            </p:txBody>
          </p:sp>
        </p:grp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463E108E-86A2-5A3F-EAC3-3DA907DB6B6E}"/>
                </a:ext>
              </a:extLst>
            </p:cNvPr>
            <p:cNvGrpSpPr/>
            <p:nvPr/>
          </p:nvGrpSpPr>
          <p:grpSpPr>
            <a:xfrm>
              <a:off x="585210" y="6376950"/>
              <a:ext cx="2607768" cy="2085893"/>
              <a:chOff x="585210" y="6376950"/>
              <a:chExt cx="2607768" cy="2085893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585210" y="7276941"/>
                <a:ext cx="2607768" cy="1185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2222 Walnut Street, Anytown, NY 12345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(333) 444-5555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thomaswhite@bcdtech.com</a:t>
                </a:r>
              </a:p>
              <a:p>
                <a:pPr marL="194310" lvl="1" indent="-97155"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Collaborated on multiple software development projects from 2018-2020.</a:t>
                </a:r>
              </a:p>
              <a:p>
                <a:pPr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spc="18" dirty="0">
                  <a:solidFill>
                    <a:srgbClr val="333953"/>
                  </a:solidFill>
                  <a:latin typeface="Montserrat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638329" y="6792875"/>
                <a:ext cx="2235522" cy="3107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spc="399" dirty="0">
                    <a:solidFill>
                      <a:srgbClr val="333953"/>
                    </a:solidFill>
                    <a:latin typeface="Montserrat" pitchFamily="2" charset="0"/>
                  </a:rPr>
                  <a:t>PRODUCT MANAGER</a:t>
                </a:r>
              </a:p>
              <a:p>
                <a:pPr marL="0" lvl="0" indent="0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i="1" spc="320" dirty="0">
                    <a:solidFill>
                      <a:srgbClr val="333953"/>
                    </a:solidFill>
                    <a:latin typeface="Montserrat" pitchFamily="2" charset="0"/>
                  </a:rPr>
                  <a:t>BCD TECHNOLOGIES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638329" y="6376950"/>
                <a:ext cx="2465645" cy="3206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500"/>
                  </a:lnSpc>
                  <a:spcBef>
                    <a:spcPct val="0"/>
                  </a:spcBef>
                </a:pPr>
                <a:r>
                  <a:rPr lang="en-US" sz="2000" spc="100" dirty="0">
                    <a:solidFill>
                      <a:srgbClr val="333953"/>
                    </a:solidFill>
                    <a:latin typeface="Anton"/>
                  </a:rPr>
                  <a:t>THOMAS WHITE</a:t>
                </a:r>
              </a:p>
            </p:txBody>
          </p:sp>
        </p:grp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382182B1-2045-0AAB-BAB9-13875BB52320}"/>
                </a:ext>
              </a:extLst>
            </p:cNvPr>
            <p:cNvGrpSpPr/>
            <p:nvPr/>
          </p:nvGrpSpPr>
          <p:grpSpPr>
            <a:xfrm>
              <a:off x="4064926" y="3512257"/>
              <a:ext cx="2986783" cy="2065104"/>
              <a:chOff x="4064926" y="3512257"/>
              <a:chExt cx="2986783" cy="2065104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4064926" y="4606326"/>
                <a:ext cx="2933664" cy="971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9101 Chestnut Blvd, Anytown, NY 12345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(444) 333-2222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laurajohnson@abcenterprises.com</a:t>
                </a:r>
              </a:p>
              <a:p>
                <a:pPr marL="194310" lvl="1" indent="-97155"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Worked to </a:t>
                </a:r>
                <a:r>
                  <a:rPr lang="en-US" sz="900" spc="18" dirty="0" err="1">
                    <a:solidFill>
                      <a:srgbClr val="333953"/>
                    </a:solidFill>
                    <a:latin typeface="Montserrat"/>
                  </a:rPr>
                  <a:t>gether</a:t>
                </a: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 on a joint project between XYZ Corporation and ABC Enterprises in 2019.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118045" y="3928182"/>
                <a:ext cx="2880546" cy="4902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b="1" spc="399" dirty="0">
                    <a:solidFill>
                      <a:srgbClr val="333953"/>
                    </a:solidFill>
                    <a:latin typeface="Montserrat" pitchFamily="2" charset="0"/>
                  </a:rPr>
                  <a:t>DIRECTOR OF SOFTWARE DEVELOPMENT</a:t>
                </a:r>
              </a:p>
              <a:p>
                <a:pPr>
                  <a:lnSpc>
                    <a:spcPts val="1120"/>
                  </a:lnSpc>
                </a:pPr>
                <a:r>
                  <a:rPr lang="en-US" sz="800" i="1" spc="320" dirty="0">
                    <a:solidFill>
                      <a:srgbClr val="333953"/>
                    </a:solidFill>
                    <a:latin typeface="Montserrat" pitchFamily="2" charset="0"/>
                  </a:rPr>
                  <a:t>ABC ENTERPRISES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4118045" y="3512257"/>
                <a:ext cx="2933664" cy="3206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500"/>
                  </a:lnSpc>
                  <a:spcBef>
                    <a:spcPct val="0"/>
                  </a:spcBef>
                </a:pPr>
                <a:r>
                  <a:rPr lang="en-US" sz="2000" u="none" strike="noStrike" spc="100" dirty="0">
                    <a:solidFill>
                      <a:srgbClr val="333953"/>
                    </a:solidFill>
                    <a:latin typeface="Anton"/>
                  </a:rPr>
                  <a:t>MICHAEL ROBERTS</a:t>
                </a:r>
              </a:p>
            </p:txBody>
          </p:sp>
        </p:grpSp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18328BD4-87F8-2CC9-4214-95A86A728E8E}"/>
                </a:ext>
              </a:extLst>
            </p:cNvPr>
            <p:cNvGrpSpPr/>
            <p:nvPr/>
          </p:nvGrpSpPr>
          <p:grpSpPr>
            <a:xfrm>
              <a:off x="585210" y="3512257"/>
              <a:ext cx="2518764" cy="1871026"/>
              <a:chOff x="585210" y="3512257"/>
              <a:chExt cx="2518764" cy="1871026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585210" y="4412248"/>
                <a:ext cx="2465645" cy="9710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1234 Oak Road, Anytown, NY 12345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(987) 654-3210</a:t>
                </a:r>
              </a:p>
              <a:p>
                <a:pPr marL="194310" lvl="1" indent="-97155">
                  <a:lnSpc>
                    <a:spcPct val="130000"/>
                  </a:lnSpc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janesmith@xyzcorp.com</a:t>
                </a:r>
              </a:p>
              <a:p>
                <a:pPr marL="194310" lvl="1" indent="-97155">
                  <a:spcBef>
                    <a:spcPts val="200"/>
                  </a:spcBef>
                  <a:spcAft>
                    <a:spcPts val="200"/>
                  </a:spcAft>
                  <a:buFont typeface="Arial"/>
                  <a:buChar char="•"/>
                </a:pPr>
                <a:r>
                  <a:rPr lang="en-US" sz="900" spc="18" dirty="0">
                    <a:solidFill>
                      <a:srgbClr val="333953"/>
                    </a:solidFill>
                    <a:latin typeface="Montserrat"/>
                  </a:rPr>
                  <a:t>Worked together at XYZ Corporation from 2017-2020.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638329" y="3928182"/>
                <a:ext cx="2235522" cy="3107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spc="399" dirty="0">
                    <a:solidFill>
                      <a:srgbClr val="333953"/>
                    </a:solidFill>
                    <a:latin typeface="Montserrat" pitchFamily="2" charset="0"/>
                  </a:rPr>
                  <a:t>SENIOR ENGINEER </a:t>
                </a:r>
              </a:p>
              <a:p>
                <a:pPr marL="0" lvl="0" indent="0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i="1" u="none" strike="noStrike" spc="320" dirty="0">
                    <a:solidFill>
                      <a:srgbClr val="333953"/>
                    </a:solidFill>
                    <a:latin typeface="Montserrat" pitchFamily="2" charset="0"/>
                  </a:rPr>
                  <a:t>XYZ CORPORATION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638329" y="3512257"/>
                <a:ext cx="2465645" cy="3206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500"/>
                  </a:lnSpc>
                  <a:spcBef>
                    <a:spcPct val="0"/>
                  </a:spcBef>
                </a:pPr>
                <a:r>
                  <a:rPr lang="en-US" sz="2000" u="none" strike="noStrike" spc="100" dirty="0">
                    <a:solidFill>
                      <a:srgbClr val="333953"/>
                    </a:solidFill>
                    <a:latin typeface="Anton"/>
                  </a:rPr>
                  <a:t>JANE SMITH</a:t>
                </a:r>
              </a:p>
            </p:txBody>
          </p:sp>
        </p:grpSp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8686B535-3B50-657C-7193-7D6512F0A7E7}"/>
                </a:ext>
              </a:extLst>
            </p:cNvPr>
            <p:cNvGrpSpPr/>
            <p:nvPr/>
          </p:nvGrpSpPr>
          <p:grpSpPr>
            <a:xfrm>
              <a:off x="471850" y="2188928"/>
              <a:ext cx="6615859" cy="380354"/>
              <a:chOff x="471850" y="2188928"/>
              <a:chExt cx="6615859" cy="380354"/>
            </a:xfrm>
          </p:grpSpPr>
          <p:sp>
            <p:nvSpPr>
              <p:cNvPr id="5" name="Freeform 5"/>
              <p:cNvSpPr/>
              <p:nvPr/>
            </p:nvSpPr>
            <p:spPr>
              <a:xfrm rot="10800000">
                <a:off x="471850" y="2188928"/>
                <a:ext cx="6615859" cy="380354"/>
              </a:xfrm>
              <a:custGeom>
                <a:avLst/>
                <a:gdLst/>
                <a:ahLst/>
                <a:cxnLst/>
                <a:rect l="l" t="t" r="r" b="b"/>
                <a:pathLst>
                  <a:path w="19051223" h="1107440">
                    <a:moveTo>
                      <a:pt x="18497503" y="45720"/>
                    </a:moveTo>
                    <a:cubicBezTo>
                      <a:pt x="18776903" y="45720"/>
                      <a:pt x="19004234" y="273050"/>
                      <a:pt x="19004234" y="552450"/>
                    </a:cubicBezTo>
                    <a:cubicBezTo>
                      <a:pt x="19004234" y="831850"/>
                      <a:pt x="18776903" y="1059180"/>
                      <a:pt x="18497503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8497503" y="45720"/>
                    </a:lnTo>
                    <a:moveTo>
                      <a:pt x="18497503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8497503" y="1107440"/>
                    </a:lnTo>
                    <a:cubicBezTo>
                      <a:pt x="18803573" y="1107440"/>
                      <a:pt x="19051223" y="859790"/>
                      <a:pt x="19051223" y="553720"/>
                    </a:cubicBezTo>
                    <a:cubicBezTo>
                      <a:pt x="19049953" y="247650"/>
                      <a:pt x="18802303" y="0"/>
                      <a:pt x="18497503" y="0"/>
                    </a:cubicBezTo>
                    <a:close/>
                  </a:path>
                </a:pathLst>
              </a:custGeom>
              <a:solidFill>
                <a:srgbClr val="33395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4680170" y="2319203"/>
                <a:ext cx="2241501" cy="1198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b="1" spc="280" dirty="0">
                    <a:solidFill>
                      <a:srgbClr val="333953"/>
                    </a:solidFill>
                    <a:latin typeface="Montserrat" pitchFamily="2" charset="0"/>
                  </a:rPr>
                  <a:t>1 ELM STREET, ANYTOWN</a:t>
                </a:r>
              </a:p>
            </p:txBody>
          </p:sp>
          <p:sp>
            <p:nvSpPr>
              <p:cNvPr id="7" name="AutoShape 7"/>
              <p:cNvSpPr/>
              <p:nvPr/>
            </p:nvSpPr>
            <p:spPr>
              <a:xfrm flipV="1">
                <a:off x="4620965" y="2259741"/>
                <a:ext cx="0" cy="238728"/>
              </a:xfrm>
              <a:prstGeom prst="line">
                <a:avLst/>
              </a:prstGeom>
              <a:ln w="9525" cap="rnd">
                <a:solidFill>
                  <a:srgbClr val="33395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060146" y="2319203"/>
                <a:ext cx="1539713" cy="11980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b="1" spc="280" dirty="0">
                    <a:solidFill>
                      <a:srgbClr val="333953"/>
                    </a:solidFill>
                    <a:latin typeface="Montserrat" pitchFamily="2" charset="0"/>
                  </a:rPr>
                  <a:t>(123) 456-7890</a:t>
                </a:r>
              </a:p>
            </p:txBody>
          </p:sp>
          <p:sp>
            <p:nvSpPr>
              <p:cNvPr id="6" name="AutoShape 6"/>
              <p:cNvSpPr/>
              <p:nvPr/>
            </p:nvSpPr>
            <p:spPr>
              <a:xfrm flipV="1">
                <a:off x="2962838" y="2259741"/>
                <a:ext cx="0" cy="238728"/>
              </a:xfrm>
              <a:prstGeom prst="line">
                <a:avLst/>
              </a:prstGeom>
              <a:ln w="9525" cap="rnd">
                <a:solidFill>
                  <a:srgbClr val="333953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638329" y="2319203"/>
                <a:ext cx="2265302" cy="1198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b="1" spc="280" dirty="0">
                    <a:solidFill>
                      <a:srgbClr val="333953"/>
                    </a:solidFill>
                    <a:latin typeface="Montserrat" pitchFamily="2" charset="0"/>
                  </a:rPr>
                  <a:t>SAM.BROWN@EMAIL.COM</a:t>
                </a:r>
              </a:p>
            </p:txBody>
          </p:sp>
        </p:grpSp>
        <p:sp>
          <p:nvSpPr>
            <p:cNvPr id="11" name="TextBox 2"/>
            <p:cNvSpPr txBox="1"/>
            <p:nvPr/>
          </p:nvSpPr>
          <p:spPr>
            <a:xfrm>
              <a:off x="2361954" y="1740949"/>
              <a:ext cx="2836092" cy="16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 spc="399" dirty="0">
                  <a:solidFill>
                    <a:srgbClr val="333953"/>
                  </a:solidFill>
                  <a:latin typeface="Montserrat" pitchFamily="2" charset="0"/>
                </a:rPr>
                <a:t>GRAPHICS DESIGNER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49720" y="619473"/>
              <a:ext cx="4060560" cy="923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9"/>
                </a:lnSpc>
              </a:pPr>
              <a:r>
                <a:rPr lang="en-US" sz="5999" spc="299" dirty="0">
                  <a:solidFill>
                    <a:srgbClr val="333953"/>
                  </a:solidFill>
                  <a:latin typeface="Anton"/>
                </a:rPr>
                <a:t>SAM BROWN</a:t>
              </a:r>
            </a:p>
          </p:txBody>
        </p:sp>
        <p:sp>
          <p:nvSpPr>
            <p:cNvPr id="26" name="TemplateLAB"/>
            <p:cNvSpPr/>
            <p:nvPr/>
          </p:nvSpPr>
          <p:spPr>
            <a:xfrm rot="-5400000">
              <a:off x="6447030" y="1054070"/>
              <a:ext cx="713940" cy="117800"/>
            </a:xfrm>
            <a:custGeom>
              <a:avLst/>
              <a:gdLst/>
              <a:ahLst/>
              <a:cxnLst/>
              <a:rect l="l" t="t" r="r" b="b"/>
              <a:pathLst>
                <a:path w="713940" h="117800">
                  <a:moveTo>
                    <a:pt x="0" y="0"/>
                  </a:moveTo>
                  <a:lnTo>
                    <a:pt x="713940" y="0"/>
                  </a:lnTo>
                  <a:lnTo>
                    <a:pt x="713940" y="117800"/>
                  </a:lnTo>
                  <a:lnTo>
                    <a:pt x="0" y="11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106</TotalTime>
  <Words>160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Anton</vt:lpstr>
      <vt:lpstr>Calibri Light</vt:lpstr>
      <vt:lpstr>Montserrat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8</cp:revision>
  <dcterms:created xsi:type="dcterms:W3CDTF">2023-08-04T02:53:57Z</dcterms:created>
  <dcterms:modified xsi:type="dcterms:W3CDTF">2023-08-04T13:07:29Z</dcterms:modified>
</cp:coreProperties>
</file>