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arcellus" panose="020E0602050203020307" pitchFamily="34" charset="0"/>
      <p:regular r:id="rId9"/>
    </p:embeddedFont>
    <p:embeddedFont>
      <p:font typeface="Montserrat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5EA"/>
    <a:srgbClr val="366252"/>
    <a:srgbClr val="FFF3D2"/>
    <a:srgbClr val="FC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358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9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3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2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5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9022-CDD7-43EA-9518-B8C02D6F817C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44C-3BDF-4BB8-875C-49E006B00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28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3">
            <a:extLst>
              <a:ext uri="{FF2B5EF4-FFF2-40B4-BE49-F238E27FC236}">
                <a16:creationId xmlns:a16="http://schemas.microsoft.com/office/drawing/2014/main" id="{83ECBB17-2FE2-15AA-A36A-939E755905C3}"/>
              </a:ext>
            </a:extLst>
          </p:cNvPr>
          <p:cNvGrpSpPr/>
          <p:nvPr/>
        </p:nvGrpSpPr>
        <p:grpSpPr>
          <a:xfrm>
            <a:off x="0" y="592427"/>
            <a:ext cx="7556500" cy="9508546"/>
            <a:chOff x="0" y="578029"/>
            <a:chExt cx="7556500" cy="9508546"/>
          </a:xfrm>
        </p:grpSpPr>
        <p:grpSp>
          <p:nvGrpSpPr>
            <p:cNvPr id="52" name="Group 6">
              <a:extLst>
                <a:ext uri="{FF2B5EF4-FFF2-40B4-BE49-F238E27FC236}">
                  <a16:creationId xmlns:a16="http://schemas.microsoft.com/office/drawing/2014/main" id="{77588BF2-6DBE-25F7-7814-DDEC11726E3E}"/>
                </a:ext>
              </a:extLst>
            </p:cNvPr>
            <p:cNvGrpSpPr/>
            <p:nvPr/>
          </p:nvGrpSpPr>
          <p:grpSpPr>
            <a:xfrm>
              <a:off x="756000" y="8514032"/>
              <a:ext cx="6048001" cy="1349968"/>
              <a:chOff x="756000" y="8514032"/>
              <a:chExt cx="6048001" cy="1349968"/>
            </a:xfrm>
          </p:grpSpPr>
          <p:sp>
            <p:nvSpPr>
              <p:cNvPr id="36" name="TextBox 36"/>
              <p:cNvSpPr txBox="1"/>
              <p:nvPr/>
            </p:nvSpPr>
            <p:spPr>
              <a:xfrm>
                <a:off x="2903568" y="9055804"/>
                <a:ext cx="3795836" cy="8081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2222 Walnut Street, Anytown, NY 12345 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(333) 444-5555 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thomaswhite@bcdtech.com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Collaborated on multiple software development projects.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3008165" y="8790533"/>
                <a:ext cx="3795836" cy="143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spc="90" dirty="0">
                    <a:solidFill>
                      <a:srgbClr val="006F82"/>
                    </a:solidFill>
                    <a:latin typeface="Marcellus"/>
                  </a:rPr>
                  <a:t>PRODUCT MANAGER </a:t>
                </a:r>
                <a:r>
                  <a:rPr lang="en-US" sz="900" u="none" strike="noStrike" spc="90" dirty="0">
                    <a:solidFill>
                      <a:srgbClr val="006F82"/>
                    </a:solidFill>
                    <a:latin typeface="Marcellus"/>
                  </a:rPr>
                  <a:t>I BCD TECHNOLOGIES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3008165" y="8514032"/>
                <a:ext cx="2933665" cy="2015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120" dirty="0">
                    <a:solidFill>
                      <a:srgbClr val="006F82"/>
                    </a:solidFill>
                    <a:latin typeface="Montserrat" pitchFamily="2" charset="0"/>
                  </a:rPr>
                  <a:t>THOMAS WHITE 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56000" y="8514032"/>
                <a:ext cx="1715321" cy="1933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spc="120" dirty="0">
                    <a:solidFill>
                      <a:srgbClr val="006F82"/>
                    </a:solidFill>
                    <a:latin typeface="Marcellus"/>
                  </a:rPr>
                  <a:t>REFERENCE #4:</a:t>
                </a:r>
              </a:p>
            </p:txBody>
          </p:sp>
        </p:grpSp>
        <p:sp>
          <p:nvSpPr>
            <p:cNvPr id="19" name="AutoShape 19"/>
            <p:cNvSpPr/>
            <p:nvPr/>
          </p:nvSpPr>
          <p:spPr>
            <a:xfrm>
              <a:off x="756000" y="8205822"/>
              <a:ext cx="6048000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5">
              <a:extLst>
                <a:ext uri="{FF2B5EF4-FFF2-40B4-BE49-F238E27FC236}">
                  <a16:creationId xmlns:a16="http://schemas.microsoft.com/office/drawing/2014/main" id="{41DAF8B6-D167-68DE-2116-5F3E16F9BEB3}"/>
                </a:ext>
              </a:extLst>
            </p:cNvPr>
            <p:cNvGrpSpPr/>
            <p:nvPr/>
          </p:nvGrpSpPr>
          <p:grpSpPr>
            <a:xfrm>
              <a:off x="756000" y="6528037"/>
              <a:ext cx="6146011" cy="1355289"/>
              <a:chOff x="756000" y="6528037"/>
              <a:chExt cx="6146011" cy="1355289"/>
            </a:xfrm>
          </p:grpSpPr>
          <p:sp>
            <p:nvSpPr>
              <p:cNvPr id="31" name="TextBox 31"/>
              <p:cNvSpPr txBox="1"/>
              <p:nvPr/>
            </p:nvSpPr>
            <p:spPr>
              <a:xfrm>
                <a:off x="2903568" y="7075130"/>
                <a:ext cx="3900432" cy="8081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9101 Chestnut Blvd, Anytown, NY 12345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(444) 333-2222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laurajohnson@abcenterprises.com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Worked together on a joint project between XYZ Corporation.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3008165" y="6828909"/>
                <a:ext cx="3893846" cy="143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spc="90" dirty="0">
                    <a:solidFill>
                      <a:srgbClr val="006F82"/>
                    </a:solidFill>
                    <a:latin typeface="Marcellus"/>
                  </a:rPr>
                  <a:t>DIRECTOR OF SOFTWARE DEVELOPMENT</a:t>
                </a:r>
                <a:r>
                  <a:rPr lang="en-US" sz="900" u="none" strike="noStrike" spc="90" dirty="0">
                    <a:solidFill>
                      <a:srgbClr val="006F82"/>
                    </a:solidFill>
                    <a:latin typeface="Marcellus"/>
                  </a:rPr>
                  <a:t> I ABC ENTERPRISES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3008165" y="6528037"/>
                <a:ext cx="2933665" cy="2015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120" dirty="0">
                    <a:solidFill>
                      <a:srgbClr val="006F82"/>
                    </a:solidFill>
                    <a:latin typeface="Montserrat" pitchFamily="2" charset="0"/>
                  </a:rPr>
                  <a:t>LAURA JOHNSON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56000" y="6528037"/>
                <a:ext cx="1715321" cy="1933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spc="120" dirty="0">
                    <a:solidFill>
                      <a:srgbClr val="006F82"/>
                    </a:solidFill>
                    <a:latin typeface="Marcellus"/>
                  </a:rPr>
                  <a:t>REFERENCE #3:</a:t>
                </a:r>
              </a:p>
            </p:txBody>
          </p:sp>
        </p:grpSp>
        <p:sp>
          <p:nvSpPr>
            <p:cNvPr id="18" name="AutoShape 2"/>
            <p:cNvSpPr/>
            <p:nvPr/>
          </p:nvSpPr>
          <p:spPr>
            <a:xfrm>
              <a:off x="756000" y="6219828"/>
              <a:ext cx="6048000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1C6C6779-1265-ED4C-2877-E608E31C1486}"/>
                </a:ext>
              </a:extLst>
            </p:cNvPr>
            <p:cNvGrpSpPr/>
            <p:nvPr/>
          </p:nvGrpSpPr>
          <p:grpSpPr>
            <a:xfrm>
              <a:off x="756000" y="4527573"/>
              <a:ext cx="6146011" cy="1369758"/>
              <a:chOff x="756000" y="4527573"/>
              <a:chExt cx="6146011" cy="1369758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2903568" y="5089135"/>
                <a:ext cx="3795836" cy="8081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5678 Pine Avenue, Anytown, NY 12345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(555) 666-7777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mroberts@anytownuniv.edu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Academic advisor during my undergraduate studies.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3008165" y="4828444"/>
                <a:ext cx="3893846" cy="14382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spc="90" dirty="0">
                    <a:solidFill>
                      <a:srgbClr val="006F82"/>
                    </a:solidFill>
                    <a:latin typeface="Marcellus"/>
                  </a:rPr>
                  <a:t>PROFESSOR OF COMPUTER SCIENCE</a:t>
                </a:r>
                <a:r>
                  <a:rPr lang="en-US" sz="900" u="none" strike="noStrike" spc="90" dirty="0">
                    <a:solidFill>
                      <a:srgbClr val="006F82"/>
                    </a:solidFill>
                    <a:latin typeface="Marcellus"/>
                  </a:rPr>
                  <a:t> I ANYTOWN UNIVERSITY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3008165" y="4527573"/>
                <a:ext cx="2933665" cy="2015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120" dirty="0">
                    <a:solidFill>
                      <a:srgbClr val="006F82"/>
                    </a:solidFill>
                    <a:latin typeface="Montserrat" pitchFamily="2" charset="0"/>
                  </a:rPr>
                  <a:t>MICHAEL ROBERTS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56000" y="4527573"/>
                <a:ext cx="1715321" cy="1933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spc="120" dirty="0">
                    <a:solidFill>
                      <a:srgbClr val="006F82"/>
                    </a:solidFill>
                    <a:latin typeface="Marcellus"/>
                  </a:rPr>
                  <a:t>REFERENCE #2:</a:t>
                </a:r>
              </a:p>
            </p:txBody>
          </p:sp>
        </p:grpSp>
        <p:sp>
          <p:nvSpPr>
            <p:cNvPr id="17" name="AutoShape 1"/>
            <p:cNvSpPr/>
            <p:nvPr/>
          </p:nvSpPr>
          <p:spPr>
            <a:xfrm>
              <a:off x="756000" y="4219364"/>
              <a:ext cx="6048000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" name="Group 3">
              <a:extLst>
                <a:ext uri="{FF2B5EF4-FFF2-40B4-BE49-F238E27FC236}">
                  <a16:creationId xmlns:a16="http://schemas.microsoft.com/office/drawing/2014/main" id="{870B7353-B2B5-4288-73F2-9AFBBB049124}"/>
                </a:ext>
              </a:extLst>
            </p:cNvPr>
            <p:cNvGrpSpPr/>
            <p:nvPr/>
          </p:nvGrpSpPr>
          <p:grpSpPr>
            <a:xfrm>
              <a:off x="756000" y="2567285"/>
              <a:ext cx="6146011" cy="1329582"/>
              <a:chOff x="756000" y="2567285"/>
              <a:chExt cx="6146011" cy="1329582"/>
            </a:xfrm>
          </p:grpSpPr>
          <p:sp>
            <p:nvSpPr>
              <p:cNvPr id="26" name="TextBox 26"/>
              <p:cNvSpPr txBox="1"/>
              <p:nvPr/>
            </p:nvSpPr>
            <p:spPr>
              <a:xfrm>
                <a:off x="2903568" y="3088671"/>
                <a:ext cx="3893846" cy="8081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1234 Oak Road, Anytown, NY 12345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(987) 654-3210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janesmith@xyzcorp.com</a:t>
                </a:r>
              </a:p>
              <a:p>
                <a:pPr marL="194310" lvl="1" indent="-97155">
                  <a:lnSpc>
                    <a:spcPts val="1709"/>
                  </a:lnSpc>
                  <a:buFont typeface="Arial"/>
                  <a:buChar char="•"/>
                </a:pPr>
                <a:r>
                  <a:rPr lang="en-US" sz="900" spc="18" dirty="0">
                    <a:solidFill>
                      <a:srgbClr val="000000"/>
                    </a:solidFill>
                    <a:latin typeface="Montserrat"/>
                  </a:rPr>
                  <a:t>Worked together at XYZ Corporation from 2017-2020.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3008165" y="2843667"/>
                <a:ext cx="3893846" cy="143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260"/>
                  </a:lnSpc>
                  <a:spcBef>
                    <a:spcPct val="0"/>
                  </a:spcBef>
                </a:pPr>
                <a:r>
                  <a:rPr lang="en-US" sz="900" u="none" strike="noStrike" spc="90" dirty="0">
                    <a:solidFill>
                      <a:srgbClr val="006F82"/>
                    </a:solidFill>
                    <a:latin typeface="Marcellus"/>
                  </a:rPr>
                  <a:t>SENIOR ENGINEER I XYZ CORPORATION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3008165" y="2567285"/>
                <a:ext cx="2933665" cy="2015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b="1" spc="120" dirty="0">
                    <a:solidFill>
                      <a:srgbClr val="006F82"/>
                    </a:solidFill>
                    <a:latin typeface="Montserrat" pitchFamily="2" charset="0"/>
                  </a:rPr>
                  <a:t>JANE SMITH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56000" y="2567285"/>
                <a:ext cx="1715321" cy="1932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spc="120" dirty="0">
                    <a:solidFill>
                      <a:srgbClr val="006F82"/>
                    </a:solidFill>
                    <a:latin typeface="Marcellus"/>
                  </a:rPr>
                  <a:t>REFERENCE #1:</a:t>
                </a:r>
              </a:p>
            </p:txBody>
          </p:sp>
        </p:grpSp>
        <p:grpSp>
          <p:nvGrpSpPr>
            <p:cNvPr id="48" name="Group 2">
              <a:extLst>
                <a:ext uri="{FF2B5EF4-FFF2-40B4-BE49-F238E27FC236}">
                  <a16:creationId xmlns:a16="http://schemas.microsoft.com/office/drawing/2014/main" id="{7233D888-1185-C836-7BD5-EFF91C01061B}"/>
                </a:ext>
              </a:extLst>
            </p:cNvPr>
            <p:cNvGrpSpPr/>
            <p:nvPr/>
          </p:nvGrpSpPr>
          <p:grpSpPr>
            <a:xfrm>
              <a:off x="0" y="1786149"/>
              <a:ext cx="7556500" cy="376325"/>
              <a:chOff x="0" y="1786149"/>
              <a:chExt cx="7556500" cy="376325"/>
            </a:xfrm>
          </p:grpSpPr>
          <p:sp>
            <p:nvSpPr>
              <p:cNvPr id="15" name="AutoShape 15"/>
              <p:cNvSpPr>
                <a:spLocks/>
              </p:cNvSpPr>
              <p:nvPr/>
            </p:nvSpPr>
            <p:spPr>
              <a:xfrm>
                <a:off x="0" y="1786149"/>
                <a:ext cx="7556500" cy="376325"/>
              </a:xfrm>
              <a:prstGeom prst="rect">
                <a:avLst/>
              </a:prstGeom>
              <a:solidFill>
                <a:srgbClr val="F2EDD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ST OF REFERENCES"/>
              <p:cNvSpPr txBox="1"/>
              <p:nvPr/>
            </p:nvSpPr>
            <p:spPr>
              <a:xfrm>
                <a:off x="756000" y="1865806"/>
                <a:ext cx="5591588" cy="2170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20"/>
                  </a:lnSpc>
                </a:pPr>
                <a:r>
                  <a:rPr lang="en-US" sz="1300" b="1" spc="130" dirty="0">
                    <a:solidFill>
                      <a:srgbClr val="006F82"/>
                    </a:solidFill>
                    <a:latin typeface="Montserrat" pitchFamily="2" charset="0"/>
                  </a:rPr>
                  <a:t>LIST OF REFERENCES</a:t>
                </a:r>
              </a:p>
            </p:txBody>
          </p:sp>
        </p:grpSp>
        <p:grpSp>
          <p:nvGrpSpPr>
            <p:cNvPr id="47" name="Group 1">
              <a:extLst>
                <a:ext uri="{FF2B5EF4-FFF2-40B4-BE49-F238E27FC236}">
                  <a16:creationId xmlns:a16="http://schemas.microsoft.com/office/drawing/2014/main" id="{E452144C-497D-E28D-370A-EE62727E7241}"/>
                </a:ext>
              </a:extLst>
            </p:cNvPr>
            <p:cNvGrpSpPr/>
            <p:nvPr/>
          </p:nvGrpSpPr>
          <p:grpSpPr>
            <a:xfrm>
              <a:off x="756000" y="578029"/>
              <a:ext cx="6502730" cy="848015"/>
              <a:chOff x="756000" y="578029"/>
              <a:chExt cx="6502730" cy="84801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8DE1CC87-3085-90B8-9EA3-C5A93CFE8D48}"/>
                  </a:ext>
                </a:extLst>
              </p:cNvPr>
              <p:cNvGrpSpPr/>
              <p:nvPr/>
            </p:nvGrpSpPr>
            <p:grpSpPr>
              <a:xfrm>
                <a:off x="4601912" y="644704"/>
                <a:ext cx="2656818" cy="777738"/>
                <a:chOff x="4601912" y="644704"/>
                <a:chExt cx="2656818" cy="777738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5524E1CC-5CC6-19E1-4341-157720865695}"/>
                    </a:ext>
                  </a:extLst>
                </p:cNvPr>
                <p:cNvGrpSpPr/>
                <p:nvPr/>
              </p:nvGrpSpPr>
              <p:grpSpPr>
                <a:xfrm>
                  <a:off x="4601912" y="1287761"/>
                  <a:ext cx="2503254" cy="134681"/>
                  <a:chOff x="4601912" y="1287761"/>
                  <a:chExt cx="2503254" cy="134681"/>
                </a:xfrm>
              </p:grpSpPr>
              <p:sp>
                <p:nvSpPr>
                  <p:cNvPr id="5" name="Freeform 5"/>
                  <p:cNvSpPr/>
                  <p:nvPr/>
                </p:nvSpPr>
                <p:spPr>
                  <a:xfrm>
                    <a:off x="4601912" y="1289898"/>
                    <a:ext cx="189683" cy="130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910" h="173876">
                        <a:moveTo>
                          <a:pt x="0" y="0"/>
                        </a:moveTo>
                        <a:lnTo>
                          <a:pt x="252910" y="0"/>
                        </a:lnTo>
                        <a:lnTo>
                          <a:pt x="252910" y="173876"/>
                        </a:lnTo>
                        <a:lnTo>
                          <a:pt x="0" y="17387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" name="TextBox 6"/>
                  <p:cNvSpPr txBox="1"/>
                  <p:nvPr/>
                </p:nvSpPr>
                <p:spPr>
                  <a:xfrm>
                    <a:off x="4990711" y="1287761"/>
                    <a:ext cx="2114455" cy="13468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1" indent="0" algn="l">
                      <a:lnSpc>
                        <a:spcPts val="1119"/>
                      </a:lnSpc>
                      <a:spcBef>
                        <a:spcPct val="0"/>
                      </a:spcBef>
                    </a:pPr>
                    <a:r>
                      <a:rPr lang="en-US" sz="799" u="none" strike="noStrike" spc="79" dirty="0">
                        <a:solidFill>
                          <a:srgbClr val="006F82"/>
                        </a:solidFill>
                        <a:latin typeface="Montserrat"/>
                      </a:rPr>
                      <a:t>johndoe@email.com</a:t>
                    </a:r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3F059A31-5BF6-B7AD-EA73-71413E4993DD}"/>
                    </a:ext>
                  </a:extLst>
                </p:cNvPr>
                <p:cNvGrpSpPr/>
                <p:nvPr/>
              </p:nvGrpSpPr>
              <p:grpSpPr>
                <a:xfrm>
                  <a:off x="4607748" y="967645"/>
                  <a:ext cx="1880805" cy="178010"/>
                  <a:chOff x="4607748" y="971034"/>
                  <a:chExt cx="1880805" cy="178010"/>
                </a:xfrm>
              </p:grpSpPr>
              <p:sp>
                <p:nvSpPr>
                  <p:cNvPr id="7" name="Freeform 7"/>
                  <p:cNvSpPr/>
                  <p:nvPr/>
                </p:nvSpPr>
                <p:spPr>
                  <a:xfrm>
                    <a:off x="4607748" y="971034"/>
                    <a:ext cx="178010" cy="178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347" h="237347">
                        <a:moveTo>
                          <a:pt x="0" y="0"/>
                        </a:moveTo>
                        <a:lnTo>
                          <a:pt x="237348" y="0"/>
                        </a:lnTo>
                        <a:lnTo>
                          <a:pt x="237348" y="237347"/>
                        </a:lnTo>
                        <a:lnTo>
                          <a:pt x="0" y="2373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" name="TextBox 8"/>
                  <p:cNvSpPr txBox="1"/>
                  <p:nvPr/>
                </p:nvSpPr>
                <p:spPr>
                  <a:xfrm>
                    <a:off x="4990711" y="992699"/>
                    <a:ext cx="1497842" cy="13468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1" indent="0" algn="l">
                      <a:lnSpc>
                        <a:spcPts val="1119"/>
                      </a:lnSpc>
                      <a:spcBef>
                        <a:spcPct val="0"/>
                      </a:spcBef>
                    </a:pPr>
                    <a:r>
                      <a:rPr lang="en-US" sz="799" u="none" strike="noStrike" spc="79" dirty="0">
                        <a:solidFill>
                          <a:srgbClr val="006F82"/>
                        </a:solidFill>
                        <a:latin typeface="Montserrat"/>
                      </a:rPr>
                      <a:t>(123) 456-7890</a:t>
                    </a:r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673C5E90-0D64-1DB5-06B1-C43C24842485}"/>
                    </a:ext>
                  </a:extLst>
                </p:cNvPr>
                <p:cNvGrpSpPr/>
                <p:nvPr/>
              </p:nvGrpSpPr>
              <p:grpSpPr>
                <a:xfrm>
                  <a:off x="4610630" y="644704"/>
                  <a:ext cx="2648100" cy="180836"/>
                  <a:chOff x="4610630" y="644704"/>
                  <a:chExt cx="2648100" cy="180836"/>
                </a:xfrm>
              </p:grpSpPr>
              <p:sp>
                <p:nvSpPr>
                  <p:cNvPr id="3" name="Freeform 3"/>
                  <p:cNvSpPr/>
                  <p:nvPr/>
                </p:nvSpPr>
                <p:spPr>
                  <a:xfrm>
                    <a:off x="4610630" y="644704"/>
                    <a:ext cx="172247" cy="1808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662" h="241115">
                        <a:moveTo>
                          <a:pt x="0" y="0"/>
                        </a:moveTo>
                        <a:lnTo>
                          <a:pt x="229662" y="0"/>
                        </a:lnTo>
                        <a:lnTo>
                          <a:pt x="229662" y="241115"/>
                        </a:lnTo>
                        <a:lnTo>
                          <a:pt x="0" y="2411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>
                      <a:extLst>
                        <a:ext uri="{96DAC541-7B7A-43D3-8B79-37D633B846F1}">
                          <asvg:svgBlip xmlns:asvg="http://schemas.microsoft.com/office/drawing/2016/SVG/main" r:embed="rId7"/>
                        </a:ext>
                      </a:extLst>
                    </a:blip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" name="TextBox 4"/>
                  <p:cNvSpPr txBox="1"/>
                  <p:nvPr/>
                </p:nvSpPr>
                <p:spPr>
                  <a:xfrm>
                    <a:off x="4990711" y="670432"/>
                    <a:ext cx="2268019" cy="12938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1" indent="0" algn="l">
                      <a:lnSpc>
                        <a:spcPts val="1119"/>
                      </a:lnSpc>
                      <a:spcBef>
                        <a:spcPct val="0"/>
                      </a:spcBef>
                    </a:pPr>
                    <a:r>
                      <a:rPr lang="en-US" sz="799" u="none" strike="noStrike" spc="79" dirty="0">
                        <a:solidFill>
                          <a:srgbClr val="006F82"/>
                        </a:solidFill>
                        <a:latin typeface="Montserrat"/>
                      </a:rPr>
                      <a:t>26 Elm Street, Anytown, NY 12</a:t>
                    </a:r>
                  </a:p>
                </p:txBody>
              </p:sp>
            </p:grp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9E76779-887D-DCCD-22DE-D39DA1231C5D}"/>
                  </a:ext>
                </a:extLst>
              </p:cNvPr>
              <p:cNvGrpSpPr/>
              <p:nvPr/>
            </p:nvGrpSpPr>
            <p:grpSpPr>
              <a:xfrm>
                <a:off x="756000" y="578029"/>
                <a:ext cx="3005245" cy="848015"/>
                <a:chOff x="756000" y="578029"/>
                <a:chExt cx="3005245" cy="848015"/>
              </a:xfrm>
            </p:grpSpPr>
            <p:sp>
              <p:nvSpPr>
                <p:cNvPr id="20" name="TextBox 20"/>
                <p:cNvSpPr txBox="1"/>
                <p:nvPr/>
              </p:nvSpPr>
              <p:spPr>
                <a:xfrm>
                  <a:off x="756000" y="578029"/>
                  <a:ext cx="3005245" cy="56382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4619"/>
                    </a:lnSpc>
                  </a:pPr>
                  <a:r>
                    <a:rPr lang="en-US" sz="3299" b="1" spc="329" dirty="0">
                      <a:solidFill>
                        <a:srgbClr val="006F82"/>
                      </a:solidFill>
                      <a:latin typeface="Montserrat" pitchFamily="2" charset="0"/>
                    </a:rPr>
                    <a:t>JOHN DOE</a:t>
                  </a:r>
                </a:p>
              </p:txBody>
            </p:sp>
            <p:sp>
              <p:nvSpPr>
                <p:cNvPr id="21" name="TextBox 21"/>
                <p:cNvSpPr txBox="1"/>
                <p:nvPr/>
              </p:nvSpPr>
              <p:spPr>
                <a:xfrm>
                  <a:off x="756000" y="1227984"/>
                  <a:ext cx="2465645" cy="1980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679"/>
                    </a:lnSpc>
                  </a:pPr>
                  <a:r>
                    <a:rPr lang="en-US" sz="1200" spc="120" dirty="0">
                      <a:solidFill>
                        <a:srgbClr val="006F82"/>
                      </a:solidFill>
                      <a:latin typeface="Marcellus"/>
                    </a:rPr>
                    <a:t>GRAPHIC DESIGNER</a:t>
                  </a:r>
                </a:p>
              </p:txBody>
            </p:sp>
          </p:grpSp>
        </p:grpSp>
        <p:sp>
          <p:nvSpPr>
            <p:cNvPr id="37" name="TemplateLAB"/>
            <p:cNvSpPr/>
            <p:nvPr/>
          </p:nvSpPr>
          <p:spPr>
            <a:xfrm>
              <a:off x="756000" y="9968775"/>
              <a:ext cx="713940" cy="117800"/>
            </a:xfrm>
            <a:custGeom>
              <a:avLst/>
              <a:gdLst/>
              <a:ahLst/>
              <a:cxnLst/>
              <a:rect l="l" t="t" r="r" b="b"/>
              <a:pathLst>
                <a:path w="713940" h="117800">
                  <a:moveTo>
                    <a:pt x="0" y="0"/>
                  </a:moveTo>
                  <a:lnTo>
                    <a:pt x="713940" y="0"/>
                  </a:lnTo>
                  <a:lnTo>
                    <a:pt x="713940" y="117800"/>
                  </a:lnTo>
                  <a:lnTo>
                    <a:pt x="0" y="11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96</TotalTime>
  <Words>172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Marcellus</vt:lpstr>
      <vt:lpstr>Montserrat</vt:lpstr>
      <vt:lpstr>Calibri Light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5403</dc:creator>
  <cp:lastModifiedBy>5403</cp:lastModifiedBy>
  <cp:revision>7</cp:revision>
  <dcterms:created xsi:type="dcterms:W3CDTF">2023-08-04T02:53:57Z</dcterms:created>
  <dcterms:modified xsi:type="dcterms:W3CDTF">2023-08-04T09:24:37Z</dcterms:modified>
</cp:coreProperties>
</file>