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Medium" pitchFamily="2" charset="0"/>
      <p:regular r:id="rId13"/>
      <p:italic r:id="rId14"/>
    </p:embeddedFont>
    <p:embeddedFont>
      <p:font typeface="Playfair Display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A653465-2D94-85AB-88BA-71AB96E39E77}"/>
              </a:ext>
            </a:extLst>
          </p:cNvPr>
          <p:cNvSpPr txBox="1"/>
          <p:nvPr userDrawn="1"/>
        </p:nvSpPr>
        <p:spPr>
          <a:xfrm>
            <a:off x="0" y="-2689568"/>
            <a:ext cx="7556500" cy="41626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6ECAAD52-B6CE-707F-603E-0A742DC12670}"/>
              </a:ext>
            </a:extLst>
          </p:cNvPr>
          <p:cNvGrpSpPr/>
          <p:nvPr/>
        </p:nvGrpSpPr>
        <p:grpSpPr>
          <a:xfrm>
            <a:off x="382338" y="389372"/>
            <a:ext cx="6791824" cy="9912536"/>
            <a:chOff x="387813" y="389372"/>
            <a:chExt cx="6791824" cy="9912536"/>
          </a:xfrm>
        </p:grpSpPr>
        <p:sp>
          <p:nvSpPr>
            <p:cNvPr id="3" name="2023"/>
            <p:cNvSpPr txBox="1"/>
            <p:nvPr/>
          </p:nvSpPr>
          <p:spPr>
            <a:xfrm>
              <a:off x="5486538" y="10154688"/>
              <a:ext cx="1662619" cy="147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08"/>
                </a:lnSpc>
              </a:pPr>
              <a:r>
                <a:rPr lang="en-US" sz="699" b="1" dirty="0">
                  <a:solidFill>
                    <a:srgbClr val="444440"/>
                  </a:solidFill>
                  <a:latin typeface="Montserrat" pitchFamily="2" charset="0"/>
                </a:rPr>
                <a:t>2023</a:t>
              </a:r>
            </a:p>
          </p:txBody>
        </p:sp>
        <p:sp>
          <p:nvSpPr>
            <p:cNvPr id="2" name="AutoShape 2"/>
            <p:cNvSpPr/>
            <p:nvPr/>
          </p:nvSpPr>
          <p:spPr>
            <a:xfrm>
              <a:off x="1556250" y="10047676"/>
              <a:ext cx="5623387" cy="0"/>
            </a:xfrm>
            <a:prstGeom prst="line">
              <a:avLst/>
            </a:prstGeom>
            <a:ln w="9525" cap="flat">
              <a:solidFill>
                <a:srgbClr val="4444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22AE0629-5B3C-9927-A6F5-9E07E257A929}"/>
                </a:ext>
              </a:extLst>
            </p:cNvPr>
            <p:cNvGrpSpPr/>
            <p:nvPr/>
          </p:nvGrpSpPr>
          <p:grpSpPr>
            <a:xfrm>
              <a:off x="1525774" y="6399052"/>
              <a:ext cx="5592907" cy="1126910"/>
              <a:chOff x="1525774" y="6399052"/>
              <a:chExt cx="5592907" cy="1126910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3880112" y="6893976"/>
                <a:ext cx="3238569" cy="631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3333 Cedar Lane, Capital City, ST 98765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Phone: (123) 456-7890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Email: lindawilson@xyzcorp.com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Relationship: HR Manager during my tenure</a:t>
                </a:r>
              </a:p>
              <a:p>
                <a:pPr>
                  <a:lnSpc>
                    <a:spcPts val="1040"/>
                  </a:lnSpc>
                </a:pPr>
                <a:endParaRPr lang="en-US" sz="800" dirty="0">
                  <a:solidFill>
                    <a:srgbClr val="444440"/>
                  </a:solidFill>
                  <a:latin typeface="Montserrat Medium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882574" y="6670264"/>
                <a:ext cx="3228759" cy="156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99"/>
                  </a:lnSpc>
                </a:pPr>
                <a:r>
                  <a:rPr lang="en-US" sz="999" i="1" dirty="0">
                    <a:solidFill>
                      <a:srgbClr val="444440"/>
                    </a:solidFill>
                    <a:latin typeface="Montserrat Medium" pitchFamily="2" charset="0"/>
                  </a:rPr>
                  <a:t>Human Resources Manager   I   XYZ Corporation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880112" y="6399052"/>
                <a:ext cx="3238569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9"/>
                  </a:lnSpc>
                </a:pPr>
                <a:r>
                  <a:rPr lang="en-US" sz="1599" b="1" dirty="0">
                    <a:solidFill>
                      <a:srgbClr val="444440"/>
                    </a:solidFill>
                    <a:latin typeface="Playfair Display" pitchFamily="2" charset="0"/>
                  </a:rPr>
                  <a:t>Linda Wilson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525774" y="6433309"/>
                <a:ext cx="1516633" cy="209741"/>
              </a:xfrm>
              <a:custGeom>
                <a:avLst/>
                <a:gdLst/>
                <a:ahLst/>
                <a:cxnLst/>
                <a:rect l="l" t="t" r="r" b="b"/>
                <a:pathLst>
                  <a:path w="543527" h="75167">
                    <a:moveTo>
                      <a:pt x="0" y="0"/>
                    </a:moveTo>
                    <a:lnTo>
                      <a:pt x="543527" y="0"/>
                    </a:lnTo>
                    <a:lnTo>
                      <a:pt x="543527" y="75167"/>
                    </a:lnTo>
                    <a:lnTo>
                      <a:pt x="0" y="75167"/>
                    </a:lnTo>
                    <a:close/>
                  </a:path>
                </a:pathLst>
              </a:custGeom>
              <a:solidFill>
                <a:srgbClr val="FFEC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633733" y="6399052"/>
                <a:ext cx="1478507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0"/>
                  </a:lnSpc>
                </a:pPr>
                <a:r>
                  <a:rPr lang="en-US" sz="1600" b="1" dirty="0">
                    <a:solidFill>
                      <a:srgbClr val="444440"/>
                    </a:solidFill>
                    <a:latin typeface="Playfair Display" pitchFamily="2" charset="0"/>
                  </a:rPr>
                  <a:t>Reference #3:</a:t>
                </a:r>
              </a:p>
            </p:txBody>
          </p:sp>
        </p:grp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E7336D74-BF88-9F3A-8F9C-5360226D930F}"/>
                </a:ext>
              </a:extLst>
            </p:cNvPr>
            <p:cNvGrpSpPr/>
            <p:nvPr/>
          </p:nvGrpSpPr>
          <p:grpSpPr>
            <a:xfrm>
              <a:off x="1525774" y="4884468"/>
              <a:ext cx="5592907" cy="1126911"/>
              <a:chOff x="1525774" y="4884468"/>
              <a:chExt cx="5592907" cy="1126911"/>
            </a:xfrm>
          </p:grpSpPr>
          <p:sp>
            <p:nvSpPr>
              <p:cNvPr id="19" name="TextBox 19"/>
              <p:cNvSpPr txBox="1"/>
              <p:nvPr/>
            </p:nvSpPr>
            <p:spPr>
              <a:xfrm>
                <a:off x="3880112" y="5379393"/>
                <a:ext cx="3238569" cy="631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9011 Oak Blvd, Capital City, ST 98765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Phone: (321) 654-9870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Email: brianjohnson@deftch.com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Relationship: Colleague</a:t>
                </a:r>
              </a:p>
              <a:p>
                <a:pPr>
                  <a:lnSpc>
                    <a:spcPts val="1040"/>
                  </a:lnSpc>
                </a:pPr>
                <a:endParaRPr lang="en-US" sz="800" dirty="0">
                  <a:solidFill>
                    <a:srgbClr val="444440"/>
                  </a:solidFill>
                  <a:latin typeface="Montserrat Medium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882574" y="5155680"/>
                <a:ext cx="3228759" cy="156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99"/>
                  </a:lnSpc>
                </a:pPr>
                <a:r>
                  <a:rPr lang="en-US" sz="999" i="1" dirty="0">
                    <a:solidFill>
                      <a:srgbClr val="444440"/>
                    </a:solidFill>
                    <a:latin typeface="Montserrat Medium" pitchFamily="2" charset="0"/>
                  </a:rPr>
                  <a:t>Director of Engineering   I   DEF Technologies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80112" y="4884468"/>
                <a:ext cx="3238569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9"/>
                  </a:lnSpc>
                </a:pPr>
                <a:r>
                  <a:rPr lang="en-US" sz="1599" b="1" dirty="0">
                    <a:solidFill>
                      <a:srgbClr val="444440"/>
                    </a:solidFill>
                    <a:latin typeface="Playfair Display" pitchFamily="2" charset="0"/>
                  </a:rPr>
                  <a:t>Brian Johnson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525774" y="4918725"/>
                <a:ext cx="1516633" cy="209741"/>
              </a:xfrm>
              <a:custGeom>
                <a:avLst/>
                <a:gdLst/>
                <a:ahLst/>
                <a:cxnLst/>
                <a:rect l="l" t="t" r="r" b="b"/>
                <a:pathLst>
                  <a:path w="543527" h="75167">
                    <a:moveTo>
                      <a:pt x="0" y="0"/>
                    </a:moveTo>
                    <a:lnTo>
                      <a:pt x="543527" y="0"/>
                    </a:lnTo>
                    <a:lnTo>
                      <a:pt x="543527" y="75167"/>
                    </a:lnTo>
                    <a:lnTo>
                      <a:pt x="0" y="75167"/>
                    </a:lnTo>
                    <a:close/>
                  </a:path>
                </a:pathLst>
              </a:custGeom>
              <a:solidFill>
                <a:srgbClr val="FFEC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633733" y="4884468"/>
                <a:ext cx="1478507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0"/>
                  </a:lnSpc>
                </a:pPr>
                <a:r>
                  <a:rPr lang="en-US" sz="1600" b="1" dirty="0">
                    <a:solidFill>
                      <a:srgbClr val="444440"/>
                    </a:solidFill>
                    <a:latin typeface="Playfair Display" pitchFamily="2" charset="0"/>
                  </a:rPr>
                  <a:t>Reference #2:</a:t>
                </a:r>
              </a:p>
            </p:txBody>
          </p:sp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E2A586CE-2974-79B6-EA20-CE579A8FEB40}"/>
                </a:ext>
              </a:extLst>
            </p:cNvPr>
            <p:cNvGrpSpPr/>
            <p:nvPr/>
          </p:nvGrpSpPr>
          <p:grpSpPr>
            <a:xfrm>
              <a:off x="1525774" y="3369884"/>
              <a:ext cx="5592907" cy="1126911"/>
              <a:chOff x="1525774" y="3369884"/>
              <a:chExt cx="5592907" cy="1126911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3880112" y="3864809"/>
                <a:ext cx="3238569" cy="6319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1234 Maple Road, Capital City, ST 98765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Phone: (567) 890-1234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Email: jennifertaylor@abcenterprises.com</a:t>
                </a:r>
              </a:p>
              <a:p>
                <a:pPr>
                  <a:lnSpc>
                    <a:spcPts val="1040"/>
                  </a:lnSpc>
                </a:pPr>
                <a:r>
                  <a:rPr lang="en-US" sz="800" dirty="0">
                    <a:solidFill>
                      <a:srgbClr val="444440"/>
                    </a:solidFill>
                    <a:latin typeface="Montserrat Medium"/>
                  </a:rPr>
                  <a:t>Relationship: Direct Supervisor</a:t>
                </a:r>
              </a:p>
              <a:p>
                <a:pPr>
                  <a:lnSpc>
                    <a:spcPts val="1040"/>
                  </a:lnSpc>
                </a:pPr>
                <a:endParaRPr lang="en-US" sz="800" dirty="0">
                  <a:solidFill>
                    <a:srgbClr val="444440"/>
                  </a:solidFill>
                  <a:latin typeface="Montserrat Medium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882574" y="3641096"/>
                <a:ext cx="3228759" cy="1562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99"/>
                  </a:lnSpc>
                </a:pPr>
                <a:r>
                  <a:rPr lang="en-US" sz="999" i="1" dirty="0">
                    <a:solidFill>
                      <a:srgbClr val="444440"/>
                    </a:solidFill>
                    <a:latin typeface="Montserrat Medium" pitchFamily="2" charset="0"/>
                  </a:rPr>
                  <a:t>Senior Project Manager   I   ABC Enterprises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880112" y="3369884"/>
                <a:ext cx="3238569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79"/>
                  </a:lnSpc>
                </a:pPr>
                <a:r>
                  <a:rPr lang="en-US" sz="1599" b="1" dirty="0">
                    <a:solidFill>
                      <a:srgbClr val="444440"/>
                    </a:solidFill>
                    <a:latin typeface="Playfair Display" pitchFamily="2" charset="0"/>
                  </a:rPr>
                  <a:t>Jennifer Taylor</a:t>
                </a: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525774" y="3404142"/>
                <a:ext cx="1516633" cy="209741"/>
              </a:xfrm>
              <a:custGeom>
                <a:avLst/>
                <a:gdLst/>
                <a:ahLst/>
                <a:cxnLst/>
                <a:rect l="l" t="t" r="r" b="b"/>
                <a:pathLst>
                  <a:path w="543527" h="75167">
                    <a:moveTo>
                      <a:pt x="0" y="0"/>
                    </a:moveTo>
                    <a:lnTo>
                      <a:pt x="543527" y="0"/>
                    </a:lnTo>
                    <a:lnTo>
                      <a:pt x="543527" y="75167"/>
                    </a:lnTo>
                    <a:lnTo>
                      <a:pt x="0" y="75167"/>
                    </a:lnTo>
                    <a:close/>
                  </a:path>
                </a:pathLst>
              </a:custGeom>
              <a:solidFill>
                <a:srgbClr val="FFEC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633733" y="3369884"/>
                <a:ext cx="1478507" cy="248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80"/>
                  </a:lnSpc>
                </a:pPr>
                <a:r>
                  <a:rPr lang="en-US" sz="1600" b="1" dirty="0">
                    <a:solidFill>
                      <a:srgbClr val="444440"/>
                    </a:solidFill>
                    <a:latin typeface="Playfair Display" pitchFamily="2" charset="0"/>
                  </a:rPr>
                  <a:t>Reference #1:</a:t>
                </a:r>
              </a:p>
            </p:txBody>
          </p:sp>
        </p:grpSp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B9BFCC49-E55D-89F0-C90B-167D7C19F356}"/>
                </a:ext>
              </a:extLst>
            </p:cNvPr>
            <p:cNvGrpSpPr/>
            <p:nvPr/>
          </p:nvGrpSpPr>
          <p:grpSpPr>
            <a:xfrm>
              <a:off x="387813" y="389372"/>
              <a:ext cx="6761348" cy="1521332"/>
              <a:chOff x="387813" y="389372"/>
              <a:chExt cx="6761348" cy="1521332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4870274" y="1261370"/>
                <a:ext cx="2278887" cy="6493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08"/>
                  </a:lnSpc>
                </a:pPr>
                <a:r>
                  <a:rPr lang="en-US" sz="699" b="1" dirty="0">
                    <a:solidFill>
                      <a:srgbClr val="444440"/>
                    </a:solidFill>
                    <a:latin typeface="Montserrat" pitchFamily="2" charset="0"/>
                  </a:rPr>
                  <a:t>(234) 567-8901</a:t>
                </a:r>
              </a:p>
              <a:p>
                <a:pPr algn="r">
                  <a:lnSpc>
                    <a:spcPts val="1308"/>
                  </a:lnSpc>
                </a:pPr>
                <a:r>
                  <a:rPr lang="en-US" sz="699" b="1" dirty="0">
                    <a:solidFill>
                      <a:srgbClr val="444440"/>
                    </a:solidFill>
                    <a:latin typeface="Montserrat" pitchFamily="2" charset="0"/>
                  </a:rPr>
                  <a:t>7890 PINE AVENUE, CAPITAL CITY, ST 98765</a:t>
                </a:r>
              </a:p>
              <a:p>
                <a:pPr algn="r">
                  <a:lnSpc>
                    <a:spcPts val="1308"/>
                  </a:lnSpc>
                </a:pPr>
                <a:r>
                  <a:rPr lang="en-US" sz="699" b="1" dirty="0">
                    <a:solidFill>
                      <a:srgbClr val="444440"/>
                    </a:solidFill>
                    <a:latin typeface="Montserrat" pitchFamily="2" charset="0"/>
                  </a:rPr>
                  <a:t>michaelroberts@email.com</a:t>
                </a:r>
              </a:p>
              <a:p>
                <a:pPr algn="r">
                  <a:lnSpc>
                    <a:spcPts val="1308"/>
                  </a:lnSpc>
                </a:pPr>
                <a:r>
                  <a:rPr lang="en-US" sz="699" b="1" dirty="0">
                    <a:solidFill>
                      <a:srgbClr val="444440"/>
                    </a:solidFill>
                    <a:latin typeface="Montserrat" pitchFamily="2" charset="0"/>
                  </a:rPr>
                  <a:t> 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56000" y="1664219"/>
                <a:ext cx="2438508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29"/>
                  </a:lnSpc>
                </a:pPr>
                <a:r>
                  <a:rPr lang="en-US" sz="1829" b="1" spc="-43" dirty="0">
                    <a:solidFill>
                      <a:srgbClr val="444440"/>
                    </a:solidFill>
                    <a:latin typeface="Playfair Display" pitchFamily="2" charset="0"/>
                  </a:rPr>
                  <a:t>Project Manager</a:t>
                </a: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387813" y="389372"/>
                <a:ext cx="1240711" cy="1246272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C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56000" y="717331"/>
                <a:ext cx="1942792" cy="9180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29"/>
                  </a:lnSpc>
                </a:pPr>
                <a:r>
                  <a:rPr lang="en-US" sz="3529" b="1" spc="-84" dirty="0">
                    <a:solidFill>
                      <a:srgbClr val="444440"/>
                    </a:solidFill>
                    <a:latin typeface="Playfair Display" pitchFamily="2" charset="0"/>
                  </a:rPr>
                  <a:t>Michael Roberts /  </a:t>
                </a:r>
              </a:p>
            </p:txBody>
          </p:sp>
        </p:grpSp>
        <p:sp>
          <p:nvSpPr>
            <p:cNvPr id="5" name="AutoShape 1"/>
            <p:cNvSpPr/>
            <p:nvPr/>
          </p:nvSpPr>
          <p:spPr>
            <a:xfrm>
              <a:off x="1525774" y="2810800"/>
              <a:ext cx="5623387" cy="0"/>
            </a:xfrm>
            <a:prstGeom prst="line">
              <a:avLst/>
            </a:prstGeom>
            <a:ln w="12700" cap="flat">
              <a:solidFill>
                <a:srgbClr val="4444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Job References"/>
            <p:cNvSpPr txBox="1"/>
            <p:nvPr/>
          </p:nvSpPr>
          <p:spPr>
            <a:xfrm rot="16200000">
              <a:off x="-43167" y="3587458"/>
              <a:ext cx="1847200" cy="284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99"/>
                </a:lnSpc>
              </a:pPr>
              <a:r>
                <a:rPr lang="en-US" sz="2199" b="1" spc="-52" dirty="0">
                  <a:solidFill>
                    <a:srgbClr val="444440"/>
                  </a:solidFill>
                  <a:latin typeface="Playfair Display" pitchFamily="2" charset="0"/>
                </a:rPr>
                <a:t>Job References</a:t>
              </a:r>
            </a:p>
          </p:txBody>
        </p:sp>
        <p:sp>
          <p:nvSpPr>
            <p:cNvPr id="34" name="TemplateLAB"/>
            <p:cNvSpPr/>
            <p:nvPr/>
          </p:nvSpPr>
          <p:spPr>
            <a:xfrm>
              <a:off x="690628" y="9984013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100</TotalTime>
  <Words>143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Montserrat</vt:lpstr>
      <vt:lpstr>Montserrat Medium</vt:lpstr>
      <vt:lpstr>Playfair Display</vt:lpstr>
      <vt:lpstr>Calibri Light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This PC</dc:creator>
  <dc:description>9Slide.vn</dc:description>
  <cp:lastModifiedBy>5403</cp:lastModifiedBy>
  <cp:revision>8</cp:revision>
  <dcterms:created xsi:type="dcterms:W3CDTF">2023-08-04T02:53:57Z</dcterms:created>
  <dcterms:modified xsi:type="dcterms:W3CDTF">2023-08-04T12:11:26Z</dcterms:modified>
  <cp:category>9Slide.vn</cp:category>
</cp:coreProperties>
</file>