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Radley" panose="00000500000000000000" pitchFamily="2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35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6">
            <a:extLst>
              <a:ext uri="{FF2B5EF4-FFF2-40B4-BE49-F238E27FC236}">
                <a16:creationId xmlns:a16="http://schemas.microsoft.com/office/drawing/2014/main" id="{E20A3979-7A2D-EF11-35AE-4A986B6A2F6E}"/>
              </a:ext>
            </a:extLst>
          </p:cNvPr>
          <p:cNvGrpSpPr/>
          <p:nvPr/>
        </p:nvGrpSpPr>
        <p:grpSpPr>
          <a:xfrm>
            <a:off x="754250" y="717900"/>
            <a:ext cx="6048000" cy="9574025"/>
            <a:chOff x="756000" y="717900"/>
            <a:chExt cx="6048000" cy="9574025"/>
          </a:xfrm>
        </p:grpSpPr>
        <p:sp>
          <p:nvSpPr>
            <p:cNvPr id="33" name="Freeform 33"/>
            <p:cNvSpPr/>
            <p:nvPr/>
          </p:nvSpPr>
          <p:spPr>
            <a:xfrm>
              <a:off x="3633859" y="6484353"/>
              <a:ext cx="288782" cy="289360"/>
            </a:xfrm>
            <a:custGeom>
              <a:avLst/>
              <a:gdLst/>
              <a:ahLst/>
              <a:cxnLst/>
              <a:rect l="l" t="t" r="r" b="b"/>
              <a:pathLst>
                <a:path w="288782" h="289360">
                  <a:moveTo>
                    <a:pt x="0" y="0"/>
                  </a:moveTo>
                  <a:lnTo>
                    <a:pt x="288782" y="0"/>
                  </a:lnTo>
                  <a:lnTo>
                    <a:pt x="288782" y="289360"/>
                  </a:lnTo>
                  <a:lnTo>
                    <a:pt x="0" y="28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B58DCE28-CAB3-1422-9D6A-0E4DBC1DDF16}"/>
                </a:ext>
              </a:extLst>
            </p:cNvPr>
            <p:cNvGrpSpPr/>
            <p:nvPr/>
          </p:nvGrpSpPr>
          <p:grpSpPr>
            <a:xfrm>
              <a:off x="4158078" y="7035984"/>
              <a:ext cx="2645922" cy="2900016"/>
              <a:chOff x="4158078" y="7035984"/>
              <a:chExt cx="2645922" cy="290001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4158078" y="7035984"/>
                <a:ext cx="2645922" cy="2900016"/>
              </a:xfrm>
              <a:custGeom>
                <a:avLst/>
                <a:gdLst/>
                <a:ahLst/>
                <a:cxnLst/>
                <a:rect l="l" t="t" r="r" b="b"/>
                <a:pathLst>
                  <a:path w="948239" h="1039300">
                    <a:moveTo>
                      <a:pt x="96557" y="0"/>
                    </a:moveTo>
                    <a:lnTo>
                      <a:pt x="851681" y="0"/>
                    </a:lnTo>
                    <a:cubicBezTo>
                      <a:pt x="877290" y="0"/>
                      <a:pt x="901850" y="10173"/>
                      <a:pt x="919958" y="28281"/>
                    </a:cubicBezTo>
                    <a:cubicBezTo>
                      <a:pt x="938066" y="46389"/>
                      <a:pt x="948239" y="70949"/>
                      <a:pt x="948239" y="96557"/>
                    </a:cubicBezTo>
                    <a:lnTo>
                      <a:pt x="948239" y="942743"/>
                    </a:lnTo>
                    <a:cubicBezTo>
                      <a:pt x="948239" y="968351"/>
                      <a:pt x="938066" y="992911"/>
                      <a:pt x="919958" y="1011019"/>
                    </a:cubicBezTo>
                    <a:cubicBezTo>
                      <a:pt x="901850" y="1029127"/>
                      <a:pt x="877290" y="1039300"/>
                      <a:pt x="851681" y="1039300"/>
                    </a:cubicBezTo>
                    <a:lnTo>
                      <a:pt x="96557" y="1039300"/>
                    </a:lnTo>
                    <a:cubicBezTo>
                      <a:pt x="70949" y="1039300"/>
                      <a:pt x="46389" y="1029127"/>
                      <a:pt x="28281" y="1011019"/>
                    </a:cubicBezTo>
                    <a:cubicBezTo>
                      <a:pt x="10173" y="992911"/>
                      <a:pt x="0" y="968351"/>
                      <a:pt x="0" y="942743"/>
                    </a:cubicBezTo>
                    <a:lnTo>
                      <a:pt x="0" y="96557"/>
                    </a:lnTo>
                    <a:cubicBezTo>
                      <a:pt x="0" y="70949"/>
                      <a:pt x="10173" y="46389"/>
                      <a:pt x="28281" y="28281"/>
                    </a:cubicBezTo>
                    <a:cubicBezTo>
                      <a:pt x="46389" y="10173"/>
                      <a:pt x="70949" y="0"/>
                      <a:pt x="965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EAF3E8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281975" y="7832621"/>
                <a:ext cx="2418448" cy="13542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EFG Industries</a:t>
                </a:r>
              </a:p>
              <a:p>
                <a:pPr marL="194310" lvl="1" indent="-97155">
                  <a:lnSpc>
                    <a:spcPts val="1709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3333 Cedar Lane, Anytown, NY 12345</a:t>
                </a:r>
              </a:p>
              <a:p>
                <a:pPr marL="194310" lvl="1" indent="-97155">
                  <a:lnSpc>
                    <a:spcPts val="1709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(111) 222-3333</a:t>
                </a:r>
              </a:p>
              <a:p>
                <a:pPr marL="194310" lvl="1" indent="-97155">
                  <a:lnSpc>
                    <a:spcPts val="1709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robertgreen@efgind.com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Was my direct supervisor at EFG Industries from 2020-2023.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501257" y="7593725"/>
                <a:ext cx="1959565" cy="170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2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EAF3E8"/>
                    </a:solidFill>
                    <a:latin typeface="Radley"/>
                  </a:rPr>
                  <a:t>Head of Operations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445583" y="7307021"/>
                <a:ext cx="2070912" cy="2024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739"/>
                  </a:lnSpc>
                  <a:spcBef>
                    <a:spcPct val="0"/>
                  </a:spcBef>
                </a:pPr>
                <a:r>
                  <a:rPr lang="en-US" sz="1200" b="1" u="none" strike="noStrike" spc="120" dirty="0">
                    <a:solidFill>
                      <a:srgbClr val="EAF3E8"/>
                    </a:solidFill>
                    <a:latin typeface="Montserrat" pitchFamily="2" charset="0"/>
                  </a:rPr>
                  <a:t>ROBERT GREEN</a:t>
                </a:r>
              </a:p>
            </p:txBody>
          </p:sp>
        </p:grp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6B4F9310-E4BC-FE42-AF64-9397813CFC01}"/>
                </a:ext>
              </a:extLst>
            </p:cNvPr>
            <p:cNvGrpSpPr/>
            <p:nvPr/>
          </p:nvGrpSpPr>
          <p:grpSpPr>
            <a:xfrm>
              <a:off x="756000" y="7035984"/>
              <a:ext cx="2645922" cy="2900016"/>
              <a:chOff x="756000" y="7035984"/>
              <a:chExt cx="2645922" cy="290001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6000" y="7035984"/>
                <a:ext cx="2645922" cy="2900016"/>
              </a:xfrm>
              <a:custGeom>
                <a:avLst/>
                <a:gdLst/>
                <a:ahLst/>
                <a:cxnLst/>
                <a:rect l="l" t="t" r="r" b="b"/>
                <a:pathLst>
                  <a:path w="948239" h="1039300">
                    <a:moveTo>
                      <a:pt x="96557" y="0"/>
                    </a:moveTo>
                    <a:lnTo>
                      <a:pt x="851681" y="0"/>
                    </a:lnTo>
                    <a:cubicBezTo>
                      <a:pt x="877290" y="0"/>
                      <a:pt x="901850" y="10173"/>
                      <a:pt x="919958" y="28281"/>
                    </a:cubicBezTo>
                    <a:cubicBezTo>
                      <a:pt x="938066" y="46389"/>
                      <a:pt x="948239" y="70949"/>
                      <a:pt x="948239" y="96557"/>
                    </a:cubicBezTo>
                    <a:lnTo>
                      <a:pt x="948239" y="942743"/>
                    </a:lnTo>
                    <a:cubicBezTo>
                      <a:pt x="948239" y="968351"/>
                      <a:pt x="938066" y="992911"/>
                      <a:pt x="919958" y="1011019"/>
                    </a:cubicBezTo>
                    <a:cubicBezTo>
                      <a:pt x="901850" y="1029127"/>
                      <a:pt x="877290" y="1039300"/>
                      <a:pt x="851681" y="1039300"/>
                    </a:cubicBezTo>
                    <a:lnTo>
                      <a:pt x="96557" y="1039300"/>
                    </a:lnTo>
                    <a:cubicBezTo>
                      <a:pt x="70949" y="1039300"/>
                      <a:pt x="46389" y="1029127"/>
                      <a:pt x="28281" y="1011019"/>
                    </a:cubicBezTo>
                    <a:cubicBezTo>
                      <a:pt x="10173" y="992911"/>
                      <a:pt x="0" y="968351"/>
                      <a:pt x="0" y="942743"/>
                    </a:cubicBezTo>
                    <a:lnTo>
                      <a:pt x="0" y="96557"/>
                    </a:lnTo>
                    <a:cubicBezTo>
                      <a:pt x="0" y="70949"/>
                      <a:pt x="10173" y="46389"/>
                      <a:pt x="28281" y="28281"/>
                    </a:cubicBezTo>
                    <a:cubicBezTo>
                      <a:pt x="46389" y="10173"/>
                      <a:pt x="70949" y="0"/>
                      <a:pt x="965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EAF3E8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79897" y="7832621"/>
                <a:ext cx="2418448" cy="1437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BCD Technologies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2222 Walnut Street,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(333) 444-5555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thomaswhite@bcdtech.com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Collaborated on multiple software development projects from 2018-2020.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099179" y="7593725"/>
                <a:ext cx="1959565" cy="170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2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EAF3E8"/>
                    </a:solidFill>
                    <a:latin typeface="Radley"/>
                  </a:rPr>
                  <a:t>Product Manager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43505" y="7307021"/>
                <a:ext cx="2070912" cy="2024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739"/>
                  </a:lnSpc>
                  <a:spcBef>
                    <a:spcPct val="0"/>
                  </a:spcBef>
                </a:pPr>
                <a:r>
                  <a:rPr lang="en-US" sz="1200" b="1" u="none" strike="noStrike" spc="120" dirty="0">
                    <a:solidFill>
                      <a:srgbClr val="EAF3E8"/>
                    </a:solidFill>
                    <a:latin typeface="Montserrat" pitchFamily="2" charset="0"/>
                  </a:rPr>
                  <a:t>THOMAS WHITE</a:t>
                </a:r>
              </a:p>
            </p:txBody>
          </p:sp>
        </p:grpSp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F0A6571A-7E6D-19AE-69E0-5B1FE5D10BD8}"/>
                </a:ext>
              </a:extLst>
            </p:cNvPr>
            <p:cNvGrpSpPr/>
            <p:nvPr/>
          </p:nvGrpSpPr>
          <p:grpSpPr>
            <a:xfrm>
              <a:off x="4158078" y="3322067"/>
              <a:ext cx="2645922" cy="2900016"/>
              <a:chOff x="4158078" y="3322067"/>
              <a:chExt cx="2645922" cy="29000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158078" y="3322067"/>
                <a:ext cx="2645922" cy="2900016"/>
              </a:xfrm>
              <a:custGeom>
                <a:avLst/>
                <a:gdLst/>
                <a:ahLst/>
                <a:cxnLst/>
                <a:rect l="l" t="t" r="r" b="b"/>
                <a:pathLst>
                  <a:path w="948239" h="1039300">
                    <a:moveTo>
                      <a:pt x="96557" y="0"/>
                    </a:moveTo>
                    <a:lnTo>
                      <a:pt x="851681" y="0"/>
                    </a:lnTo>
                    <a:cubicBezTo>
                      <a:pt x="877290" y="0"/>
                      <a:pt x="901850" y="10173"/>
                      <a:pt x="919958" y="28281"/>
                    </a:cubicBezTo>
                    <a:cubicBezTo>
                      <a:pt x="938066" y="46389"/>
                      <a:pt x="948239" y="70949"/>
                      <a:pt x="948239" y="96557"/>
                    </a:cubicBezTo>
                    <a:lnTo>
                      <a:pt x="948239" y="942743"/>
                    </a:lnTo>
                    <a:cubicBezTo>
                      <a:pt x="948239" y="968351"/>
                      <a:pt x="938066" y="992911"/>
                      <a:pt x="919958" y="1011019"/>
                    </a:cubicBezTo>
                    <a:cubicBezTo>
                      <a:pt x="901850" y="1029127"/>
                      <a:pt x="877290" y="1039300"/>
                      <a:pt x="851681" y="1039300"/>
                    </a:cubicBezTo>
                    <a:lnTo>
                      <a:pt x="96557" y="1039300"/>
                    </a:lnTo>
                    <a:cubicBezTo>
                      <a:pt x="70949" y="1039300"/>
                      <a:pt x="46389" y="1029127"/>
                      <a:pt x="28281" y="1011019"/>
                    </a:cubicBezTo>
                    <a:cubicBezTo>
                      <a:pt x="10173" y="992911"/>
                      <a:pt x="0" y="968351"/>
                      <a:pt x="0" y="942743"/>
                    </a:cubicBezTo>
                    <a:lnTo>
                      <a:pt x="0" y="96557"/>
                    </a:lnTo>
                    <a:cubicBezTo>
                      <a:pt x="0" y="70949"/>
                      <a:pt x="10173" y="46389"/>
                      <a:pt x="28281" y="28281"/>
                    </a:cubicBezTo>
                    <a:cubicBezTo>
                      <a:pt x="46389" y="10173"/>
                      <a:pt x="70949" y="0"/>
                      <a:pt x="965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EAF3E8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281975" y="4273947"/>
                <a:ext cx="2418448" cy="1735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ABC Enterprises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9101 Chestnut Blvd,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(444) 333-2222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laurajohnson@abcenterprises.com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Worked together on a joint project between XYZ Corporation and ABC Enterprises in 2019.</a:t>
                </a:r>
              </a:p>
              <a:p>
                <a:pPr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spc="18" dirty="0">
                  <a:solidFill>
                    <a:srgbClr val="EAF3E8"/>
                  </a:solidFill>
                  <a:latin typeface="Montserrat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501257" y="3879807"/>
                <a:ext cx="1959565" cy="3319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2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EAF3E8"/>
                    </a:solidFill>
                    <a:latin typeface="Radley"/>
                  </a:rPr>
                  <a:t>Director of Software Development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445583" y="3593103"/>
                <a:ext cx="2070912" cy="2024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739"/>
                  </a:lnSpc>
                  <a:spcBef>
                    <a:spcPct val="0"/>
                  </a:spcBef>
                </a:pPr>
                <a:r>
                  <a:rPr lang="en-US" sz="1200" b="1" u="none" strike="noStrike" spc="120" dirty="0">
                    <a:solidFill>
                      <a:srgbClr val="EAF3E8"/>
                    </a:solidFill>
                    <a:latin typeface="Montserrat" pitchFamily="2" charset="0"/>
                  </a:rPr>
                  <a:t>LAURA JOHNSON</a:t>
                </a:r>
              </a:p>
            </p:txBody>
          </p:sp>
        </p:grpSp>
        <p:grpSp>
          <p:nvGrpSpPr>
            <p:cNvPr id="43" name="Group 2">
              <a:extLst>
                <a:ext uri="{FF2B5EF4-FFF2-40B4-BE49-F238E27FC236}">
                  <a16:creationId xmlns:a16="http://schemas.microsoft.com/office/drawing/2014/main" id="{AA68CBF9-22A4-C4A7-02A3-26606BE4B3FA}"/>
                </a:ext>
              </a:extLst>
            </p:cNvPr>
            <p:cNvGrpSpPr/>
            <p:nvPr/>
          </p:nvGrpSpPr>
          <p:grpSpPr>
            <a:xfrm>
              <a:off x="756000" y="3322067"/>
              <a:ext cx="2645922" cy="2900016"/>
              <a:chOff x="756000" y="3322067"/>
              <a:chExt cx="2645922" cy="290001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56000" y="3322067"/>
                <a:ext cx="2645922" cy="2900016"/>
              </a:xfrm>
              <a:custGeom>
                <a:avLst/>
                <a:gdLst/>
                <a:ahLst/>
                <a:cxnLst/>
                <a:rect l="l" t="t" r="r" b="b"/>
                <a:pathLst>
                  <a:path w="948239" h="1039300">
                    <a:moveTo>
                      <a:pt x="96557" y="0"/>
                    </a:moveTo>
                    <a:lnTo>
                      <a:pt x="851681" y="0"/>
                    </a:lnTo>
                    <a:cubicBezTo>
                      <a:pt x="877290" y="0"/>
                      <a:pt x="901850" y="10173"/>
                      <a:pt x="919958" y="28281"/>
                    </a:cubicBezTo>
                    <a:cubicBezTo>
                      <a:pt x="938066" y="46389"/>
                      <a:pt x="948239" y="70949"/>
                      <a:pt x="948239" y="96557"/>
                    </a:cubicBezTo>
                    <a:lnTo>
                      <a:pt x="948239" y="942743"/>
                    </a:lnTo>
                    <a:cubicBezTo>
                      <a:pt x="948239" y="968351"/>
                      <a:pt x="938066" y="992911"/>
                      <a:pt x="919958" y="1011019"/>
                    </a:cubicBezTo>
                    <a:cubicBezTo>
                      <a:pt x="901850" y="1029127"/>
                      <a:pt x="877290" y="1039300"/>
                      <a:pt x="851681" y="1039300"/>
                    </a:cubicBezTo>
                    <a:lnTo>
                      <a:pt x="96557" y="1039300"/>
                    </a:lnTo>
                    <a:cubicBezTo>
                      <a:pt x="70949" y="1039300"/>
                      <a:pt x="46389" y="1029127"/>
                      <a:pt x="28281" y="1011019"/>
                    </a:cubicBezTo>
                    <a:cubicBezTo>
                      <a:pt x="10173" y="992911"/>
                      <a:pt x="0" y="968351"/>
                      <a:pt x="0" y="942743"/>
                    </a:cubicBezTo>
                    <a:lnTo>
                      <a:pt x="0" y="96557"/>
                    </a:lnTo>
                    <a:cubicBezTo>
                      <a:pt x="0" y="70949"/>
                      <a:pt x="10173" y="46389"/>
                      <a:pt x="28281" y="28281"/>
                    </a:cubicBezTo>
                    <a:cubicBezTo>
                      <a:pt x="46389" y="10173"/>
                      <a:pt x="70949" y="0"/>
                      <a:pt x="965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EAF3E8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79897" y="4118704"/>
                <a:ext cx="2418448" cy="12023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XYZ Corporation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1234 Oak Road,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(987) 654-3210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janesmith@xyzcorp.com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EAF3E8"/>
                    </a:solidFill>
                    <a:latin typeface="Montserrat"/>
                  </a:rPr>
                  <a:t>Worked together at XYZ Corporation from 2017-2020.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099179" y="3879807"/>
                <a:ext cx="1959565" cy="170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20"/>
                  </a:lnSpc>
                  <a:spcBef>
                    <a:spcPct val="0"/>
                  </a:spcBef>
                </a:pPr>
                <a:r>
                  <a:rPr lang="en-US" sz="1200" u="none" strike="noStrike" dirty="0">
                    <a:solidFill>
                      <a:srgbClr val="EAF3E8"/>
                    </a:solidFill>
                    <a:latin typeface="Radley"/>
                  </a:rPr>
                  <a:t>Senior Engineer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043505" y="3593103"/>
                <a:ext cx="2070912" cy="2024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739"/>
                  </a:lnSpc>
                  <a:spcBef>
                    <a:spcPct val="0"/>
                  </a:spcBef>
                </a:pPr>
                <a:r>
                  <a:rPr lang="en-US" sz="1200" b="1" spc="120" dirty="0">
                    <a:solidFill>
                      <a:srgbClr val="EAF3E8"/>
                    </a:solidFill>
                    <a:latin typeface="Montserrat" pitchFamily="2" charset="0"/>
                  </a:rPr>
                  <a:t>JANE SMITH</a:t>
                </a:r>
              </a:p>
            </p:txBody>
          </p:sp>
        </p:grpSp>
        <p:grpSp>
          <p:nvGrpSpPr>
            <p:cNvPr id="47" name="Group 1">
              <a:extLst>
                <a:ext uri="{FF2B5EF4-FFF2-40B4-BE49-F238E27FC236}">
                  <a16:creationId xmlns:a16="http://schemas.microsoft.com/office/drawing/2014/main" id="{F117E8C5-29A4-811E-69D0-C5E08C377600}"/>
                </a:ext>
              </a:extLst>
            </p:cNvPr>
            <p:cNvGrpSpPr/>
            <p:nvPr/>
          </p:nvGrpSpPr>
          <p:grpSpPr>
            <a:xfrm>
              <a:off x="1374300" y="717900"/>
              <a:ext cx="4811400" cy="2121386"/>
              <a:chOff x="1374300" y="717900"/>
              <a:chExt cx="4811400" cy="212138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6BF918E-10E9-3E36-8BC5-3E50978A84D0}"/>
                  </a:ext>
                </a:extLst>
              </p:cNvPr>
              <p:cNvGrpSpPr/>
              <p:nvPr/>
            </p:nvGrpSpPr>
            <p:grpSpPr>
              <a:xfrm>
                <a:off x="2253700" y="2549926"/>
                <a:ext cx="3052600" cy="289360"/>
                <a:chOff x="2253700" y="2549926"/>
                <a:chExt cx="3052600" cy="289360"/>
              </a:xfrm>
            </p:grpSpPr>
            <p:sp>
              <p:nvSpPr>
                <p:cNvPr id="35" name="TextBox 35"/>
                <p:cNvSpPr txBox="1"/>
                <p:nvPr/>
              </p:nvSpPr>
              <p:spPr>
                <a:xfrm>
                  <a:off x="2734374" y="2593403"/>
                  <a:ext cx="2091251" cy="2024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739"/>
                    </a:lnSpc>
                    <a:spcBef>
                      <a:spcPct val="0"/>
                    </a:spcBef>
                  </a:pPr>
                  <a:r>
                    <a:rPr lang="en-US" sz="1200" u="none" strike="noStrike" spc="120" dirty="0">
                      <a:solidFill>
                        <a:srgbClr val="EAF3E8"/>
                      </a:solidFill>
                      <a:latin typeface="Montserrat"/>
                    </a:rPr>
                    <a:t>Social Media Manager</a:t>
                  </a:r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2253700" y="2549926"/>
                  <a:ext cx="288782" cy="289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43" h="385813">
                      <a:moveTo>
                        <a:pt x="0" y="0"/>
                      </a:moveTo>
                      <a:lnTo>
                        <a:pt x="385043" y="0"/>
                      </a:lnTo>
                      <a:lnTo>
                        <a:pt x="385043" y="385813"/>
                      </a:lnTo>
                      <a:lnTo>
                        <a:pt x="0" y="3858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5017518" y="2549926"/>
                  <a:ext cx="288782" cy="289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43" h="385813">
                      <a:moveTo>
                        <a:pt x="0" y="0"/>
                      </a:moveTo>
                      <a:lnTo>
                        <a:pt x="385043" y="0"/>
                      </a:lnTo>
                      <a:lnTo>
                        <a:pt x="385043" y="385813"/>
                      </a:lnTo>
                      <a:lnTo>
                        <a:pt x="0" y="3858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B2BDF7D-347E-2EDE-0BF0-CB006BE906F3}"/>
                  </a:ext>
                </a:extLst>
              </p:cNvPr>
              <p:cNvGrpSpPr/>
              <p:nvPr/>
            </p:nvGrpSpPr>
            <p:grpSpPr>
              <a:xfrm>
                <a:off x="1374300" y="1153511"/>
                <a:ext cx="4811400" cy="1197535"/>
                <a:chOff x="1374300" y="1161891"/>
                <a:chExt cx="4811400" cy="1197535"/>
              </a:xfrm>
            </p:grpSpPr>
            <p:sp>
              <p:nvSpPr>
                <p:cNvPr id="4" name="Freeform 4"/>
                <p:cNvSpPr/>
                <p:nvPr/>
              </p:nvSpPr>
              <p:spPr>
                <a:xfrm rot="5400000">
                  <a:off x="3181233" y="-8733"/>
                  <a:ext cx="1197535" cy="3538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713" h="4718377">
                      <a:moveTo>
                        <a:pt x="0" y="0"/>
                      </a:moveTo>
                      <a:lnTo>
                        <a:pt x="1596713" y="0"/>
                      </a:lnTo>
                      <a:lnTo>
                        <a:pt x="1596713" y="4718377"/>
                      </a:lnTo>
                      <a:lnTo>
                        <a:pt x="0" y="47183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Freeform 6"/>
                <p:cNvSpPr/>
                <p:nvPr/>
              </p:nvSpPr>
              <p:spPr>
                <a:xfrm>
                  <a:off x="2155387" y="1259955"/>
                  <a:ext cx="3249227" cy="100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239" h="292246">
                      <a:moveTo>
                        <a:pt x="96557" y="0"/>
                      </a:moveTo>
                      <a:lnTo>
                        <a:pt x="851681" y="0"/>
                      </a:lnTo>
                      <a:cubicBezTo>
                        <a:pt x="877290" y="0"/>
                        <a:pt x="901850" y="10173"/>
                        <a:pt x="919958" y="28281"/>
                      </a:cubicBezTo>
                      <a:cubicBezTo>
                        <a:pt x="938066" y="46389"/>
                        <a:pt x="948239" y="70949"/>
                        <a:pt x="948239" y="96557"/>
                      </a:cubicBezTo>
                      <a:lnTo>
                        <a:pt x="948239" y="195688"/>
                      </a:lnTo>
                      <a:cubicBezTo>
                        <a:pt x="948239" y="221297"/>
                        <a:pt x="938066" y="245857"/>
                        <a:pt x="919958" y="263965"/>
                      </a:cubicBezTo>
                      <a:cubicBezTo>
                        <a:pt x="901850" y="282073"/>
                        <a:pt x="877290" y="292246"/>
                        <a:pt x="851681" y="292246"/>
                      </a:cubicBezTo>
                      <a:lnTo>
                        <a:pt x="96557" y="292246"/>
                      </a:lnTo>
                      <a:cubicBezTo>
                        <a:pt x="70949" y="292246"/>
                        <a:pt x="46389" y="282073"/>
                        <a:pt x="28281" y="263965"/>
                      </a:cubicBezTo>
                      <a:cubicBezTo>
                        <a:pt x="10173" y="245857"/>
                        <a:pt x="0" y="221297"/>
                        <a:pt x="0" y="195688"/>
                      </a:cubicBezTo>
                      <a:lnTo>
                        <a:pt x="0" y="96557"/>
                      </a:lnTo>
                      <a:cubicBezTo>
                        <a:pt x="0" y="70949"/>
                        <a:pt x="10173" y="46389"/>
                        <a:pt x="28281" y="28281"/>
                      </a:cubicBezTo>
                      <a:cubicBezTo>
                        <a:pt x="46389" y="10173"/>
                        <a:pt x="70949" y="0"/>
                        <a:pt x="965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>
                  <a:solidFill>
                    <a:srgbClr val="EAF3E8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1374300" y="1518183"/>
                  <a:ext cx="4811400" cy="5230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053"/>
                    </a:lnSpc>
                  </a:pPr>
                  <a:r>
                    <a:rPr lang="en-US" sz="3685" dirty="0">
                      <a:solidFill>
                        <a:srgbClr val="EAF3E8"/>
                      </a:solidFill>
                      <a:latin typeface="Radley"/>
                    </a:rPr>
                    <a:t>Terry Johnson</a:t>
                  </a:r>
                </a:p>
              </p:txBody>
            </p:sp>
          </p:grpSp>
          <p:sp>
            <p:nvSpPr>
              <p:cNvPr id="2" name="EMPLOYMENT REFERENCES"/>
              <p:cNvSpPr txBox="1"/>
              <p:nvPr/>
            </p:nvSpPr>
            <p:spPr>
              <a:xfrm>
                <a:off x="2059767" y="717900"/>
                <a:ext cx="3440466" cy="236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0"/>
                  </a:lnSpc>
                  <a:spcBef>
                    <a:spcPct val="0"/>
                  </a:spcBef>
                </a:pPr>
                <a:r>
                  <a:rPr lang="en-US" sz="1400" b="1" u="none" strike="noStrike" spc="140" dirty="0">
                    <a:solidFill>
                      <a:srgbClr val="EAF3E8"/>
                    </a:solidFill>
                    <a:latin typeface="Montserrat" pitchFamily="2" charset="0"/>
                  </a:rPr>
                  <a:t>EMPLOYMENT REFERENCES</a:t>
                </a:r>
              </a:p>
            </p:txBody>
          </p:sp>
        </p:grpSp>
        <p:sp>
          <p:nvSpPr>
            <p:cNvPr id="39" name="TemplateLAB"/>
            <p:cNvSpPr/>
            <p:nvPr/>
          </p:nvSpPr>
          <p:spPr>
            <a:xfrm>
              <a:off x="3423030" y="10174125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144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Radley</vt:lpstr>
      <vt:lpstr>Calibri</vt:lpstr>
      <vt:lpstr>Arial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7</cp:revision>
  <dcterms:created xsi:type="dcterms:W3CDTF">2023-08-04T02:53:57Z</dcterms:created>
  <dcterms:modified xsi:type="dcterms:W3CDTF">2023-08-04T13:12:31Z</dcterms:modified>
</cp:coreProperties>
</file>