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Goldplay Alt Bold It" panose="00000800000000000000" pitchFamily="50" charset="0"/>
      <p:bold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Open Sans Semibold" panose="020B0706030804020204" pitchFamily="34" charset="0"/>
      <p:bold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0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6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4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2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9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6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3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7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0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ne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9" y="1016713"/>
            <a:ext cx="9473951" cy="423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templatelabgr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35" y="6261377"/>
            <a:ext cx="1573121" cy="45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352004" y="177768"/>
            <a:ext cx="6249591" cy="102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Goldplay Alt Bold It" panose="00000800000000000000" pitchFamily="50" charset="0"/>
                <a:ea typeface="Calibri" panose="020F0502020204030204" pitchFamily="34" charset="0"/>
                <a:cs typeface="Open Sans Semibold" panose="020B0706030804020204" pitchFamily="34" charset="0"/>
              </a:rPr>
              <a:t>Story Plot Diagram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407139" y="4393584"/>
            <a:ext cx="2435502" cy="39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407139" y="4916076"/>
            <a:ext cx="2435502" cy="39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20B071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BEGINNING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3922218" y="4916076"/>
            <a:ext cx="2435502" cy="39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5481F3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MIDDLE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7037043" y="4916076"/>
            <a:ext cx="2435502" cy="39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E73535"/>
                </a:solidFill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 rot="18737114">
            <a:off x="2191692" y="3557335"/>
            <a:ext cx="2435502" cy="39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CONFLICT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 rot="18737114">
            <a:off x="3578288" y="2013957"/>
            <a:ext cx="2435502" cy="39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RISING ACTION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 rot="4164112">
            <a:off x="5365388" y="2365184"/>
            <a:ext cx="2435502" cy="39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FALLING ACTION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7021267" y="4395719"/>
            <a:ext cx="2435502" cy="39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7422" y="3446548"/>
            <a:ext cx="1706996" cy="6513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24890" y="2481538"/>
            <a:ext cx="1706996" cy="6513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87578" y="1203435"/>
            <a:ext cx="1706996" cy="8148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139214" y="1519012"/>
            <a:ext cx="1706996" cy="10740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426265" y="3245401"/>
            <a:ext cx="1706996" cy="65130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63992" y="5306566"/>
            <a:ext cx="8669163" cy="767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90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13</Words>
  <Application>Microsoft Office PowerPoint</Application>
  <PresentationFormat>A4 Paper (210x297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Goldplay Alt Bold It</vt:lpstr>
      <vt:lpstr>Calibri Light</vt:lpstr>
      <vt:lpstr>Open Sans Semibold</vt:lpstr>
      <vt:lpstr>Calibri</vt:lpstr>
      <vt:lpstr>Times New Roman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2</cp:revision>
  <dcterms:created xsi:type="dcterms:W3CDTF">2023-08-06T02:49:46Z</dcterms:created>
  <dcterms:modified xsi:type="dcterms:W3CDTF">2023-08-06T02:59:01Z</dcterms:modified>
</cp:coreProperties>
</file>