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Semibold" panose="020B0706030804020204" pitchFamily="34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3432" y="1182528"/>
            <a:ext cx="3043991" cy="4290862"/>
          </a:xfrm>
          <a:prstGeom prst="roundRect">
            <a:avLst>
              <a:gd name="adj" fmla="val 12950"/>
            </a:avLst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44436" y="1193282"/>
            <a:ext cx="3043991" cy="4290862"/>
          </a:xfrm>
          <a:prstGeom prst="roundRect">
            <a:avLst>
              <a:gd name="adj" fmla="val 12950"/>
            </a:avLst>
          </a:prstGeom>
          <a:solidFill>
            <a:srgbClr val="FDC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88427" y="1193282"/>
            <a:ext cx="3043991" cy="4290862"/>
          </a:xfrm>
          <a:prstGeom prst="roundRect">
            <a:avLst>
              <a:gd name="adj" fmla="val 12950"/>
            </a:avLst>
          </a:prstGeom>
          <a:solidFill>
            <a:srgbClr val="E4A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54" name="Picture 6" descr="lin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9" y="783616"/>
            <a:ext cx="8838460" cy="43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56" y="6208537"/>
            <a:ext cx="1533945" cy="43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3432" y="411329"/>
            <a:ext cx="9128986" cy="55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 PLOT DIAGRAM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71936" y="1622663"/>
            <a:ext cx="1711685" cy="7844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906891" y="2755967"/>
            <a:ext cx="1711685" cy="6231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92194" y="3701770"/>
            <a:ext cx="1711685" cy="6231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016055" y="1930105"/>
            <a:ext cx="1711685" cy="10891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425239" y="3694729"/>
            <a:ext cx="1711685" cy="6231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91629" y="4509448"/>
            <a:ext cx="2374851" cy="3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90206" y="5586905"/>
            <a:ext cx="2374851" cy="3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773031" y="5586905"/>
            <a:ext cx="2374851" cy="3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909627" y="5586905"/>
            <a:ext cx="2374851" cy="3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 rot="18737114">
            <a:off x="2064451" y="3996814"/>
            <a:ext cx="2374851" cy="3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 rot="18737114">
            <a:off x="3413461" y="2540848"/>
            <a:ext cx="2374851" cy="3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 rot="4164112">
            <a:off x="5558565" y="2836834"/>
            <a:ext cx="2374851" cy="3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978406" y="4497195"/>
            <a:ext cx="2374851" cy="3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9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13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 Light</vt:lpstr>
      <vt:lpstr>Calibri</vt:lpstr>
      <vt:lpstr>Times New Roman</vt:lpstr>
      <vt:lpstr>Open Sans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1</cp:revision>
  <dcterms:created xsi:type="dcterms:W3CDTF">2023-08-06T02:49:46Z</dcterms:created>
  <dcterms:modified xsi:type="dcterms:W3CDTF">2023-08-06T02:55:37Z</dcterms:modified>
</cp:coreProperties>
</file>