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9" r:id="rId2"/>
  </p:sldIdLst>
  <p:sldSz cx="10693400" cy="7556500"/>
  <p:notesSz cx="6858000" cy="9144000"/>
  <p:embeddedFontLst>
    <p:embeddedFont>
      <p:font typeface="Calibri" panose="020F0502020204030204" pitchFamily="34" charset="0"/>
      <p:regular r:id="rId3"/>
      <p:bold r:id="rId4"/>
      <p:italic r:id="rId5"/>
      <p:boldItalic r:id="rId6"/>
    </p:embeddedFont>
    <p:embeddedFont>
      <p:font typeface="Inter" panose="02000503000000020004" pitchFamily="2" charset="0"/>
      <p:regular r:id="rId7"/>
      <p:bold r:id="rId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82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4" d="100"/>
          <a:sy n="74" d="100"/>
        </p:scale>
        <p:origin x="1358"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theme" Target="theme/theme1.xml"/><Relationship Id="rId5" Type="http://schemas.openxmlformats.org/officeDocument/2006/relationships/font" Target="fonts/font3.fntdata"/><Relationship Id="rId10" Type="http://schemas.openxmlformats.org/officeDocument/2006/relationships/viewProps" Target="viewProps.xml"/><Relationship Id="rId4" Type="http://schemas.openxmlformats.org/officeDocument/2006/relationships/font" Target="fonts/font2.fntdata"/><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5" Type="http://schemas.openxmlformats.org/officeDocument/2006/relationships/image" Target="../media/image24.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sv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23.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56">
            <a:extLst>
              <a:ext uri="{FF2B5EF4-FFF2-40B4-BE49-F238E27FC236}">
                <a16:creationId xmlns:a16="http://schemas.microsoft.com/office/drawing/2014/main" id="{D7D55019-C887-1218-9F17-C3AE4A5B713B}"/>
              </a:ext>
            </a:extLst>
          </p:cNvPr>
          <p:cNvGrpSpPr/>
          <p:nvPr/>
        </p:nvGrpSpPr>
        <p:grpSpPr>
          <a:xfrm>
            <a:off x="677797" y="749812"/>
            <a:ext cx="9469503" cy="6471983"/>
            <a:chOff x="677797" y="749812"/>
            <a:chExt cx="9469503" cy="6471983"/>
          </a:xfrm>
        </p:grpSpPr>
        <p:grpSp>
          <p:nvGrpSpPr>
            <p:cNvPr id="2" name="Group 2"/>
            <p:cNvGrpSpPr/>
            <p:nvPr/>
          </p:nvGrpSpPr>
          <p:grpSpPr>
            <a:xfrm>
              <a:off x="3606373" y="749812"/>
              <a:ext cx="6407828" cy="3463603"/>
              <a:chOff x="0" y="-8250"/>
              <a:chExt cx="8543772" cy="4618137"/>
            </a:xfrm>
          </p:grpSpPr>
          <p:grpSp>
            <p:nvGrpSpPr>
              <p:cNvPr id="3" name="Group 3"/>
              <p:cNvGrpSpPr/>
              <p:nvPr/>
            </p:nvGrpSpPr>
            <p:grpSpPr>
              <a:xfrm>
                <a:off x="0" y="0"/>
                <a:ext cx="2847924" cy="4246685"/>
                <a:chOff x="0" y="0"/>
                <a:chExt cx="1115559" cy="1663467"/>
              </a:xfrm>
            </p:grpSpPr>
            <p:sp>
              <p:nvSpPr>
                <p:cNvPr id="4" name="Freeform 4"/>
                <p:cNvSpPr/>
                <p:nvPr/>
              </p:nvSpPr>
              <p:spPr>
                <a:xfrm>
                  <a:off x="0" y="0"/>
                  <a:ext cx="1115559" cy="1663467"/>
                </a:xfrm>
                <a:custGeom>
                  <a:avLst/>
                  <a:gdLst/>
                  <a:ahLst/>
                  <a:cxnLst/>
                  <a:rect l="l" t="t" r="r" b="b"/>
                  <a:pathLst>
                    <a:path w="1115559" h="1663467">
                      <a:moveTo>
                        <a:pt x="59732" y="0"/>
                      </a:moveTo>
                      <a:lnTo>
                        <a:pt x="1055827" y="0"/>
                      </a:lnTo>
                      <a:cubicBezTo>
                        <a:pt x="1088816" y="0"/>
                        <a:pt x="1115559" y="26743"/>
                        <a:pt x="1115559" y="59732"/>
                      </a:cubicBezTo>
                      <a:lnTo>
                        <a:pt x="1115559" y="1603735"/>
                      </a:lnTo>
                      <a:cubicBezTo>
                        <a:pt x="1115559" y="1619577"/>
                        <a:pt x="1109266" y="1634770"/>
                        <a:pt x="1098064" y="1645972"/>
                      </a:cubicBezTo>
                      <a:cubicBezTo>
                        <a:pt x="1086862" y="1657174"/>
                        <a:pt x="1071669" y="1663467"/>
                        <a:pt x="1055827" y="1663467"/>
                      </a:cubicBezTo>
                      <a:lnTo>
                        <a:pt x="59732" y="1663467"/>
                      </a:lnTo>
                      <a:cubicBezTo>
                        <a:pt x="43890" y="1663467"/>
                        <a:pt x="28697" y="1657174"/>
                        <a:pt x="17495" y="1645972"/>
                      </a:cubicBezTo>
                      <a:cubicBezTo>
                        <a:pt x="6293" y="1634770"/>
                        <a:pt x="0" y="1619577"/>
                        <a:pt x="0" y="1603735"/>
                      </a:cubicBezTo>
                      <a:lnTo>
                        <a:pt x="0" y="59732"/>
                      </a:lnTo>
                      <a:cubicBezTo>
                        <a:pt x="0" y="43890"/>
                        <a:pt x="6293" y="28697"/>
                        <a:pt x="17495" y="17495"/>
                      </a:cubicBezTo>
                      <a:cubicBezTo>
                        <a:pt x="28697" y="6293"/>
                        <a:pt x="43890" y="0"/>
                        <a:pt x="59732" y="0"/>
                      </a:cubicBezTo>
                      <a:close/>
                    </a:path>
                  </a:pathLst>
                </a:custGeom>
                <a:solidFill>
                  <a:srgbClr val="DFF3FF"/>
                </a:solidFill>
                <a:ln>
                  <a:noFill/>
                </a:ln>
              </p:spPr>
            </p:sp>
            <p:sp>
              <p:nvSpPr>
                <p:cNvPr id="5" name="TextBox 5"/>
                <p:cNvSpPr txBox="1"/>
                <p:nvPr/>
              </p:nvSpPr>
              <p:spPr>
                <a:xfrm>
                  <a:off x="0" y="-19050"/>
                  <a:ext cx="812800" cy="831850"/>
                </a:xfrm>
                <a:prstGeom prst="rect">
                  <a:avLst/>
                </a:prstGeom>
              </p:spPr>
              <p:txBody>
                <a:bodyPr lIns="50800" tIns="50800" rIns="50800" bIns="50800" rtlCol="0" anchor="ctr"/>
                <a:lstStyle/>
                <a:p>
                  <a:pPr algn="ctr">
                    <a:lnSpc>
                      <a:spcPts val="1591"/>
                    </a:lnSpc>
                  </a:pPr>
                  <a:endParaRPr b="1">
                    <a:latin typeface="Inter" panose="02000503000000020004" pitchFamily="2" charset="0"/>
                    <a:ea typeface="Inter" panose="02000503000000020004" pitchFamily="2" charset="0"/>
                  </a:endParaRPr>
                </a:p>
              </p:txBody>
            </p:sp>
          </p:grpSp>
          <p:grpSp>
            <p:nvGrpSpPr>
              <p:cNvPr id="6" name="Group 6"/>
              <p:cNvGrpSpPr/>
              <p:nvPr/>
            </p:nvGrpSpPr>
            <p:grpSpPr>
              <a:xfrm>
                <a:off x="2847924" y="0"/>
                <a:ext cx="2847924" cy="4246685"/>
                <a:chOff x="0" y="0"/>
                <a:chExt cx="1115559" cy="1663467"/>
              </a:xfrm>
            </p:grpSpPr>
            <p:sp>
              <p:nvSpPr>
                <p:cNvPr id="7" name="Freeform 7"/>
                <p:cNvSpPr/>
                <p:nvPr/>
              </p:nvSpPr>
              <p:spPr>
                <a:xfrm>
                  <a:off x="0" y="0"/>
                  <a:ext cx="1115559" cy="1663467"/>
                </a:xfrm>
                <a:custGeom>
                  <a:avLst/>
                  <a:gdLst/>
                  <a:ahLst/>
                  <a:cxnLst/>
                  <a:rect l="l" t="t" r="r" b="b"/>
                  <a:pathLst>
                    <a:path w="1115559" h="1663467">
                      <a:moveTo>
                        <a:pt x="59732" y="0"/>
                      </a:moveTo>
                      <a:lnTo>
                        <a:pt x="1055827" y="0"/>
                      </a:lnTo>
                      <a:cubicBezTo>
                        <a:pt x="1088816" y="0"/>
                        <a:pt x="1115559" y="26743"/>
                        <a:pt x="1115559" y="59732"/>
                      </a:cubicBezTo>
                      <a:lnTo>
                        <a:pt x="1115559" y="1603735"/>
                      </a:lnTo>
                      <a:cubicBezTo>
                        <a:pt x="1115559" y="1619577"/>
                        <a:pt x="1109266" y="1634770"/>
                        <a:pt x="1098064" y="1645972"/>
                      </a:cubicBezTo>
                      <a:cubicBezTo>
                        <a:pt x="1086862" y="1657174"/>
                        <a:pt x="1071669" y="1663467"/>
                        <a:pt x="1055827" y="1663467"/>
                      </a:cubicBezTo>
                      <a:lnTo>
                        <a:pt x="59732" y="1663467"/>
                      </a:lnTo>
                      <a:cubicBezTo>
                        <a:pt x="43890" y="1663467"/>
                        <a:pt x="28697" y="1657174"/>
                        <a:pt x="17495" y="1645972"/>
                      </a:cubicBezTo>
                      <a:cubicBezTo>
                        <a:pt x="6293" y="1634770"/>
                        <a:pt x="0" y="1619577"/>
                        <a:pt x="0" y="1603735"/>
                      </a:cubicBezTo>
                      <a:lnTo>
                        <a:pt x="0" y="59732"/>
                      </a:lnTo>
                      <a:cubicBezTo>
                        <a:pt x="0" y="43890"/>
                        <a:pt x="6293" y="28697"/>
                        <a:pt x="17495" y="17495"/>
                      </a:cubicBezTo>
                      <a:cubicBezTo>
                        <a:pt x="28697" y="6293"/>
                        <a:pt x="43890" y="0"/>
                        <a:pt x="59732" y="0"/>
                      </a:cubicBezTo>
                      <a:close/>
                    </a:path>
                  </a:pathLst>
                </a:custGeom>
                <a:solidFill>
                  <a:srgbClr val="FFCEA1"/>
                </a:solidFill>
                <a:ln>
                  <a:noFill/>
                </a:ln>
              </p:spPr>
            </p:sp>
            <p:sp>
              <p:nvSpPr>
                <p:cNvPr id="8" name="TextBox 8"/>
                <p:cNvSpPr txBox="1"/>
                <p:nvPr/>
              </p:nvSpPr>
              <p:spPr>
                <a:xfrm>
                  <a:off x="0" y="-19050"/>
                  <a:ext cx="812800" cy="831850"/>
                </a:xfrm>
                <a:prstGeom prst="rect">
                  <a:avLst/>
                </a:prstGeom>
              </p:spPr>
              <p:txBody>
                <a:bodyPr lIns="50800" tIns="50800" rIns="50800" bIns="50800" rtlCol="0" anchor="ctr"/>
                <a:lstStyle/>
                <a:p>
                  <a:pPr algn="ctr">
                    <a:lnSpc>
                      <a:spcPts val="1591"/>
                    </a:lnSpc>
                  </a:pPr>
                  <a:endParaRPr b="1">
                    <a:latin typeface="Inter" panose="02000503000000020004" pitchFamily="2" charset="0"/>
                    <a:ea typeface="Inter" panose="02000503000000020004" pitchFamily="2" charset="0"/>
                  </a:endParaRPr>
                </a:p>
              </p:txBody>
            </p:sp>
          </p:grpSp>
          <p:grpSp>
            <p:nvGrpSpPr>
              <p:cNvPr id="9" name="Group 9"/>
              <p:cNvGrpSpPr/>
              <p:nvPr/>
            </p:nvGrpSpPr>
            <p:grpSpPr>
              <a:xfrm>
                <a:off x="5695848" y="0"/>
                <a:ext cx="2847924" cy="4246685"/>
                <a:chOff x="0" y="0"/>
                <a:chExt cx="1115559" cy="1663467"/>
              </a:xfrm>
            </p:grpSpPr>
            <p:sp>
              <p:nvSpPr>
                <p:cNvPr id="10" name="Freeform 10"/>
                <p:cNvSpPr/>
                <p:nvPr/>
              </p:nvSpPr>
              <p:spPr>
                <a:xfrm>
                  <a:off x="0" y="0"/>
                  <a:ext cx="1115559" cy="1663467"/>
                </a:xfrm>
                <a:custGeom>
                  <a:avLst/>
                  <a:gdLst/>
                  <a:ahLst/>
                  <a:cxnLst/>
                  <a:rect l="l" t="t" r="r" b="b"/>
                  <a:pathLst>
                    <a:path w="1115559" h="1663467">
                      <a:moveTo>
                        <a:pt x="59732" y="0"/>
                      </a:moveTo>
                      <a:lnTo>
                        <a:pt x="1055827" y="0"/>
                      </a:lnTo>
                      <a:cubicBezTo>
                        <a:pt x="1088816" y="0"/>
                        <a:pt x="1115559" y="26743"/>
                        <a:pt x="1115559" y="59732"/>
                      </a:cubicBezTo>
                      <a:lnTo>
                        <a:pt x="1115559" y="1603735"/>
                      </a:lnTo>
                      <a:cubicBezTo>
                        <a:pt x="1115559" y="1619577"/>
                        <a:pt x="1109266" y="1634770"/>
                        <a:pt x="1098064" y="1645972"/>
                      </a:cubicBezTo>
                      <a:cubicBezTo>
                        <a:pt x="1086862" y="1657174"/>
                        <a:pt x="1071669" y="1663467"/>
                        <a:pt x="1055827" y="1663467"/>
                      </a:cubicBezTo>
                      <a:lnTo>
                        <a:pt x="59732" y="1663467"/>
                      </a:lnTo>
                      <a:cubicBezTo>
                        <a:pt x="43890" y="1663467"/>
                        <a:pt x="28697" y="1657174"/>
                        <a:pt x="17495" y="1645972"/>
                      </a:cubicBezTo>
                      <a:cubicBezTo>
                        <a:pt x="6293" y="1634770"/>
                        <a:pt x="0" y="1619577"/>
                        <a:pt x="0" y="1603735"/>
                      </a:cubicBezTo>
                      <a:lnTo>
                        <a:pt x="0" y="59732"/>
                      </a:lnTo>
                      <a:cubicBezTo>
                        <a:pt x="0" y="43890"/>
                        <a:pt x="6293" y="28697"/>
                        <a:pt x="17495" y="17495"/>
                      </a:cubicBezTo>
                      <a:cubicBezTo>
                        <a:pt x="28697" y="6293"/>
                        <a:pt x="43890" y="0"/>
                        <a:pt x="59732" y="0"/>
                      </a:cubicBezTo>
                      <a:close/>
                    </a:path>
                  </a:pathLst>
                </a:custGeom>
                <a:solidFill>
                  <a:srgbClr val="DFF3FF"/>
                </a:solidFill>
                <a:ln>
                  <a:noFill/>
                </a:ln>
              </p:spPr>
            </p:sp>
            <p:sp>
              <p:nvSpPr>
                <p:cNvPr id="11" name="TextBox 11"/>
                <p:cNvSpPr txBox="1"/>
                <p:nvPr/>
              </p:nvSpPr>
              <p:spPr>
                <a:xfrm>
                  <a:off x="0" y="-19050"/>
                  <a:ext cx="812800" cy="831850"/>
                </a:xfrm>
                <a:prstGeom prst="rect">
                  <a:avLst/>
                </a:prstGeom>
              </p:spPr>
              <p:txBody>
                <a:bodyPr lIns="50800" tIns="50800" rIns="50800" bIns="50800" rtlCol="0" anchor="ctr"/>
                <a:lstStyle/>
                <a:p>
                  <a:pPr algn="ctr">
                    <a:lnSpc>
                      <a:spcPts val="1591"/>
                    </a:lnSpc>
                  </a:pPr>
                  <a:endParaRPr b="1">
                    <a:latin typeface="Inter" panose="02000503000000020004" pitchFamily="2" charset="0"/>
                    <a:ea typeface="Inter" panose="02000503000000020004" pitchFamily="2" charset="0"/>
                  </a:endParaRPr>
                </a:p>
              </p:txBody>
            </p:sp>
          </p:grpSp>
          <p:pic>
            <p:nvPicPr>
              <p:cNvPr id="12" name="Picture 12"/>
              <p:cNvPicPr>
                <a:picLocks noChangeAspect="1"/>
              </p:cNvPicPr>
              <p:nvPr/>
            </p:nvPicPr>
            <p:blipFill>
              <a:blip r:embed="rId2" cstate="print">
                <a:alphaModFix amt="3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72854" y="2296554"/>
                <a:ext cx="677372" cy="2081309"/>
              </a:xfrm>
              <a:prstGeom prst="rect">
                <a:avLst/>
              </a:prstGeom>
            </p:spPr>
          </p:pic>
          <p:pic>
            <p:nvPicPr>
              <p:cNvPr id="13" name="Picture 13"/>
              <p:cNvPicPr>
                <a:picLocks noChangeAspect="1"/>
              </p:cNvPicPr>
              <p:nvPr/>
            </p:nvPicPr>
            <p:blipFill>
              <a:blip r:embed="rId4" cstate="print">
                <a:alphaModFix amt="30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827219" y="1269963"/>
                <a:ext cx="957707" cy="3139962"/>
              </a:xfrm>
              <a:prstGeom prst="rect">
                <a:avLst/>
              </a:prstGeom>
            </p:spPr>
          </p:pic>
          <p:pic>
            <p:nvPicPr>
              <p:cNvPr id="14" name="Picture 14"/>
              <p:cNvPicPr>
                <a:picLocks noChangeAspect="1"/>
              </p:cNvPicPr>
              <p:nvPr/>
            </p:nvPicPr>
            <p:blipFill>
              <a:blip r:embed="rId6" cstate="print">
                <a:alphaModFix amt="30000"/>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849303" y="2345846"/>
                <a:ext cx="931097" cy="1982725"/>
              </a:xfrm>
              <a:prstGeom prst="rect">
                <a:avLst/>
              </a:prstGeom>
            </p:spPr>
          </p:pic>
          <p:sp>
            <p:nvSpPr>
              <p:cNvPr id="15" name="AutoShape 15"/>
              <p:cNvSpPr/>
              <p:nvPr/>
            </p:nvSpPr>
            <p:spPr>
              <a:xfrm>
                <a:off x="445228" y="3950819"/>
                <a:ext cx="1525431" cy="0"/>
              </a:xfrm>
              <a:prstGeom prst="line">
                <a:avLst/>
              </a:prstGeom>
              <a:ln w="27906" cap="rnd">
                <a:solidFill>
                  <a:srgbClr val="000000"/>
                </a:solidFill>
                <a:prstDash val="solid"/>
                <a:headEnd type="none" w="sm" len="sm"/>
                <a:tailEnd type="none" w="sm" len="sm"/>
              </a:ln>
            </p:spPr>
          </p:sp>
          <p:sp>
            <p:nvSpPr>
              <p:cNvPr id="16" name="AutoShape 16"/>
              <p:cNvSpPr/>
              <p:nvPr/>
            </p:nvSpPr>
            <p:spPr>
              <a:xfrm rot="18796121" flipV="1">
                <a:off x="1271132" y="2262119"/>
                <a:ext cx="4570186" cy="29447"/>
              </a:xfrm>
              <a:prstGeom prst="line">
                <a:avLst/>
              </a:prstGeom>
              <a:ln w="27906" cap="rnd">
                <a:solidFill>
                  <a:srgbClr val="000000"/>
                </a:solidFill>
                <a:prstDash val="solid"/>
                <a:headEnd type="none" w="sm" len="sm"/>
                <a:tailEnd type="none" w="sm" len="sm"/>
              </a:ln>
            </p:spPr>
          </p:sp>
          <p:sp>
            <p:nvSpPr>
              <p:cNvPr id="17" name="AutoShape 17"/>
              <p:cNvSpPr/>
              <p:nvPr/>
            </p:nvSpPr>
            <p:spPr>
              <a:xfrm rot="14738569">
                <a:off x="4011622" y="2261591"/>
                <a:ext cx="3667526" cy="26456"/>
              </a:xfrm>
              <a:prstGeom prst="line">
                <a:avLst/>
              </a:prstGeom>
              <a:ln w="27906" cap="rnd">
                <a:solidFill>
                  <a:srgbClr val="000000"/>
                </a:solidFill>
                <a:prstDash val="solid"/>
                <a:headEnd type="none" w="sm" len="sm"/>
                <a:tailEnd type="none" w="sm" len="sm"/>
              </a:ln>
            </p:spPr>
          </p:sp>
          <p:sp>
            <p:nvSpPr>
              <p:cNvPr id="18" name="AutoShape 18"/>
              <p:cNvSpPr/>
              <p:nvPr/>
            </p:nvSpPr>
            <p:spPr>
              <a:xfrm>
                <a:off x="6612122" y="3950819"/>
                <a:ext cx="1497191" cy="0"/>
              </a:xfrm>
              <a:prstGeom prst="line">
                <a:avLst/>
              </a:prstGeom>
              <a:ln w="27906" cap="rnd">
                <a:solidFill>
                  <a:srgbClr val="000000"/>
                </a:solidFill>
                <a:prstDash val="solid"/>
                <a:headEnd type="none" w="sm" len="sm"/>
                <a:tailEnd type="none" w="sm" len="sm"/>
              </a:ln>
            </p:spPr>
          </p:sp>
          <p:pic>
            <p:nvPicPr>
              <p:cNvPr id="19" name="Picture 1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643763" y="3607877"/>
                <a:ext cx="205540" cy="205540"/>
              </a:xfrm>
              <a:prstGeom prst="rect">
                <a:avLst/>
              </a:prstGeom>
            </p:spPr>
          </p:pic>
          <p:pic>
            <p:nvPicPr>
              <p:cNvPr id="20" name="Picture 2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4599661" y="638273"/>
                <a:ext cx="205540" cy="205540"/>
              </a:xfrm>
              <a:prstGeom prst="rect">
                <a:avLst/>
              </a:prstGeom>
            </p:spPr>
          </p:pic>
          <p:pic>
            <p:nvPicPr>
              <p:cNvPr id="21" name="Picture 2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3847501">
                <a:off x="5588010" y="1304510"/>
                <a:ext cx="205540" cy="205540"/>
              </a:xfrm>
              <a:prstGeom prst="rect">
                <a:avLst/>
              </a:prstGeom>
            </p:spPr>
          </p:pic>
          <p:pic>
            <p:nvPicPr>
              <p:cNvPr id="22" name="Picture 22"/>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2627558">
                <a:off x="2591971" y="2734344"/>
                <a:ext cx="205540" cy="205540"/>
              </a:xfrm>
              <a:prstGeom prst="rect">
                <a:avLst/>
              </a:prstGeom>
            </p:spPr>
          </p:pic>
          <p:pic>
            <p:nvPicPr>
              <p:cNvPr id="23" name="Picture 23"/>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457826" y="3607877"/>
                <a:ext cx="205540" cy="205540"/>
              </a:xfrm>
              <a:prstGeom prst="rect">
                <a:avLst/>
              </a:prstGeom>
            </p:spPr>
          </p:pic>
          <p:sp>
            <p:nvSpPr>
              <p:cNvPr id="24" name="TextBox 24"/>
              <p:cNvSpPr txBox="1"/>
              <p:nvPr/>
            </p:nvSpPr>
            <p:spPr>
              <a:xfrm>
                <a:off x="752640" y="3596236"/>
                <a:ext cx="1704140" cy="221172"/>
              </a:xfrm>
              <a:prstGeom prst="rect">
                <a:avLst/>
              </a:prstGeom>
            </p:spPr>
            <p:txBody>
              <a:bodyPr lIns="0" tIns="0" rIns="0" bIns="0" rtlCol="0" anchor="t">
                <a:spAutoFit/>
              </a:bodyPr>
              <a:lstStyle/>
              <a:p>
                <a:pPr>
                  <a:lnSpc>
                    <a:spcPts val="1424"/>
                  </a:lnSpc>
                  <a:spcBef>
                    <a:spcPct val="0"/>
                  </a:spcBef>
                </a:pPr>
                <a:r>
                  <a:rPr lang="en-US" sz="1017" b="1" dirty="0">
                    <a:solidFill>
                      <a:srgbClr val="000000"/>
                    </a:solidFill>
                    <a:latin typeface="Inter" panose="02000503000000020004" pitchFamily="2" charset="0"/>
                    <a:ea typeface="Inter" panose="02000503000000020004" pitchFamily="2" charset="0"/>
                  </a:rPr>
                  <a:t>EXPOSITION</a:t>
                </a:r>
              </a:p>
            </p:txBody>
          </p:sp>
          <p:sp>
            <p:nvSpPr>
              <p:cNvPr id="25" name="TextBox 25"/>
              <p:cNvSpPr txBox="1"/>
              <p:nvPr/>
            </p:nvSpPr>
            <p:spPr>
              <a:xfrm rot="18812893">
                <a:off x="2492726" y="1858402"/>
                <a:ext cx="2054149" cy="221172"/>
              </a:xfrm>
              <a:prstGeom prst="rect">
                <a:avLst/>
              </a:prstGeom>
            </p:spPr>
            <p:txBody>
              <a:bodyPr lIns="0" tIns="0" rIns="0" bIns="0" rtlCol="0" anchor="t">
                <a:spAutoFit/>
              </a:bodyPr>
              <a:lstStyle/>
              <a:p>
                <a:pPr>
                  <a:lnSpc>
                    <a:spcPts val="1424"/>
                  </a:lnSpc>
                  <a:spcBef>
                    <a:spcPct val="0"/>
                  </a:spcBef>
                </a:pPr>
                <a:r>
                  <a:rPr lang="en-US" sz="1017" b="1">
                    <a:solidFill>
                      <a:srgbClr val="000000"/>
                    </a:solidFill>
                    <a:latin typeface="Inter" panose="02000503000000020004" pitchFamily="2" charset="0"/>
                    <a:ea typeface="Inter" panose="02000503000000020004" pitchFamily="2" charset="0"/>
                  </a:rPr>
                  <a:t>RISING ACTION</a:t>
                </a:r>
              </a:p>
            </p:txBody>
          </p:sp>
          <p:sp>
            <p:nvSpPr>
              <p:cNvPr id="26" name="TextBox 26"/>
              <p:cNvSpPr txBox="1"/>
              <p:nvPr/>
            </p:nvSpPr>
            <p:spPr>
              <a:xfrm>
                <a:off x="4437219" y="242498"/>
                <a:ext cx="1367892" cy="221172"/>
              </a:xfrm>
              <a:prstGeom prst="rect">
                <a:avLst/>
              </a:prstGeom>
            </p:spPr>
            <p:txBody>
              <a:bodyPr lIns="0" tIns="0" rIns="0" bIns="0" rtlCol="0" anchor="t">
                <a:spAutoFit/>
              </a:bodyPr>
              <a:lstStyle/>
              <a:p>
                <a:pPr algn="ctr">
                  <a:lnSpc>
                    <a:spcPts val="1424"/>
                  </a:lnSpc>
                  <a:spcBef>
                    <a:spcPct val="0"/>
                  </a:spcBef>
                </a:pPr>
                <a:r>
                  <a:rPr lang="en-US" sz="1017" b="1">
                    <a:solidFill>
                      <a:srgbClr val="000000"/>
                    </a:solidFill>
                    <a:latin typeface="Inter" panose="02000503000000020004" pitchFamily="2" charset="0"/>
                    <a:ea typeface="Inter" panose="02000503000000020004" pitchFamily="2" charset="0"/>
                  </a:rPr>
                  <a:t>CLIMAX</a:t>
                </a:r>
              </a:p>
            </p:txBody>
          </p:sp>
          <p:sp>
            <p:nvSpPr>
              <p:cNvPr id="27" name="TextBox 27"/>
              <p:cNvSpPr txBox="1"/>
              <p:nvPr/>
            </p:nvSpPr>
            <p:spPr>
              <a:xfrm>
                <a:off x="6643762" y="3596236"/>
                <a:ext cx="1704140" cy="221172"/>
              </a:xfrm>
              <a:prstGeom prst="rect">
                <a:avLst/>
              </a:prstGeom>
            </p:spPr>
            <p:txBody>
              <a:bodyPr lIns="0" tIns="0" rIns="0" bIns="0" rtlCol="0" anchor="t">
                <a:spAutoFit/>
              </a:bodyPr>
              <a:lstStyle/>
              <a:p>
                <a:pPr algn="ctr">
                  <a:lnSpc>
                    <a:spcPts val="1424"/>
                  </a:lnSpc>
                  <a:spcBef>
                    <a:spcPct val="0"/>
                  </a:spcBef>
                </a:pPr>
                <a:r>
                  <a:rPr lang="en-US" sz="1017" b="1">
                    <a:solidFill>
                      <a:srgbClr val="000000"/>
                    </a:solidFill>
                    <a:latin typeface="Inter" panose="02000503000000020004" pitchFamily="2" charset="0"/>
                    <a:ea typeface="Inter" panose="02000503000000020004" pitchFamily="2" charset="0"/>
                  </a:rPr>
                  <a:t>RESOLUTION</a:t>
                </a:r>
              </a:p>
            </p:txBody>
          </p:sp>
          <p:sp>
            <p:nvSpPr>
              <p:cNvPr id="28" name="TextBox 28"/>
              <p:cNvSpPr txBox="1"/>
              <p:nvPr/>
            </p:nvSpPr>
            <p:spPr>
              <a:xfrm rot="3952373">
                <a:off x="5152377" y="2373284"/>
                <a:ext cx="2054149" cy="221172"/>
              </a:xfrm>
              <a:prstGeom prst="rect">
                <a:avLst/>
              </a:prstGeom>
            </p:spPr>
            <p:txBody>
              <a:bodyPr lIns="0" tIns="0" rIns="0" bIns="0" rtlCol="0" anchor="t">
                <a:spAutoFit/>
              </a:bodyPr>
              <a:lstStyle/>
              <a:p>
                <a:pPr>
                  <a:lnSpc>
                    <a:spcPts val="1424"/>
                  </a:lnSpc>
                  <a:spcBef>
                    <a:spcPct val="0"/>
                  </a:spcBef>
                </a:pPr>
                <a:r>
                  <a:rPr lang="en-US" sz="1017" b="1">
                    <a:solidFill>
                      <a:srgbClr val="000000"/>
                    </a:solidFill>
                    <a:latin typeface="Inter" panose="02000503000000020004" pitchFamily="2" charset="0"/>
                    <a:ea typeface="Inter" panose="02000503000000020004" pitchFamily="2" charset="0"/>
                  </a:rPr>
                  <a:t>FALLING ACTION</a:t>
                </a:r>
              </a:p>
            </p:txBody>
          </p:sp>
          <p:sp>
            <p:nvSpPr>
              <p:cNvPr id="29" name="TextBox 29"/>
              <p:cNvSpPr txBox="1"/>
              <p:nvPr/>
            </p:nvSpPr>
            <p:spPr>
              <a:xfrm>
                <a:off x="559470" y="4388098"/>
                <a:ext cx="1704140" cy="221789"/>
              </a:xfrm>
              <a:prstGeom prst="rect">
                <a:avLst/>
              </a:prstGeom>
            </p:spPr>
            <p:txBody>
              <a:bodyPr lIns="0" tIns="0" rIns="0" bIns="0" rtlCol="0" anchor="t">
                <a:spAutoFit/>
              </a:bodyPr>
              <a:lstStyle/>
              <a:p>
                <a:pPr algn="ctr">
                  <a:lnSpc>
                    <a:spcPts val="1424"/>
                  </a:lnSpc>
                  <a:spcBef>
                    <a:spcPct val="0"/>
                  </a:spcBef>
                </a:pPr>
                <a:r>
                  <a:rPr lang="en-US" sz="1017" b="1">
                    <a:solidFill>
                      <a:srgbClr val="000000"/>
                    </a:solidFill>
                    <a:latin typeface="Inter" panose="02000503000000020004" pitchFamily="2" charset="0"/>
                    <a:ea typeface="Inter" panose="02000503000000020004" pitchFamily="2" charset="0"/>
                  </a:rPr>
                  <a:t>BEGINNING</a:t>
                </a:r>
              </a:p>
            </p:txBody>
          </p:sp>
          <p:sp>
            <p:nvSpPr>
              <p:cNvPr id="30" name="TextBox 30"/>
              <p:cNvSpPr txBox="1"/>
              <p:nvPr/>
            </p:nvSpPr>
            <p:spPr>
              <a:xfrm>
                <a:off x="3425290" y="4388098"/>
                <a:ext cx="1704140" cy="221789"/>
              </a:xfrm>
              <a:prstGeom prst="rect">
                <a:avLst/>
              </a:prstGeom>
            </p:spPr>
            <p:txBody>
              <a:bodyPr lIns="0" tIns="0" rIns="0" bIns="0" rtlCol="0" anchor="t">
                <a:spAutoFit/>
              </a:bodyPr>
              <a:lstStyle/>
              <a:p>
                <a:pPr algn="ctr">
                  <a:lnSpc>
                    <a:spcPts val="1424"/>
                  </a:lnSpc>
                  <a:spcBef>
                    <a:spcPct val="0"/>
                  </a:spcBef>
                </a:pPr>
                <a:r>
                  <a:rPr lang="en-US" sz="1017" b="1">
                    <a:solidFill>
                      <a:srgbClr val="000000"/>
                    </a:solidFill>
                    <a:latin typeface="Inter" panose="02000503000000020004" pitchFamily="2" charset="0"/>
                    <a:ea typeface="Inter" panose="02000503000000020004" pitchFamily="2" charset="0"/>
                  </a:rPr>
                  <a:t>MIDDLE</a:t>
                </a:r>
              </a:p>
            </p:txBody>
          </p:sp>
          <p:sp>
            <p:nvSpPr>
              <p:cNvPr id="31" name="TextBox 31"/>
              <p:cNvSpPr txBox="1"/>
              <p:nvPr/>
            </p:nvSpPr>
            <p:spPr>
              <a:xfrm>
                <a:off x="6267740" y="4388098"/>
                <a:ext cx="1704140" cy="221789"/>
              </a:xfrm>
              <a:prstGeom prst="rect">
                <a:avLst/>
              </a:prstGeom>
            </p:spPr>
            <p:txBody>
              <a:bodyPr lIns="0" tIns="0" rIns="0" bIns="0" rtlCol="0" anchor="t">
                <a:spAutoFit/>
              </a:bodyPr>
              <a:lstStyle/>
              <a:p>
                <a:pPr algn="ctr">
                  <a:lnSpc>
                    <a:spcPts val="1424"/>
                  </a:lnSpc>
                  <a:spcBef>
                    <a:spcPct val="0"/>
                  </a:spcBef>
                </a:pPr>
                <a:r>
                  <a:rPr lang="en-US" sz="1017" b="1">
                    <a:solidFill>
                      <a:srgbClr val="000000"/>
                    </a:solidFill>
                    <a:latin typeface="Inter" panose="02000503000000020004" pitchFamily="2" charset="0"/>
                    <a:ea typeface="Inter" panose="02000503000000020004" pitchFamily="2" charset="0"/>
                  </a:rPr>
                  <a:t>END</a:t>
                </a:r>
              </a:p>
            </p:txBody>
          </p:sp>
        </p:grpSp>
        <p:sp>
          <p:nvSpPr>
            <p:cNvPr id="32" name="TextBox 32"/>
            <p:cNvSpPr txBox="1"/>
            <p:nvPr/>
          </p:nvSpPr>
          <p:spPr>
            <a:xfrm>
              <a:off x="677797" y="791150"/>
              <a:ext cx="2097503" cy="1460721"/>
            </a:xfrm>
            <a:prstGeom prst="rect">
              <a:avLst/>
            </a:prstGeom>
          </p:spPr>
          <p:txBody>
            <a:bodyPr lIns="0" tIns="0" rIns="0" bIns="0" rtlCol="0" anchor="t">
              <a:spAutoFit/>
            </a:bodyPr>
            <a:lstStyle/>
            <a:p>
              <a:pPr>
                <a:lnSpc>
                  <a:spcPts val="3889"/>
                </a:lnSpc>
                <a:spcBef>
                  <a:spcPct val="0"/>
                </a:spcBef>
              </a:pPr>
              <a:r>
                <a:rPr lang="en-US" sz="2778" b="1" dirty="0">
                  <a:solidFill>
                    <a:srgbClr val="2082BB"/>
                  </a:solidFill>
                  <a:latin typeface="Inter" panose="02000503000000020004" pitchFamily="2" charset="0"/>
                  <a:ea typeface="Inter" panose="02000503000000020004" pitchFamily="2" charset="0"/>
                </a:rPr>
                <a:t>PLOT MOUNTAIN DIAGRAM</a:t>
              </a:r>
            </a:p>
          </p:txBody>
        </p:sp>
        <p:grpSp>
          <p:nvGrpSpPr>
            <p:cNvPr id="33" name="Group 33"/>
            <p:cNvGrpSpPr/>
            <p:nvPr/>
          </p:nvGrpSpPr>
          <p:grpSpPr>
            <a:xfrm>
              <a:off x="687998" y="5055868"/>
              <a:ext cx="4174604" cy="892556"/>
              <a:chOff x="0" y="-20711"/>
              <a:chExt cx="5566139" cy="1190074"/>
            </a:xfrm>
          </p:grpSpPr>
          <p:pic>
            <p:nvPicPr>
              <p:cNvPr id="34" name="Picture 34"/>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0" y="0"/>
                <a:ext cx="257278" cy="257278"/>
              </a:xfrm>
              <a:prstGeom prst="rect">
                <a:avLst/>
              </a:prstGeom>
            </p:spPr>
          </p:pic>
          <p:sp>
            <p:nvSpPr>
              <p:cNvPr id="35" name="TextBox 35"/>
              <p:cNvSpPr txBox="1"/>
              <p:nvPr/>
            </p:nvSpPr>
            <p:spPr>
              <a:xfrm>
                <a:off x="382561" y="-20711"/>
                <a:ext cx="1716089" cy="252719"/>
              </a:xfrm>
              <a:prstGeom prst="rect">
                <a:avLst/>
              </a:prstGeom>
            </p:spPr>
            <p:txBody>
              <a:bodyPr lIns="0" tIns="0" rIns="0" bIns="0" rtlCol="0" anchor="t">
                <a:spAutoFit/>
              </a:bodyPr>
              <a:lstStyle/>
              <a:p>
                <a:pPr>
                  <a:lnSpc>
                    <a:spcPts val="1628"/>
                  </a:lnSpc>
                  <a:spcBef>
                    <a:spcPct val="0"/>
                  </a:spcBef>
                </a:pPr>
                <a:r>
                  <a:rPr lang="en-US" sz="1162" b="1" dirty="0">
                    <a:solidFill>
                      <a:srgbClr val="000000"/>
                    </a:solidFill>
                    <a:latin typeface="Inter" panose="02000503000000020004" pitchFamily="2" charset="0"/>
                    <a:ea typeface="Inter" panose="02000503000000020004" pitchFamily="2" charset="0"/>
                  </a:rPr>
                  <a:t>EXPOSITION</a:t>
                </a:r>
              </a:p>
            </p:txBody>
          </p:sp>
          <p:sp>
            <p:nvSpPr>
              <p:cNvPr id="36" name="TextBox 36"/>
              <p:cNvSpPr txBox="1"/>
              <p:nvPr/>
            </p:nvSpPr>
            <p:spPr>
              <a:xfrm>
                <a:off x="0" y="348626"/>
                <a:ext cx="5566139" cy="820737"/>
              </a:xfrm>
              <a:prstGeom prst="rect">
                <a:avLst/>
              </a:prstGeom>
            </p:spPr>
            <p:txBody>
              <a:bodyPr lIns="0" tIns="0" rIns="0" bIns="0" rtlCol="0" anchor="t">
                <a:spAutoFit/>
              </a:bodyPr>
              <a:lstStyle/>
              <a:p>
                <a:pPr>
                  <a:lnSpc>
                    <a:spcPts val="1209"/>
                  </a:lnSpc>
                </a:pPr>
                <a:r>
                  <a:rPr lang="en-US" sz="1008" dirty="0">
                    <a:solidFill>
                      <a:srgbClr val="000000"/>
                    </a:solidFill>
                    <a:latin typeface="Inter" panose="02000503000000020004" pitchFamily="2" charset="0"/>
                    <a:ea typeface="Inter" panose="02000503000000020004" pitchFamily="2" charset="0"/>
                  </a:rPr>
                  <a:t>Little Red Riding Hood is introduced as a young girl who is asked by her mother to bring food to her grandmother who lives in the woods. The wolf is also introduced as a character who is hungry and looking for food.</a:t>
                </a:r>
              </a:p>
            </p:txBody>
          </p:sp>
        </p:grpSp>
        <p:grpSp>
          <p:nvGrpSpPr>
            <p:cNvPr id="37" name="Group 37"/>
            <p:cNvGrpSpPr/>
            <p:nvPr/>
          </p:nvGrpSpPr>
          <p:grpSpPr>
            <a:xfrm>
              <a:off x="677797" y="6175353"/>
              <a:ext cx="4094093" cy="1046442"/>
              <a:chOff x="0" y="-6797"/>
              <a:chExt cx="5458791" cy="1395256"/>
            </a:xfrm>
          </p:grpSpPr>
          <p:pic>
            <p:nvPicPr>
              <p:cNvPr id="38" name="Picture 38"/>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0" y="0"/>
                <a:ext cx="270879" cy="270879"/>
              </a:xfrm>
              <a:prstGeom prst="rect">
                <a:avLst/>
              </a:prstGeom>
            </p:spPr>
          </p:pic>
          <p:sp>
            <p:nvSpPr>
              <p:cNvPr id="39" name="TextBox 39"/>
              <p:cNvSpPr txBox="1"/>
              <p:nvPr/>
            </p:nvSpPr>
            <p:spPr>
              <a:xfrm>
                <a:off x="396163" y="-6797"/>
                <a:ext cx="1716091" cy="252719"/>
              </a:xfrm>
              <a:prstGeom prst="rect">
                <a:avLst/>
              </a:prstGeom>
            </p:spPr>
            <p:txBody>
              <a:bodyPr lIns="0" tIns="0" rIns="0" bIns="0" rtlCol="0" anchor="t">
                <a:spAutoFit/>
              </a:bodyPr>
              <a:lstStyle/>
              <a:p>
                <a:pPr>
                  <a:lnSpc>
                    <a:spcPts val="1628"/>
                  </a:lnSpc>
                  <a:spcBef>
                    <a:spcPct val="0"/>
                  </a:spcBef>
                </a:pPr>
                <a:r>
                  <a:rPr lang="en-US" sz="1162" b="1" dirty="0">
                    <a:solidFill>
                      <a:srgbClr val="000000"/>
                    </a:solidFill>
                    <a:latin typeface="Inter" panose="02000503000000020004" pitchFamily="2" charset="0"/>
                    <a:ea typeface="Inter" panose="02000503000000020004" pitchFamily="2" charset="0"/>
                  </a:rPr>
                  <a:t>RISING ACTION</a:t>
                </a:r>
              </a:p>
            </p:txBody>
          </p:sp>
          <p:sp>
            <p:nvSpPr>
              <p:cNvPr id="40" name="TextBox 40"/>
              <p:cNvSpPr txBox="1"/>
              <p:nvPr/>
            </p:nvSpPr>
            <p:spPr>
              <a:xfrm>
                <a:off x="13601" y="362538"/>
                <a:ext cx="5445190" cy="1025921"/>
              </a:xfrm>
              <a:prstGeom prst="rect">
                <a:avLst/>
              </a:prstGeom>
            </p:spPr>
            <p:txBody>
              <a:bodyPr lIns="0" tIns="0" rIns="0" bIns="0" rtlCol="0" anchor="t">
                <a:spAutoFit/>
              </a:bodyPr>
              <a:lstStyle/>
              <a:p>
                <a:pPr>
                  <a:lnSpc>
                    <a:spcPts val="1209"/>
                  </a:lnSpc>
                </a:pPr>
                <a:r>
                  <a:rPr lang="en-US" sz="1008" dirty="0">
                    <a:solidFill>
                      <a:srgbClr val="000000"/>
                    </a:solidFill>
                    <a:latin typeface="Inter" panose="02000503000000020004" pitchFamily="2" charset="0"/>
                    <a:ea typeface="Inter" panose="02000503000000020004" pitchFamily="2" charset="0"/>
                  </a:rPr>
                  <a:t>Little Red Riding Hood meets the wolf in the woods and tells him where she is going. The wolf tricks her and goes to the grandmother's house first, where he eats her and dresses up in her clothing. When Little Red Riding Hood arrives, the wolf pretends to be her grandmother and eats her too.</a:t>
                </a:r>
              </a:p>
            </p:txBody>
          </p:sp>
        </p:grpSp>
        <p:grpSp>
          <p:nvGrpSpPr>
            <p:cNvPr id="41" name="Group 41"/>
            <p:cNvGrpSpPr/>
            <p:nvPr/>
          </p:nvGrpSpPr>
          <p:grpSpPr>
            <a:xfrm>
              <a:off x="5559698" y="4634340"/>
              <a:ext cx="4587602" cy="584778"/>
              <a:chOff x="0" y="-6797"/>
              <a:chExt cx="6116803" cy="779705"/>
            </a:xfrm>
          </p:grpSpPr>
          <p:pic>
            <p:nvPicPr>
              <p:cNvPr id="42" name="Picture 42"/>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a:off x="0" y="0"/>
                <a:ext cx="279564" cy="279564"/>
              </a:xfrm>
              <a:prstGeom prst="rect">
                <a:avLst/>
              </a:prstGeom>
            </p:spPr>
          </p:pic>
          <p:sp>
            <p:nvSpPr>
              <p:cNvPr id="43" name="TextBox 43"/>
              <p:cNvSpPr txBox="1"/>
              <p:nvPr/>
            </p:nvSpPr>
            <p:spPr>
              <a:xfrm>
                <a:off x="382563" y="-6797"/>
                <a:ext cx="1716091" cy="252719"/>
              </a:xfrm>
              <a:prstGeom prst="rect">
                <a:avLst/>
              </a:prstGeom>
            </p:spPr>
            <p:txBody>
              <a:bodyPr lIns="0" tIns="0" rIns="0" bIns="0" rtlCol="0" anchor="t">
                <a:spAutoFit/>
              </a:bodyPr>
              <a:lstStyle/>
              <a:p>
                <a:pPr>
                  <a:lnSpc>
                    <a:spcPts val="1628"/>
                  </a:lnSpc>
                  <a:spcBef>
                    <a:spcPct val="0"/>
                  </a:spcBef>
                </a:pPr>
                <a:r>
                  <a:rPr lang="en-US" sz="1162" b="1" dirty="0">
                    <a:solidFill>
                      <a:srgbClr val="000000"/>
                    </a:solidFill>
                    <a:latin typeface="Inter" panose="02000503000000020004" pitchFamily="2" charset="0"/>
                    <a:ea typeface="Inter" panose="02000503000000020004" pitchFamily="2" charset="0"/>
                  </a:rPr>
                  <a:t>CLIMAX</a:t>
                </a:r>
              </a:p>
            </p:txBody>
          </p:sp>
          <p:sp>
            <p:nvSpPr>
              <p:cNvPr id="44" name="TextBox 44"/>
              <p:cNvSpPr txBox="1"/>
              <p:nvPr/>
            </p:nvSpPr>
            <p:spPr>
              <a:xfrm>
                <a:off x="0" y="362538"/>
                <a:ext cx="6116803" cy="410370"/>
              </a:xfrm>
              <a:prstGeom prst="rect">
                <a:avLst/>
              </a:prstGeom>
            </p:spPr>
            <p:txBody>
              <a:bodyPr wrap="square" lIns="0" tIns="0" rIns="0" bIns="0" rtlCol="0" anchor="t">
                <a:spAutoFit/>
              </a:bodyPr>
              <a:lstStyle/>
              <a:p>
                <a:pPr>
                  <a:lnSpc>
                    <a:spcPts val="1209"/>
                  </a:lnSpc>
                </a:pPr>
                <a:r>
                  <a:rPr lang="en-US" sz="1008" dirty="0">
                    <a:solidFill>
                      <a:srgbClr val="000000"/>
                    </a:solidFill>
                    <a:latin typeface="Inter" panose="02000503000000020004" pitchFamily="2" charset="0"/>
                    <a:ea typeface="Inter" panose="02000503000000020004" pitchFamily="2" charset="0"/>
                  </a:rPr>
                  <a:t>A woodsman hears the commotion and saves Little Red Riding Hood and her grandmother from the wolf's stomach by cutting open the wolf's belly.</a:t>
                </a:r>
              </a:p>
            </p:txBody>
          </p:sp>
        </p:grpSp>
        <p:grpSp>
          <p:nvGrpSpPr>
            <p:cNvPr id="45" name="Group 45"/>
            <p:cNvGrpSpPr/>
            <p:nvPr/>
          </p:nvGrpSpPr>
          <p:grpSpPr>
            <a:xfrm>
              <a:off x="5559698" y="5478613"/>
              <a:ext cx="4454505" cy="738666"/>
              <a:chOff x="0" y="-6797"/>
              <a:chExt cx="5939340" cy="984888"/>
            </a:xfrm>
          </p:grpSpPr>
          <p:pic>
            <p:nvPicPr>
              <p:cNvPr id="46" name="Picture 46"/>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a:off x="0" y="0"/>
                <a:ext cx="279564" cy="279564"/>
              </a:xfrm>
              <a:prstGeom prst="rect">
                <a:avLst/>
              </a:prstGeom>
            </p:spPr>
          </p:pic>
          <p:sp>
            <p:nvSpPr>
              <p:cNvPr id="47" name="TextBox 47"/>
              <p:cNvSpPr txBox="1"/>
              <p:nvPr/>
            </p:nvSpPr>
            <p:spPr>
              <a:xfrm>
                <a:off x="382563" y="-6797"/>
                <a:ext cx="1716091" cy="252719"/>
              </a:xfrm>
              <a:prstGeom prst="rect">
                <a:avLst/>
              </a:prstGeom>
            </p:spPr>
            <p:txBody>
              <a:bodyPr lIns="0" tIns="0" rIns="0" bIns="0" rtlCol="0" anchor="t">
                <a:spAutoFit/>
              </a:bodyPr>
              <a:lstStyle/>
              <a:p>
                <a:pPr>
                  <a:lnSpc>
                    <a:spcPts val="1628"/>
                  </a:lnSpc>
                  <a:spcBef>
                    <a:spcPct val="0"/>
                  </a:spcBef>
                </a:pPr>
                <a:r>
                  <a:rPr lang="en-US" sz="1162" b="1" dirty="0">
                    <a:solidFill>
                      <a:srgbClr val="000000"/>
                    </a:solidFill>
                    <a:latin typeface="Inter" panose="02000503000000020004" pitchFamily="2" charset="0"/>
                    <a:ea typeface="Inter" panose="02000503000000020004" pitchFamily="2" charset="0"/>
                  </a:rPr>
                  <a:t>FALLING ACTION</a:t>
                </a:r>
              </a:p>
            </p:txBody>
          </p:sp>
          <p:sp>
            <p:nvSpPr>
              <p:cNvPr id="48" name="TextBox 48"/>
              <p:cNvSpPr txBox="1"/>
              <p:nvPr/>
            </p:nvSpPr>
            <p:spPr>
              <a:xfrm>
                <a:off x="0" y="362538"/>
                <a:ext cx="5939340" cy="615553"/>
              </a:xfrm>
              <a:prstGeom prst="rect">
                <a:avLst/>
              </a:prstGeom>
            </p:spPr>
            <p:txBody>
              <a:bodyPr lIns="0" tIns="0" rIns="0" bIns="0" rtlCol="0" anchor="t">
                <a:spAutoFit/>
              </a:bodyPr>
              <a:lstStyle/>
              <a:p>
                <a:pPr>
                  <a:lnSpc>
                    <a:spcPts val="1209"/>
                  </a:lnSpc>
                </a:pPr>
                <a:r>
                  <a:rPr lang="en-US" sz="1008" dirty="0">
                    <a:solidFill>
                      <a:srgbClr val="000000"/>
                    </a:solidFill>
                    <a:latin typeface="Inter" panose="02000503000000020004" pitchFamily="2" charset="0"/>
                    <a:ea typeface="Inter" panose="02000503000000020004" pitchFamily="2" charset="0"/>
                  </a:rPr>
                  <a:t>Little Red Riding Hood and her grandmother recover from the experience, and the woodsman kills the wolf. They vow to be more careful in the future and never trust strangers.</a:t>
                </a:r>
              </a:p>
            </p:txBody>
          </p:sp>
        </p:grpSp>
        <p:grpSp>
          <p:nvGrpSpPr>
            <p:cNvPr id="49" name="Group 49"/>
            <p:cNvGrpSpPr/>
            <p:nvPr/>
          </p:nvGrpSpPr>
          <p:grpSpPr>
            <a:xfrm>
              <a:off x="5559698" y="6470418"/>
              <a:ext cx="4454505" cy="738666"/>
              <a:chOff x="0" y="-6797"/>
              <a:chExt cx="5939340" cy="984888"/>
            </a:xfrm>
          </p:grpSpPr>
          <p:pic>
            <p:nvPicPr>
              <p:cNvPr id="50" name="Picture 50"/>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a:fillRect/>
              </a:stretch>
            </p:blipFill>
            <p:spPr>
              <a:xfrm>
                <a:off x="0" y="0"/>
                <a:ext cx="279564" cy="279564"/>
              </a:xfrm>
              <a:prstGeom prst="rect">
                <a:avLst/>
              </a:prstGeom>
            </p:spPr>
          </p:pic>
          <p:sp>
            <p:nvSpPr>
              <p:cNvPr id="51" name="TextBox 51"/>
              <p:cNvSpPr txBox="1"/>
              <p:nvPr/>
            </p:nvSpPr>
            <p:spPr>
              <a:xfrm>
                <a:off x="382563" y="-6797"/>
                <a:ext cx="1716091" cy="252719"/>
              </a:xfrm>
              <a:prstGeom prst="rect">
                <a:avLst/>
              </a:prstGeom>
            </p:spPr>
            <p:txBody>
              <a:bodyPr lIns="0" tIns="0" rIns="0" bIns="0" rtlCol="0" anchor="t">
                <a:spAutoFit/>
              </a:bodyPr>
              <a:lstStyle/>
              <a:p>
                <a:pPr>
                  <a:lnSpc>
                    <a:spcPts val="1628"/>
                  </a:lnSpc>
                  <a:spcBef>
                    <a:spcPct val="0"/>
                  </a:spcBef>
                </a:pPr>
                <a:r>
                  <a:rPr lang="en-US" sz="1162" b="1" dirty="0">
                    <a:solidFill>
                      <a:srgbClr val="000000"/>
                    </a:solidFill>
                    <a:latin typeface="Inter" panose="02000503000000020004" pitchFamily="2" charset="0"/>
                    <a:ea typeface="Inter" panose="02000503000000020004" pitchFamily="2" charset="0"/>
                  </a:rPr>
                  <a:t>RESOLUTION</a:t>
                </a:r>
              </a:p>
            </p:txBody>
          </p:sp>
          <p:sp>
            <p:nvSpPr>
              <p:cNvPr id="52" name="TextBox 52"/>
              <p:cNvSpPr txBox="1"/>
              <p:nvPr/>
            </p:nvSpPr>
            <p:spPr>
              <a:xfrm>
                <a:off x="0" y="362538"/>
                <a:ext cx="5939340" cy="615553"/>
              </a:xfrm>
              <a:prstGeom prst="rect">
                <a:avLst/>
              </a:prstGeom>
            </p:spPr>
            <p:txBody>
              <a:bodyPr lIns="0" tIns="0" rIns="0" bIns="0" rtlCol="0" anchor="t">
                <a:spAutoFit/>
              </a:bodyPr>
              <a:lstStyle/>
              <a:p>
                <a:pPr>
                  <a:lnSpc>
                    <a:spcPts val="1209"/>
                  </a:lnSpc>
                </a:pPr>
                <a:r>
                  <a:rPr lang="en-US" sz="1008" dirty="0">
                    <a:solidFill>
                      <a:srgbClr val="000000"/>
                    </a:solidFill>
                    <a:latin typeface="Inter" panose="02000503000000020004" pitchFamily="2" charset="0"/>
                    <a:ea typeface="Inter" panose="02000503000000020004" pitchFamily="2" charset="0"/>
                  </a:rPr>
                  <a:t>Little Red Riding Hood and her grandmother live happily ever after, having learned a valuable lesson about the dangers of the woods and the importance of caution.</a:t>
                </a:r>
              </a:p>
            </p:txBody>
          </p:sp>
        </p:grpSp>
        <p:sp>
          <p:nvSpPr>
            <p:cNvPr id="53" name="TextBox 53"/>
            <p:cNvSpPr txBox="1"/>
            <p:nvPr/>
          </p:nvSpPr>
          <p:spPr>
            <a:xfrm>
              <a:off x="677797" y="4565129"/>
              <a:ext cx="4094094" cy="236988"/>
            </a:xfrm>
            <a:prstGeom prst="rect">
              <a:avLst/>
            </a:prstGeom>
          </p:spPr>
          <p:txBody>
            <a:bodyPr lIns="0" tIns="0" rIns="0" bIns="0" rtlCol="0" anchor="t">
              <a:spAutoFit/>
            </a:bodyPr>
            <a:lstStyle/>
            <a:p>
              <a:pPr>
                <a:lnSpc>
                  <a:spcPts val="2035"/>
                </a:lnSpc>
                <a:spcBef>
                  <a:spcPct val="0"/>
                </a:spcBef>
              </a:pPr>
              <a:r>
                <a:rPr lang="en-US" sz="1453" b="1" dirty="0">
                  <a:solidFill>
                    <a:srgbClr val="000000"/>
                  </a:solidFill>
                  <a:latin typeface="Inter" panose="02000503000000020004" pitchFamily="2" charset="0"/>
                  <a:ea typeface="Inter" panose="02000503000000020004" pitchFamily="2" charset="0"/>
                </a:rPr>
                <a:t>"LITTLE RED RIDING HOOD"</a:t>
              </a:r>
            </a:p>
          </p:txBody>
        </p:sp>
        <p:pic>
          <p:nvPicPr>
            <p:cNvPr id="54" name="Picture 54"/>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r:embed="rId29"/>
                </a:ext>
              </a:extLst>
            </a:blip>
            <a:srcRect/>
            <a:stretch>
              <a:fillRect/>
            </a:stretch>
          </p:blipFill>
          <p:spPr>
            <a:xfrm>
              <a:off x="677797" y="2484708"/>
              <a:ext cx="1283319" cy="211748"/>
            </a:xfrm>
            <a:prstGeom prst="rect">
              <a:avLst/>
            </a:prstGeom>
          </p:spPr>
        </p:pic>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217</Words>
  <Application>Microsoft Office PowerPoint</Application>
  <PresentationFormat>Custom</PresentationFormat>
  <Paragraphs>20</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Inter</vt:lpstr>
      <vt:lpstr>Calibri</vt:lpstr>
      <vt:lpstr>Arial</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Plot diagram template</dc:title>
  <cp:lastModifiedBy>HUONG NGUYEN THU</cp:lastModifiedBy>
  <cp:revision>4</cp:revision>
  <dcterms:created xsi:type="dcterms:W3CDTF">2006-08-16T00:00:00Z</dcterms:created>
  <dcterms:modified xsi:type="dcterms:W3CDTF">2023-04-07T19:47:10Z</dcterms:modified>
  <dc:identifier>DAFfJkk8uow</dc:identifier>
</cp:coreProperties>
</file>