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ebas Kai" panose="04050603020B02020204" pitchFamily="82" charset="0"/>
      <p:regular r:id="rId9"/>
    </p:embeddedFont>
    <p:embeddedFont>
      <p:font typeface="Open Sans Semibold" panose="020B0706030804020204" pitchFamily="34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46" y="6223028"/>
            <a:ext cx="1495160" cy="4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mountai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66490"/>
            <a:ext cx="8879238" cy="49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1593" y="266972"/>
            <a:ext cx="5297552" cy="72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Bebas Kai" panose="04050603020B02020204" pitchFamily="82" charset="0"/>
                <a:ea typeface="Calibri" panose="020F0502020204030204" pitchFamily="34" charset="0"/>
                <a:cs typeface="Open Sans Semibold" panose="020B0706030804020204" pitchFamily="34" charset="0"/>
              </a:rPr>
              <a:t>Plot mountain DIAGRAM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 rot="18783749">
            <a:off x="205822" y="4349648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902017" y="5577244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20B071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909806" y="5573167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4491AE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6960688" y="5572585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0000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 rot="18493820">
            <a:off x="4089045" y="1622158"/>
            <a:ext cx="1688788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CLIMAX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 rot="3219831">
            <a:off x="5866302" y="2165325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 rot="3186111">
            <a:off x="7359222" y="4071610"/>
            <a:ext cx="2314804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18783749">
            <a:off x="2168385" y="2638554"/>
            <a:ext cx="1636377" cy="3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885833" y="572408"/>
            <a:ext cx="9084513" cy="4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Calibri</vt:lpstr>
      <vt:lpstr>Bebas Kai</vt:lpstr>
      <vt:lpstr>Times New Roman</vt:lpstr>
      <vt:lpstr>Open Sans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2023-08-06T03:09:22Z</dcterms:modified>
</cp:coreProperties>
</file>