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Bebas Kai" panose="04050603020B02020204" pitchFamily="82" charset="0"/>
      <p:regular r:id="rId5"/>
    </p:embeddedFont>
    <p:embeddedFont>
      <p:font typeface="Open Sans Semibold" panose="020B0706030804020204" pitchFamily="34" charset="0"/>
      <p:bold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229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unt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1" y="1995507"/>
            <a:ext cx="9112510" cy="395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68" y="6197242"/>
            <a:ext cx="1470561" cy="4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11671" y="3850155"/>
            <a:ext cx="1954256" cy="12188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BD8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688799" y="2149317"/>
            <a:ext cx="1954256" cy="12188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E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949127" y="736477"/>
            <a:ext cx="1954256" cy="12188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28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385578" y="1748361"/>
            <a:ext cx="1954256" cy="12188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351538" y="3368149"/>
            <a:ext cx="1954256" cy="12188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E5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93668" y="355670"/>
            <a:ext cx="3367826" cy="142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dirty="0">
                <a:effectLst/>
                <a:latin typeface="Bebas Kai" panose="04050603020B02020204" pitchFamily="82" charset="0"/>
                <a:cs typeface="Open Sans Semibold" panose="020B0706030804020204" pitchFamily="34" charset="0"/>
              </a:rPr>
              <a:t>PLOT</a:t>
            </a:r>
            <a:endParaRPr lang="en-US" dirty="0">
              <a:effectLst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dirty="0">
                <a:effectLst/>
                <a:latin typeface="Bebas Kai" panose="04050603020B02020204" pitchFamily="82" charset="0"/>
                <a:cs typeface="Open Sans Semibold" panose="020B0706030804020204" pitchFamily="34" charset="0"/>
              </a:rPr>
              <a:t>MOUNTAIN</a:t>
            </a:r>
            <a:endParaRPr lang="en-US" dirty="0">
              <a:effectLst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dirty="0">
                <a:effectLst/>
                <a:latin typeface="Bebas Kai" panose="04050603020B02020204" pitchFamily="82" charset="0"/>
                <a:cs typeface="Open Sans Semibold" panose="020B0706030804020204" pitchFamily="34" charset="0"/>
              </a:rPr>
              <a:t>DIAGRAM</a:t>
            </a:r>
            <a:endParaRPr lang="en-US" dirty="0">
              <a:effectLst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782121" y="3914304"/>
            <a:ext cx="1756654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BD8CB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068939" y="5704029"/>
            <a:ext cx="2276719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3EB44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2087" y="5704029"/>
            <a:ext cx="2276719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BD8CB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029075" y="5704029"/>
            <a:ext cx="2276719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776431" y="2218621"/>
            <a:ext cx="1756654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3EB446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036759" y="829837"/>
            <a:ext cx="1756654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528ACE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473211" y="1810792"/>
            <a:ext cx="1756654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943D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439171" y="3454636"/>
            <a:ext cx="1756654" cy="3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8E5A41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809831" y="313035"/>
            <a:ext cx="8935049" cy="41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12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Bebas Kai</vt:lpstr>
      <vt:lpstr>Open Sans Semibold</vt:lpstr>
      <vt:lpstr>Calibri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2023-08-06T03:06:24Z</dcterms:modified>
</cp:coreProperties>
</file>