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Open Sans Semibold" panose="020B0706030804020204" pitchFamily="34" charset="0"/>
      <p:bold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0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6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4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2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9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6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3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7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BAADD-0E80-4451-9335-4A48B3B4391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E5146-4EBA-427E-8018-EBFD8CD8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0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586813" y="856458"/>
            <a:ext cx="2921328" cy="52274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" name="Picture 1" descr="templatelabg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85" y="6255335"/>
            <a:ext cx="1510069" cy="43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500215" y="854693"/>
            <a:ext cx="2921328" cy="52274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00090" y="855870"/>
            <a:ext cx="2921328" cy="52274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59" name="Picture 11" descr="chart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1" y="1576693"/>
            <a:ext cx="8634309" cy="37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3222021" y="391821"/>
            <a:ext cx="3458307" cy="37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PLOT CHART DIAGRAM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742980" y="4635305"/>
            <a:ext cx="2337886" cy="37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EXPOSITION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742980" y="5535170"/>
            <a:ext cx="2337886" cy="37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BEGINNING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3777820" y="5535170"/>
            <a:ext cx="2337886" cy="37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MIDDLE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6865595" y="5535170"/>
            <a:ext cx="2337886" cy="37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 rot="18737114">
            <a:off x="2189822" y="3955406"/>
            <a:ext cx="2337886" cy="37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CONFLICT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 rot="18737114">
            <a:off x="3526682" y="2517386"/>
            <a:ext cx="2337886" cy="37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RISING ACTION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 rot="4164112">
            <a:off x="5374641" y="2685921"/>
            <a:ext cx="2337886" cy="37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FALLING ACTION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6966507" y="4641186"/>
            <a:ext cx="2337886" cy="379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effectLst/>
                <a:latin typeface="Open Sans Semibold" panose="020B07060308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290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13</Words>
  <Application>Microsoft Office PowerPoint</Application>
  <PresentationFormat>A4 Paper (210x297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 Light</vt:lpstr>
      <vt:lpstr>Calibri</vt:lpstr>
      <vt:lpstr>Open Sans Semibold</vt:lpstr>
      <vt:lpstr>Times New Roman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3</cp:revision>
  <dcterms:created xsi:type="dcterms:W3CDTF">2023-08-06T02:49:46Z</dcterms:created>
  <dcterms:modified xsi:type="dcterms:W3CDTF">2023-08-06T09:35:12Z</dcterms:modified>
</cp:coreProperties>
</file>