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Open Sans Semibold" panose="020B0706030804020204" pitchFamily="34" charset="0"/>
      <p:bold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K Lemon Yellow Sun" panose="02000000000000000000" pitchFamily="50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6" y="1322496"/>
            <a:ext cx="8951404" cy="46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63" y="6219562"/>
            <a:ext cx="1537821" cy="44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016224" y="585779"/>
            <a:ext cx="5882949" cy="75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Open Sans Semibold" panose="020B0706030804020204" pitchFamily="34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bor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4" y="74871"/>
            <a:ext cx="9490464" cy="52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/>
          <p:cNvSpPr/>
          <p:nvPr/>
        </p:nvSpPr>
        <p:spPr>
          <a:xfrm>
            <a:off x="868624" y="4223840"/>
            <a:ext cx="168906" cy="1689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029743" y="4142981"/>
            <a:ext cx="2380852" cy="28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084847" y="4458032"/>
            <a:ext cx="2134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823103" y="4163945"/>
            <a:ext cx="291692" cy="26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627502" y="2709080"/>
            <a:ext cx="168906" cy="1689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830548" y="2631814"/>
            <a:ext cx="2380852" cy="28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ACTION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843725" y="2943272"/>
            <a:ext cx="2134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5131995" y="1629760"/>
            <a:ext cx="2380852" cy="28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CLIMAX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378765" y="1951400"/>
            <a:ext cx="2134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558368" y="1716609"/>
            <a:ext cx="168906" cy="1689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6141237" y="3628478"/>
            <a:ext cx="2134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5889076" y="3306838"/>
            <a:ext cx="2380852" cy="28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FALLING ACTION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328026" y="3392489"/>
            <a:ext cx="168906" cy="1689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6559907" y="4867120"/>
            <a:ext cx="2380852" cy="28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9032399" y="4953968"/>
            <a:ext cx="168906" cy="1689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1590366" y="2647986"/>
            <a:ext cx="291692" cy="26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7521232" y="1659708"/>
            <a:ext cx="291692" cy="26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8286698" y="3335588"/>
            <a:ext cx="291692" cy="26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8989873" y="4899463"/>
            <a:ext cx="291692" cy="26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2683461" y="567051"/>
            <a:ext cx="4494569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Open Sans Semibold" panose="020B0706030804020204" pitchFamily="34" charset="0"/>
              </a:rPr>
              <a:t>MOVIE PLOT DIAGRAM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776730" y="5185165"/>
            <a:ext cx="2134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-75331" y="0"/>
            <a:ext cx="9343719" cy="43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15</Words>
  <Application>Microsoft Office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Open Sans Semibold</vt:lpstr>
      <vt:lpstr>Calibri</vt:lpstr>
      <vt:lpstr>DK Lemon Yellow Sun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3</cp:revision>
  <dcterms:created xsi:type="dcterms:W3CDTF">2023-08-06T02:49:46Z</dcterms:created>
  <dcterms:modified xsi:type="dcterms:W3CDTF">2023-08-06T09:32:22Z</dcterms:modified>
</cp:coreProperties>
</file>