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Open Sans Semibold" panose="020B0706030804020204" pitchFamily="34" charset="0"/>
      <p:bold r:id="rId3"/>
      <p:bold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61119" y="996254"/>
            <a:ext cx="2993704" cy="5220334"/>
          </a:xfrm>
          <a:prstGeom prst="rect">
            <a:avLst/>
          </a:prstGeom>
          <a:solidFill>
            <a:srgbClr val="FFF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54236" y="998603"/>
            <a:ext cx="2993704" cy="5220334"/>
          </a:xfrm>
          <a:prstGeom prst="rect">
            <a:avLst/>
          </a:prstGeom>
          <a:solidFill>
            <a:srgbClr val="AEC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9701" y="997429"/>
            <a:ext cx="2993704" cy="5220334"/>
          </a:xfrm>
          <a:prstGeom prst="rect">
            <a:avLst/>
          </a:prstGeom>
          <a:solidFill>
            <a:srgbClr val="D1F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Picture 2" descr="lin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8" y="1163768"/>
            <a:ext cx="8480415" cy="42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74" y="6218893"/>
            <a:ext cx="1508012" cy="4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230457" y="536949"/>
            <a:ext cx="3453596" cy="3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MOVIE PLOT DIAGRAM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81439" y="4728332"/>
            <a:ext cx="2334701" cy="3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754792" y="5673292"/>
            <a:ext cx="2334701" cy="3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785499" y="5673292"/>
            <a:ext cx="2334701" cy="3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6869067" y="5673292"/>
            <a:ext cx="2334701" cy="3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 rot="18737114">
            <a:off x="2244596" y="4073640"/>
            <a:ext cx="2334701" cy="3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 rot="18737114">
            <a:off x="3570442" y="2627251"/>
            <a:ext cx="2334701" cy="3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4164112">
            <a:off x="5410082" y="3138692"/>
            <a:ext cx="2334701" cy="3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6869067" y="4750729"/>
            <a:ext cx="2334701" cy="3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4736" y="70009"/>
            <a:ext cx="9162601" cy="42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13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 Semibold</vt:lpstr>
      <vt:lpstr>Calibri Light</vt:lpstr>
      <vt:lpstr>Calibri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2023-08-06T02:49:46Z</dcterms:created>
  <dcterms:modified xsi:type="dcterms:W3CDTF">2023-08-06T09:29:48Z</dcterms:modified>
</cp:coreProperties>
</file>