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Bebas Kai" panose="04050603020B02020204" pitchFamily="8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Open Sans Semibold" panose="020B0706030804020204" pitchFamily="34" charset="0"/>
      <p:bold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ooter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557"/>
            <a:ext cx="9913087" cy="20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art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3" y="1711366"/>
            <a:ext cx="8805767" cy="458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templatelabgr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40" y="6363763"/>
            <a:ext cx="1506250" cy="4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7380476" y="3836433"/>
            <a:ext cx="2001684" cy="1248412"/>
          </a:xfrm>
          <a:prstGeom prst="roundRect">
            <a:avLst/>
          </a:prstGeom>
          <a:solidFill>
            <a:srgbClr val="FFFCD3"/>
          </a:solidFill>
          <a:ln w="28575" cap="rnd">
            <a:solidFill>
              <a:srgbClr val="FFF2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292222" y="2047120"/>
            <a:ext cx="2001684" cy="1248412"/>
          </a:xfrm>
          <a:prstGeom prst="roundRect">
            <a:avLst/>
          </a:prstGeom>
          <a:solidFill>
            <a:srgbClr val="FFE2D2"/>
          </a:solidFill>
          <a:ln w="28575" cap="rnd">
            <a:solidFill>
              <a:srgbClr val="FF943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594428" y="351087"/>
            <a:ext cx="2001684" cy="1248412"/>
          </a:xfrm>
          <a:prstGeom prst="roundRect">
            <a:avLst/>
          </a:prstGeom>
          <a:solidFill>
            <a:srgbClr val="D8F4FF"/>
          </a:solidFill>
          <a:ln w="28575" cap="rnd">
            <a:solidFill>
              <a:srgbClr val="528AC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05408" y="4231842"/>
            <a:ext cx="2001684" cy="1248412"/>
          </a:xfrm>
          <a:prstGeom prst="roundRect">
            <a:avLst/>
          </a:prstGeom>
          <a:solidFill>
            <a:srgbClr val="FFE9F3"/>
          </a:solidFill>
          <a:ln w="28575" cap="rnd">
            <a:solidFill>
              <a:srgbClr val="FFCDE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21324" y="309726"/>
            <a:ext cx="3449560" cy="149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4000"/>
              </a:lnSpc>
              <a:spcAft>
                <a:spcPts val="0"/>
              </a:spcAft>
            </a:pPr>
            <a:r>
              <a:rPr lang="en-US" sz="4000" dirty="0">
                <a:effectLst/>
                <a:latin typeface="Bebas Kai" panose="04050603020B02020204" pitchFamily="82" charset="0"/>
                <a:cs typeface="Open Sans Semibold" panose="020B0706030804020204" pitchFamily="34" charset="0"/>
              </a:rPr>
              <a:t>Linear</a:t>
            </a:r>
            <a:endParaRPr lang="en-US" dirty="0">
              <a:effectLst/>
            </a:endParaRPr>
          </a:p>
          <a:p>
            <a:pPr>
              <a:lnSpc>
                <a:spcPts val="4000"/>
              </a:lnSpc>
              <a:spcAft>
                <a:spcPts val="0"/>
              </a:spcAft>
            </a:pPr>
            <a:r>
              <a:rPr lang="en-US" sz="4000" dirty="0">
                <a:effectLst/>
                <a:latin typeface="Bebas Kai" panose="04050603020B02020204" pitchFamily="82" charset="0"/>
                <a:cs typeface="Open Sans Semibold" panose="020B0706030804020204" pitchFamily="34" charset="0"/>
              </a:rPr>
              <a:t>plot</a:t>
            </a:r>
            <a:endParaRPr lang="en-US" dirty="0">
              <a:effectLst/>
            </a:endParaRPr>
          </a:p>
          <a:p>
            <a:pPr>
              <a:lnSpc>
                <a:spcPts val="4000"/>
              </a:lnSpc>
              <a:spcAft>
                <a:spcPts val="0"/>
              </a:spcAft>
            </a:pPr>
            <a:r>
              <a:rPr lang="en-US" sz="4000" dirty="0">
                <a:effectLst/>
                <a:latin typeface="Bebas Kai" panose="04050603020B02020204" pitchFamily="82" charset="0"/>
                <a:cs typeface="Open Sans Semibold" panose="020B0706030804020204" pitchFamily="34" charset="0"/>
              </a:rPr>
              <a:t>DIAGRAM</a:t>
            </a:r>
            <a:endParaRPr lang="en-US" dirty="0">
              <a:effectLst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570528" y="4279362"/>
            <a:ext cx="1799286" cy="3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CD2B73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694160" y="412099"/>
            <a:ext cx="1799286" cy="3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528ACE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6397234" y="2096400"/>
            <a:ext cx="1799286" cy="3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943D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FALLING ACTION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7497222" y="3910939"/>
            <a:ext cx="1799286" cy="3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8E5A41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770247" y="2287064"/>
            <a:ext cx="2001684" cy="1248412"/>
          </a:xfrm>
          <a:prstGeom prst="roundRect">
            <a:avLst/>
          </a:prstGeom>
          <a:solidFill>
            <a:srgbClr val="E1F8BF"/>
          </a:solidFill>
          <a:ln w="28575" cap="rnd">
            <a:solidFill>
              <a:srgbClr val="82CA9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865286" y="2356877"/>
            <a:ext cx="1799286" cy="3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3EB446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9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9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Bebas Kai</vt:lpstr>
      <vt:lpstr>Calibri Light</vt:lpstr>
      <vt:lpstr>Open Sans Semibold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3</cp:revision>
  <dcterms:created xsi:type="dcterms:W3CDTF">2023-08-06T02:49:46Z</dcterms:created>
  <dcterms:modified xsi:type="dcterms:W3CDTF">2023-08-06T09:42:52Z</dcterms:modified>
</cp:coreProperties>
</file>