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 Semibold" panose="020B0706030804020204" pitchFamily="34" charset="0"/>
      <p:bold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8" y="1882113"/>
            <a:ext cx="9342586" cy="46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472247" y="4581488"/>
            <a:ext cx="1954013" cy="1121412"/>
          </a:xfrm>
          <a:prstGeom prst="roundRect">
            <a:avLst>
              <a:gd name="adj" fmla="val 6583"/>
            </a:avLst>
          </a:prstGeom>
          <a:noFill/>
          <a:ln w="28575">
            <a:solidFill>
              <a:srgbClr val="F68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61670" y="4487836"/>
            <a:ext cx="835621" cy="192743"/>
          </a:xfrm>
          <a:prstGeom prst="roundRect">
            <a:avLst>
              <a:gd name="adj" fmla="val 3601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75112" y="249885"/>
            <a:ext cx="3552750" cy="121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3300"/>
              </a:lnSpc>
              <a:spcAft>
                <a:spcPts val="0"/>
              </a:spcAft>
            </a:pPr>
            <a:r>
              <a:rPr lang="en-US" sz="3000">
                <a:effectLst/>
                <a:latin typeface="Open Sans" panose="020B0606030504020204" pitchFamily="34" charset="0"/>
              </a:rPr>
              <a:t>BOOK</a:t>
            </a:r>
            <a:endParaRPr lang="en-US">
              <a:effectLst/>
            </a:endParaRPr>
          </a:p>
          <a:p>
            <a:pPr>
              <a:lnSpc>
                <a:spcPts val="3300"/>
              </a:lnSpc>
              <a:spcAft>
                <a:spcPts val="0"/>
              </a:spcAft>
            </a:pPr>
            <a:r>
              <a:rPr lang="en-US" sz="3000">
                <a:effectLst/>
                <a:latin typeface="Open Sans Semibold" panose="020B0706030804020204" pitchFamily="34" charset="0"/>
              </a:rPr>
              <a:t>PLOT DIAGRAM</a:t>
            </a:r>
            <a:endParaRPr lang="en-US">
              <a:effectLst/>
            </a:endParaRPr>
          </a:p>
          <a:p>
            <a:pPr>
              <a:lnSpc>
                <a:spcPts val="3300"/>
              </a:lnSpc>
              <a:spcAft>
                <a:spcPts val="0"/>
              </a:spcAft>
            </a:pPr>
            <a:r>
              <a:rPr lang="en-US" sz="3000">
                <a:effectLst/>
              </a:rPr>
              <a:t> </a:t>
            </a:r>
            <a:endParaRPr lang="en-US">
              <a:effectLst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22785" y="4458834"/>
            <a:ext cx="915377" cy="22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919877" y="6150699"/>
            <a:ext cx="1272465" cy="3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68E56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 rot="18268546">
            <a:off x="3400560" y="3934245"/>
            <a:ext cx="1707495" cy="3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68E56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458" y="6221537"/>
            <a:ext cx="1551308" cy="44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2"/>
          <p:cNvSpPr txBox="1">
            <a:spLocks noChangeArrowheads="1"/>
          </p:cNvSpPr>
          <p:nvPr/>
        </p:nvSpPr>
        <p:spPr bwMode="auto">
          <a:xfrm rot="18268546">
            <a:off x="2454545" y="5352129"/>
            <a:ext cx="1707495" cy="3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68E56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 rot="18268546">
            <a:off x="4518831" y="2763977"/>
            <a:ext cx="1104495" cy="39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68E56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CLIMAX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7428281" y="5610710"/>
            <a:ext cx="1453356" cy="3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68E56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 rot="3641990">
            <a:off x="5370700" y="4151630"/>
            <a:ext cx="1707495" cy="3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F68E56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FALLING ACTION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1643" y="3150721"/>
            <a:ext cx="1954013" cy="1121412"/>
          </a:xfrm>
          <a:prstGeom prst="roundRect">
            <a:avLst>
              <a:gd name="adj" fmla="val 6583"/>
            </a:avLst>
          </a:prstGeom>
          <a:noFill/>
          <a:ln w="28575">
            <a:solidFill>
              <a:srgbClr val="F68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61066" y="3057069"/>
            <a:ext cx="835621" cy="192743"/>
          </a:xfrm>
          <a:prstGeom prst="roundRect">
            <a:avLst>
              <a:gd name="adj" fmla="val 3601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610611" y="3027462"/>
            <a:ext cx="735927" cy="22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745920" y="1709682"/>
            <a:ext cx="1954013" cy="1121412"/>
          </a:xfrm>
          <a:prstGeom prst="roundRect">
            <a:avLst>
              <a:gd name="adj" fmla="val 6583"/>
            </a:avLst>
          </a:prstGeom>
          <a:noFill/>
          <a:ln w="28575">
            <a:solidFill>
              <a:srgbClr val="F68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844406" y="1600924"/>
            <a:ext cx="999362" cy="192743"/>
          </a:xfrm>
          <a:prstGeom prst="roundRect">
            <a:avLst>
              <a:gd name="adj" fmla="val 3601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854073" y="1572526"/>
            <a:ext cx="1027760" cy="22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ACTION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306559" y="811827"/>
            <a:ext cx="1954013" cy="1121412"/>
          </a:xfrm>
          <a:prstGeom prst="roundRect">
            <a:avLst>
              <a:gd name="adj" fmla="val 6583"/>
            </a:avLst>
          </a:prstGeom>
          <a:noFill/>
          <a:ln w="28575">
            <a:solidFill>
              <a:srgbClr val="F68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4397794" y="716966"/>
            <a:ext cx="639253" cy="192743"/>
          </a:xfrm>
          <a:prstGeom prst="roundRect">
            <a:avLst>
              <a:gd name="adj" fmla="val 3601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4391752" y="692798"/>
            <a:ext cx="665234" cy="22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CLIMAX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63280" y="2166464"/>
            <a:ext cx="1954013" cy="1121412"/>
          </a:xfrm>
          <a:prstGeom prst="roundRect">
            <a:avLst>
              <a:gd name="adj" fmla="val 6583"/>
            </a:avLst>
          </a:prstGeom>
          <a:noFill/>
          <a:ln w="28575">
            <a:solidFill>
              <a:srgbClr val="F68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651495" y="2070999"/>
            <a:ext cx="1096640" cy="192743"/>
          </a:xfrm>
          <a:prstGeom prst="roundRect">
            <a:avLst>
              <a:gd name="adj" fmla="val 3601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676267" y="2051060"/>
            <a:ext cx="1063408" cy="22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FALLING ACTION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193470" y="3703572"/>
            <a:ext cx="1954013" cy="1121412"/>
          </a:xfrm>
          <a:prstGeom prst="roundRect">
            <a:avLst>
              <a:gd name="adj" fmla="val 6583"/>
            </a:avLst>
          </a:prstGeom>
          <a:noFill/>
          <a:ln w="28575">
            <a:solidFill>
              <a:srgbClr val="F68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283498" y="3609920"/>
            <a:ext cx="918398" cy="192743"/>
          </a:xfrm>
          <a:prstGeom prst="roundRect">
            <a:avLst>
              <a:gd name="adj" fmla="val 3601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7276032" y="3589981"/>
            <a:ext cx="967340" cy="22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406354" y="5708943"/>
            <a:ext cx="0" cy="391528"/>
          </a:xfrm>
          <a:prstGeom prst="line">
            <a:avLst/>
          </a:prstGeom>
          <a:ln w="28575">
            <a:solidFill>
              <a:srgbClr val="F68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606314" y="3718678"/>
            <a:ext cx="0" cy="2367292"/>
          </a:xfrm>
          <a:prstGeom prst="line">
            <a:avLst/>
          </a:prstGeom>
          <a:ln w="28575">
            <a:solidFill>
              <a:srgbClr val="F68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2525652" y="3621702"/>
            <a:ext cx="0" cy="191534"/>
          </a:xfrm>
          <a:prstGeom prst="line">
            <a:avLst/>
          </a:prstGeom>
          <a:ln w="28575">
            <a:solidFill>
              <a:srgbClr val="F68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44936" y="2264346"/>
            <a:ext cx="0" cy="1754624"/>
          </a:xfrm>
          <a:prstGeom prst="line">
            <a:avLst/>
          </a:prstGeom>
          <a:ln w="28575">
            <a:solidFill>
              <a:srgbClr val="F68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>
            <a:off x="3870622" y="2105136"/>
            <a:ext cx="0" cy="343795"/>
          </a:xfrm>
          <a:prstGeom prst="line">
            <a:avLst/>
          </a:prstGeom>
          <a:ln w="28575">
            <a:solidFill>
              <a:srgbClr val="F68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91420" y="1938677"/>
            <a:ext cx="0" cy="337149"/>
          </a:xfrm>
          <a:prstGeom prst="line">
            <a:avLst/>
          </a:prstGeom>
          <a:ln w="28575">
            <a:solidFill>
              <a:srgbClr val="F68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231569" y="2713878"/>
            <a:ext cx="0" cy="1174583"/>
          </a:xfrm>
          <a:prstGeom prst="line">
            <a:avLst/>
          </a:prstGeom>
          <a:ln w="28575">
            <a:solidFill>
              <a:srgbClr val="F68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>
            <a:off x="6388966" y="2548022"/>
            <a:ext cx="0" cy="343795"/>
          </a:xfrm>
          <a:prstGeom prst="line">
            <a:avLst/>
          </a:prstGeom>
          <a:ln w="28575">
            <a:solidFill>
              <a:srgbClr val="F68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179540" y="4823172"/>
            <a:ext cx="0" cy="739552"/>
          </a:xfrm>
          <a:prstGeom prst="line">
            <a:avLst/>
          </a:prstGeom>
          <a:ln w="28575">
            <a:solidFill>
              <a:srgbClr val="F68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-323497" y="-178472"/>
            <a:ext cx="9425664" cy="43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19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Calibri</vt:lpstr>
      <vt:lpstr>Open Sans Semibold</vt:lpstr>
      <vt:lpstr>Open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3</cp:revision>
  <dcterms:created xsi:type="dcterms:W3CDTF">2023-08-06T02:49:46Z</dcterms:created>
  <dcterms:modified xsi:type="dcterms:W3CDTF">2023-08-06T09:25:56Z</dcterms:modified>
</cp:coreProperties>
</file>