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9906000" cy="6858000" type="A4"/>
  <p:notesSz cx="6858000" cy="9144000"/>
  <p:embeddedFontLst>
    <p:embeddedFont>
      <p:font typeface="Calibri Light" panose="020F0302020204030204" pitchFamily="34" charset="0"/>
      <p:regular r:id="rId3"/>
      <p:italic r:id="rId4"/>
    </p:embeddedFont>
    <p:embeddedFont>
      <p:font typeface="Rockwell" panose="02060603020205020403" pitchFamily="18" charset="0"/>
      <p:regular r:id="rId5"/>
      <p:bold r:id="rId6"/>
      <p:italic r:id="rId7"/>
      <p:boldItalic r:id="rId8"/>
    </p:embeddedFont>
    <p:embeddedFont>
      <p:font typeface="Open Sans Semibold" panose="020B0706030804020204" pitchFamily="34" charset="0"/>
      <p:bold r:id="rId9"/>
      <p:bold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1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presProps" Target="pres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0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363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7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42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27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96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20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165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23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36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79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07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oo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78" y="5703902"/>
            <a:ext cx="9920697" cy="116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templatelabgre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257" y="6282987"/>
            <a:ext cx="1516606" cy="43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Book-Plot-Diagra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19" y="1328136"/>
            <a:ext cx="9052377" cy="417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val 21"/>
          <p:cNvSpPr/>
          <p:nvPr/>
        </p:nvSpPr>
        <p:spPr>
          <a:xfrm>
            <a:off x="776102" y="4302097"/>
            <a:ext cx="166576" cy="166576"/>
          </a:xfrm>
          <a:prstGeom prst="ellipse">
            <a:avLst/>
          </a:prstGeom>
          <a:solidFill>
            <a:srgbClr val="AEE0F3"/>
          </a:solidFill>
          <a:ln>
            <a:solidFill>
              <a:srgbClr val="AEE0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495004" y="226403"/>
            <a:ext cx="3473277" cy="1758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n-US" sz="4800" dirty="0">
                <a:effectLst/>
                <a:latin typeface="Rockwell" panose="02060603020205020403" pitchFamily="18" charset="0"/>
                <a:cs typeface="Open Sans Semibold" panose="020B0706030804020204" pitchFamily="34" charset="0"/>
              </a:rPr>
              <a:t>Book Plot </a:t>
            </a:r>
            <a:endParaRPr lang="en-US" dirty="0">
              <a:effectLst/>
            </a:endParaRPr>
          </a:p>
          <a:p>
            <a:r>
              <a:rPr lang="en-US" sz="4800" dirty="0">
                <a:effectLst/>
                <a:latin typeface="Rockwell" panose="02060603020205020403" pitchFamily="18" charset="0"/>
                <a:cs typeface="Open Sans Semibold" panose="020B0706030804020204" pitchFamily="34" charset="0"/>
              </a:rPr>
              <a:t>Diagram</a:t>
            </a:r>
            <a:endParaRPr lang="en-US" dirty="0">
              <a:effectLst/>
            </a:endParaRP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934408" y="4214675"/>
            <a:ext cx="2348006" cy="28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EXPOSITION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737707" y="4238893"/>
            <a:ext cx="287668" cy="258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988751" y="4527152"/>
            <a:ext cx="2105231" cy="0"/>
          </a:xfrm>
          <a:prstGeom prst="line">
            <a:avLst/>
          </a:prstGeom>
          <a:ln w="19050">
            <a:solidFill>
              <a:srgbClr val="F9AD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658598" y="3446182"/>
            <a:ext cx="2105231" cy="0"/>
          </a:xfrm>
          <a:prstGeom prst="line">
            <a:avLst/>
          </a:prstGeom>
          <a:ln w="19050">
            <a:solidFill>
              <a:srgbClr val="F9AD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660838" y="1672921"/>
            <a:ext cx="2105231" cy="0"/>
          </a:xfrm>
          <a:prstGeom prst="line">
            <a:avLst/>
          </a:prstGeom>
          <a:ln w="19050">
            <a:solidFill>
              <a:srgbClr val="F9AD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087026" y="2625119"/>
            <a:ext cx="2105231" cy="0"/>
          </a:xfrm>
          <a:prstGeom prst="line">
            <a:avLst/>
          </a:prstGeom>
          <a:ln w="19050">
            <a:solidFill>
              <a:srgbClr val="F9AD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518823" y="3580270"/>
            <a:ext cx="2105231" cy="0"/>
          </a:xfrm>
          <a:prstGeom prst="line">
            <a:avLst/>
          </a:prstGeom>
          <a:ln w="19050">
            <a:solidFill>
              <a:srgbClr val="F9AD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1649737" y="3138431"/>
            <a:ext cx="2348006" cy="28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RISING ACTION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6013189" y="1362216"/>
            <a:ext cx="1722462" cy="28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CLIMAX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Text Box 2"/>
          <p:cNvSpPr txBox="1">
            <a:spLocks noChangeArrowheads="1"/>
          </p:cNvSpPr>
          <p:nvPr/>
        </p:nvSpPr>
        <p:spPr bwMode="auto">
          <a:xfrm>
            <a:off x="6482200" y="2320911"/>
            <a:ext cx="1722462" cy="28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FALLING ACTION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Text Box 2"/>
          <p:cNvSpPr txBox="1">
            <a:spLocks noChangeArrowheads="1"/>
          </p:cNvSpPr>
          <p:nvPr/>
        </p:nvSpPr>
        <p:spPr bwMode="auto">
          <a:xfrm>
            <a:off x="6866741" y="3271928"/>
            <a:ext cx="1722462" cy="28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RESOLUTION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1446539" y="3212859"/>
            <a:ext cx="166576" cy="166576"/>
          </a:xfrm>
          <a:prstGeom prst="ellipse">
            <a:avLst/>
          </a:prstGeom>
          <a:solidFill>
            <a:srgbClr val="AEE0F3"/>
          </a:solidFill>
          <a:ln>
            <a:solidFill>
              <a:srgbClr val="AEE0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784679" y="1438415"/>
            <a:ext cx="166576" cy="166576"/>
          </a:xfrm>
          <a:prstGeom prst="ellipse">
            <a:avLst/>
          </a:prstGeom>
          <a:solidFill>
            <a:srgbClr val="AEE0F3"/>
          </a:solidFill>
          <a:ln>
            <a:solidFill>
              <a:srgbClr val="AEE0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8261959" y="2391795"/>
            <a:ext cx="166576" cy="166576"/>
          </a:xfrm>
          <a:prstGeom prst="ellipse">
            <a:avLst/>
          </a:prstGeom>
          <a:solidFill>
            <a:srgbClr val="AEE0F3"/>
          </a:solidFill>
          <a:ln>
            <a:solidFill>
              <a:srgbClr val="AEE0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8676035" y="3345765"/>
            <a:ext cx="166576" cy="166576"/>
          </a:xfrm>
          <a:prstGeom prst="ellipse">
            <a:avLst/>
          </a:prstGeom>
          <a:solidFill>
            <a:srgbClr val="AEE0F3"/>
          </a:solidFill>
          <a:ln>
            <a:solidFill>
              <a:srgbClr val="AEE0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5" name="Text Box 2"/>
          <p:cNvSpPr txBox="1">
            <a:spLocks noChangeArrowheads="1"/>
          </p:cNvSpPr>
          <p:nvPr/>
        </p:nvSpPr>
        <p:spPr bwMode="auto">
          <a:xfrm>
            <a:off x="1407553" y="3146110"/>
            <a:ext cx="206743" cy="243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Text Box 2"/>
          <p:cNvSpPr txBox="1">
            <a:spLocks noChangeArrowheads="1"/>
          </p:cNvSpPr>
          <p:nvPr/>
        </p:nvSpPr>
        <p:spPr bwMode="auto">
          <a:xfrm>
            <a:off x="7753372" y="1382299"/>
            <a:ext cx="206743" cy="243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Text Box 2"/>
          <p:cNvSpPr txBox="1">
            <a:spLocks noChangeArrowheads="1"/>
          </p:cNvSpPr>
          <p:nvPr/>
        </p:nvSpPr>
        <p:spPr bwMode="auto">
          <a:xfrm>
            <a:off x="8223564" y="2333907"/>
            <a:ext cx="206743" cy="243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Text Box 2"/>
          <p:cNvSpPr txBox="1">
            <a:spLocks noChangeArrowheads="1"/>
          </p:cNvSpPr>
          <p:nvPr/>
        </p:nvSpPr>
        <p:spPr bwMode="auto">
          <a:xfrm>
            <a:off x="8635868" y="3289649"/>
            <a:ext cx="206743" cy="243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26"/>
          <p:cNvSpPr>
            <a:spLocks noChangeArrowheads="1"/>
          </p:cNvSpPr>
          <p:nvPr/>
        </p:nvSpPr>
        <p:spPr bwMode="auto">
          <a:xfrm>
            <a:off x="707367" y="523316"/>
            <a:ext cx="9214817" cy="425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90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15</Words>
  <Application>Microsoft Office PowerPoint</Application>
  <PresentationFormat>A4 Paper (210x297 mm)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 Light</vt:lpstr>
      <vt:lpstr>Rockwell</vt:lpstr>
      <vt:lpstr>Open Sans Semibold</vt:lpstr>
      <vt:lpstr>Calibri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Guastella</dc:creator>
  <cp:lastModifiedBy>Nicholas Guastella</cp:lastModifiedBy>
  <cp:revision>3</cp:revision>
  <dcterms:created xsi:type="dcterms:W3CDTF">2023-08-06T02:49:46Z</dcterms:created>
  <dcterms:modified xsi:type="dcterms:W3CDTF">2023-08-06T09:20:27Z</dcterms:modified>
</cp:coreProperties>
</file>