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2678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2F45-ADA3-4EE7-BCE7-2925D0EF7595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7AC94-C128-4ECE-B113-171AE56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7AC94-C128-4ECE-B113-171AE560E6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5329EAB7-1783-5E5E-C78B-F23A8068F053}"/>
              </a:ext>
            </a:extLst>
          </p:cNvPr>
          <p:cNvGrpSpPr/>
          <p:nvPr/>
        </p:nvGrpSpPr>
        <p:grpSpPr>
          <a:xfrm>
            <a:off x="245709" y="2053637"/>
            <a:ext cx="7065082" cy="2278376"/>
            <a:chOff x="245709" y="2053637"/>
            <a:chExt cx="7065082" cy="2278376"/>
          </a:xfrm>
        </p:grpSpPr>
        <p:sp>
          <p:nvSpPr>
            <p:cNvPr id="6" name="Freeform 6"/>
            <p:cNvSpPr/>
            <p:nvPr/>
          </p:nvSpPr>
          <p:spPr>
            <a:xfrm>
              <a:off x="2189312" y="2053637"/>
              <a:ext cx="5121479" cy="2278376"/>
            </a:xfrm>
            <a:custGeom>
              <a:avLst/>
              <a:gdLst/>
              <a:ahLst/>
              <a:cxnLst/>
              <a:rect l="l" t="t" r="r" b="b"/>
              <a:pathLst>
                <a:path w="1833474" h="816519">
                  <a:moveTo>
                    <a:pt x="0" y="0"/>
                  </a:moveTo>
                  <a:lnTo>
                    <a:pt x="1833474" y="0"/>
                  </a:lnTo>
                  <a:lnTo>
                    <a:pt x="1833474" y="816519"/>
                  </a:lnTo>
                  <a:lnTo>
                    <a:pt x="0" y="8165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245709" y="2053637"/>
              <a:ext cx="1850539" cy="2278376"/>
            </a:xfrm>
            <a:custGeom>
              <a:avLst/>
              <a:gdLst/>
              <a:ahLst/>
              <a:cxnLst/>
              <a:rect l="l" t="t" r="r" b="b"/>
              <a:pathLst>
                <a:path w="851786" h="1048716">
                  <a:moveTo>
                    <a:pt x="0" y="0"/>
                  </a:moveTo>
                  <a:lnTo>
                    <a:pt x="851786" y="0"/>
                  </a:lnTo>
                  <a:lnTo>
                    <a:pt x="851786" y="1048716"/>
                  </a:lnTo>
                  <a:lnTo>
                    <a:pt x="0" y="1048716"/>
                  </a:lnTo>
                  <a:close/>
                </a:path>
              </a:pathLst>
            </a:custGeom>
            <a:solidFill>
              <a:srgbClr val="FFEC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394666" y="4043884"/>
              <a:ext cx="1525218" cy="131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 spc="80">
                  <a:solidFill>
                    <a:srgbClr val="000000"/>
                  </a:solidFill>
                  <a:latin typeface="Montserrat" pitchFamily="2" charset="0"/>
                </a:rPr>
                <a:t>BACKGROUND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94666" y="2711413"/>
              <a:ext cx="1525218" cy="66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spc="399">
                  <a:solidFill>
                    <a:srgbClr val="000000"/>
                  </a:solidFill>
                  <a:latin typeface="Montserrat" pitchFamily="2" charset="0"/>
                </a:rPr>
                <a:t>B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33312" y="2163443"/>
              <a:ext cx="2408901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Relevant past medical history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33312" y="2689558"/>
              <a:ext cx="2414021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Current medications and allergies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333312" y="3215673"/>
              <a:ext cx="2571512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Vital signs and lab values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33312" y="3741789"/>
              <a:ext cx="3955814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Any recent changes in the patient's condition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F426FD-F19B-D217-AC37-97B74DE8871B}"/>
              </a:ext>
            </a:extLst>
          </p:cNvPr>
          <p:cNvGrpSpPr/>
          <p:nvPr/>
        </p:nvGrpSpPr>
        <p:grpSpPr>
          <a:xfrm>
            <a:off x="238857" y="247503"/>
            <a:ext cx="7073348" cy="1729934"/>
            <a:chOff x="238857" y="247503"/>
            <a:chExt cx="7073348" cy="172993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6A047F-8625-B348-6A22-2E5BC4CE9F4A}"/>
                </a:ext>
              </a:extLst>
            </p:cNvPr>
            <p:cNvGrpSpPr/>
            <p:nvPr/>
          </p:nvGrpSpPr>
          <p:grpSpPr>
            <a:xfrm>
              <a:off x="238857" y="247503"/>
              <a:ext cx="1850539" cy="1729934"/>
              <a:chOff x="238857" y="247503"/>
              <a:chExt cx="1850539" cy="17299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38857" y="247503"/>
                <a:ext cx="1850539" cy="1729934"/>
              </a:xfrm>
              <a:custGeom>
                <a:avLst/>
                <a:gdLst/>
                <a:ahLst/>
                <a:cxnLst/>
                <a:rect l="l" t="t" r="r" b="b"/>
                <a:pathLst>
                  <a:path w="851786" h="796273">
                    <a:moveTo>
                      <a:pt x="0" y="0"/>
                    </a:moveTo>
                    <a:lnTo>
                      <a:pt x="851786" y="0"/>
                    </a:lnTo>
                    <a:lnTo>
                      <a:pt x="851786" y="796273"/>
                    </a:lnTo>
                    <a:lnTo>
                      <a:pt x="0" y="796273"/>
                    </a:lnTo>
                    <a:close/>
                  </a:path>
                </a:pathLst>
              </a:custGeom>
              <a:solidFill>
                <a:srgbClr val="FFECE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01518" y="1689307"/>
                <a:ext cx="1525218" cy="1311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spc="80" dirty="0">
                    <a:solidFill>
                      <a:srgbClr val="000000"/>
                    </a:solidFill>
                    <a:latin typeface="Montserrat" pitchFamily="2" charset="0"/>
                  </a:rPr>
                  <a:t>SITUATION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01518" y="799745"/>
                <a:ext cx="1525218" cy="6653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 spc="399" dirty="0">
                    <a:solidFill>
                      <a:srgbClr val="000000"/>
                    </a:solidFill>
                    <a:latin typeface="Montserrat" pitchFamily="2" charset="0"/>
                  </a:rPr>
                  <a:t>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AC8C5DE-2F66-60A2-F48E-12C4048136BF}"/>
                </a:ext>
              </a:extLst>
            </p:cNvPr>
            <p:cNvGrpSpPr/>
            <p:nvPr/>
          </p:nvGrpSpPr>
          <p:grpSpPr>
            <a:xfrm>
              <a:off x="2196164" y="247503"/>
              <a:ext cx="5116041" cy="1729934"/>
              <a:chOff x="2196164" y="247503"/>
              <a:chExt cx="5116041" cy="172993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196164" y="247503"/>
                <a:ext cx="5116041" cy="1729934"/>
              </a:xfrm>
              <a:custGeom>
                <a:avLst/>
                <a:gdLst/>
                <a:ahLst/>
                <a:cxnLst/>
                <a:rect l="l" t="t" r="r" b="b"/>
                <a:pathLst>
                  <a:path w="1833474" h="619969">
                    <a:moveTo>
                      <a:pt x="0" y="0"/>
                    </a:moveTo>
                    <a:lnTo>
                      <a:pt x="1833474" y="0"/>
                    </a:lnTo>
                    <a:lnTo>
                      <a:pt x="1833474" y="619969"/>
                    </a:lnTo>
                    <a:lnTo>
                      <a:pt x="0" y="6199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2345283" y="357309"/>
                <a:ext cx="901780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Patient name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686040" y="357309"/>
                <a:ext cx="356831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Code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340164" y="1079515"/>
                <a:ext cx="1813799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Reason for communication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340164" y="1495576"/>
                <a:ext cx="2571512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Current situation and urgent concerns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345283" y="714919"/>
                <a:ext cx="280511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Age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686040" y="716189"/>
                <a:ext cx="403622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Room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013706" y="721904"/>
                <a:ext cx="585311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 pitchFamily="2" charset="0"/>
                    <a:ea typeface="Roboto" panose="02000000000000000000" pitchFamily="2" charset="0"/>
                  </a:rPr>
                  <a:t>Gender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FB40A4-5356-7589-AFA2-42952FE9D86D}"/>
              </a:ext>
            </a:extLst>
          </p:cNvPr>
          <p:cNvGrpSpPr/>
          <p:nvPr/>
        </p:nvGrpSpPr>
        <p:grpSpPr>
          <a:xfrm>
            <a:off x="243326" y="4404410"/>
            <a:ext cx="7064405" cy="4388829"/>
            <a:chOff x="243326" y="4404410"/>
            <a:chExt cx="7064405" cy="4388829"/>
          </a:xfrm>
        </p:grpSpPr>
        <p:sp>
          <p:nvSpPr>
            <p:cNvPr id="33" name="Freeform 33"/>
            <p:cNvSpPr/>
            <p:nvPr/>
          </p:nvSpPr>
          <p:spPr>
            <a:xfrm>
              <a:off x="2186928" y="4408213"/>
              <a:ext cx="5116041" cy="4385026"/>
            </a:xfrm>
            <a:custGeom>
              <a:avLst/>
              <a:gdLst/>
              <a:ahLst/>
              <a:cxnLst/>
              <a:rect l="l" t="t" r="r" b="b"/>
              <a:pathLst>
                <a:path w="1833474" h="1571494">
                  <a:moveTo>
                    <a:pt x="0" y="0"/>
                  </a:moveTo>
                  <a:lnTo>
                    <a:pt x="1833474" y="0"/>
                  </a:lnTo>
                  <a:lnTo>
                    <a:pt x="1833474" y="1571494"/>
                  </a:lnTo>
                  <a:lnTo>
                    <a:pt x="0" y="15714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31" name="Freeform 31"/>
            <p:cNvSpPr/>
            <p:nvPr/>
          </p:nvSpPr>
          <p:spPr>
            <a:xfrm>
              <a:off x="243326" y="4408213"/>
              <a:ext cx="1850539" cy="4375525"/>
            </a:xfrm>
            <a:custGeom>
              <a:avLst/>
              <a:gdLst/>
              <a:ahLst/>
              <a:cxnLst/>
              <a:rect l="l" t="t" r="r" b="b"/>
              <a:pathLst>
                <a:path w="851786" h="2014015">
                  <a:moveTo>
                    <a:pt x="0" y="0"/>
                  </a:moveTo>
                  <a:lnTo>
                    <a:pt x="851786" y="0"/>
                  </a:lnTo>
                  <a:lnTo>
                    <a:pt x="851786" y="2014015"/>
                  </a:lnTo>
                  <a:lnTo>
                    <a:pt x="0" y="2014015"/>
                  </a:lnTo>
                  <a:close/>
                </a:path>
              </a:pathLst>
            </a:custGeom>
            <a:solidFill>
              <a:srgbClr val="FFECE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392283" y="8495610"/>
              <a:ext cx="1525218" cy="131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 spc="80">
                  <a:solidFill>
                    <a:srgbClr val="000000"/>
                  </a:solidFill>
                  <a:latin typeface="Montserrat" pitchFamily="2" charset="0"/>
                </a:rPr>
                <a:t>ASSESSMENT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92283" y="6097946"/>
              <a:ext cx="1525218" cy="66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spc="399">
                  <a:solidFill>
                    <a:srgbClr val="000000"/>
                  </a:solidFill>
                  <a:latin typeface="Montserrat" pitchFamily="2" charset="0"/>
                </a:rPr>
                <a:t>A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330928" y="4518019"/>
              <a:ext cx="846799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Vital signs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336048" y="4687936"/>
              <a:ext cx="699519" cy="878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Temp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HR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B/P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SpO2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RR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888951" y="4518019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Pain or discomfort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894071" y="4687936"/>
              <a:ext cx="699519" cy="519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Location Intensity Quality</a:t>
              </a:r>
            </a:p>
          </p:txBody>
        </p:sp>
        <p:sp>
          <p:nvSpPr>
            <p:cNvPr id="41" name="AutoShape 41"/>
            <p:cNvSpPr/>
            <p:nvPr/>
          </p:nvSpPr>
          <p:spPr>
            <a:xfrm rot="5399999" flipV="1">
              <a:off x="3215285" y="5928082"/>
              <a:ext cx="3050599" cy="3256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2186928" y="5729333"/>
              <a:ext cx="5116041" cy="0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3621445" y="7551670"/>
              <a:ext cx="1528551" cy="519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Wound?    Y or N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Location: </a:t>
              </a:r>
            </a:p>
            <a:p>
              <a:pPr>
                <a:lnSpc>
                  <a:spcPts val="1440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Dressing last changed: 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335689" y="7573101"/>
              <a:ext cx="1225351" cy="13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8"/>
                </a:lnSpc>
                <a:spcBef>
                  <a:spcPct val="0"/>
                </a:spcBef>
              </a:pPr>
              <a:r>
                <a:rPr lang="en-US" sz="798" b="1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Skin integrity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499375" y="7739340"/>
              <a:ext cx="1222335" cy="878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38"/>
                </a:lnSpc>
              </a:pPr>
              <a:r>
                <a:rPr lang="en-US" sz="798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Warm and dry</a:t>
              </a:r>
            </a:p>
            <a:p>
              <a:pPr>
                <a:lnSpc>
                  <a:spcPts val="1438"/>
                </a:lnSpc>
              </a:pPr>
              <a:r>
                <a:rPr lang="en-US" sz="798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Pole</a:t>
              </a:r>
            </a:p>
            <a:p>
              <a:pPr>
                <a:lnSpc>
                  <a:spcPts val="1438"/>
                </a:lnSpc>
              </a:pPr>
              <a:r>
                <a:rPr lang="en-US" sz="798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Mottled</a:t>
              </a:r>
            </a:p>
            <a:p>
              <a:pPr>
                <a:lnSpc>
                  <a:spcPts val="1438"/>
                </a:lnSpc>
              </a:pPr>
              <a:r>
                <a:rPr lang="en-US" sz="798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Extremities are cold</a:t>
              </a:r>
            </a:p>
            <a:p>
              <a:pPr>
                <a:lnSpc>
                  <a:spcPts val="1438"/>
                </a:lnSpc>
              </a:pPr>
              <a:r>
                <a:rPr lang="en-US" sz="798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Extremities are warm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335689" y="7774656"/>
              <a:ext cx="102531" cy="112514"/>
            </a:xfrm>
            <a:custGeom>
              <a:avLst/>
              <a:gdLst/>
              <a:ahLst/>
              <a:cxnLst/>
              <a:rect l="l" t="t" r="r" b="b"/>
              <a:pathLst>
                <a:path w="96859" h="106290">
                  <a:moveTo>
                    <a:pt x="0" y="0"/>
                  </a:moveTo>
                  <a:lnTo>
                    <a:pt x="96859" y="0"/>
                  </a:lnTo>
                  <a:lnTo>
                    <a:pt x="96859" y="106290"/>
                  </a:lnTo>
                  <a:lnTo>
                    <a:pt x="0" y="106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>
              <a:solidFill>
                <a:srgbClr val="000000"/>
              </a:solidFill>
            </a:ln>
          </p:spPr>
        </p:sp>
        <p:sp>
          <p:nvSpPr>
            <p:cNvPr id="50" name="Freeform 50"/>
            <p:cNvSpPr/>
            <p:nvPr/>
          </p:nvSpPr>
          <p:spPr>
            <a:xfrm>
              <a:off x="2335689" y="7955209"/>
              <a:ext cx="102531" cy="112514"/>
            </a:xfrm>
            <a:custGeom>
              <a:avLst/>
              <a:gdLst/>
              <a:ahLst/>
              <a:cxnLst/>
              <a:rect l="l" t="t" r="r" b="b"/>
              <a:pathLst>
                <a:path w="96859" h="106290">
                  <a:moveTo>
                    <a:pt x="0" y="0"/>
                  </a:moveTo>
                  <a:lnTo>
                    <a:pt x="96859" y="0"/>
                  </a:lnTo>
                  <a:lnTo>
                    <a:pt x="96859" y="106290"/>
                  </a:lnTo>
                  <a:lnTo>
                    <a:pt x="0" y="106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>
              <a:solidFill>
                <a:srgbClr val="000000"/>
              </a:solidFill>
            </a:ln>
          </p:spPr>
        </p:sp>
        <p:sp>
          <p:nvSpPr>
            <p:cNvPr id="53" name="Freeform 53"/>
            <p:cNvSpPr/>
            <p:nvPr/>
          </p:nvSpPr>
          <p:spPr>
            <a:xfrm>
              <a:off x="2335689" y="8135763"/>
              <a:ext cx="102531" cy="112514"/>
            </a:xfrm>
            <a:custGeom>
              <a:avLst/>
              <a:gdLst/>
              <a:ahLst/>
              <a:cxnLst/>
              <a:rect l="l" t="t" r="r" b="b"/>
              <a:pathLst>
                <a:path w="96859" h="106290">
                  <a:moveTo>
                    <a:pt x="0" y="0"/>
                  </a:moveTo>
                  <a:lnTo>
                    <a:pt x="96859" y="0"/>
                  </a:lnTo>
                  <a:lnTo>
                    <a:pt x="96859" y="106290"/>
                  </a:lnTo>
                  <a:lnTo>
                    <a:pt x="0" y="106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>
              <a:solidFill>
                <a:srgbClr val="000000"/>
              </a:solidFill>
            </a:ln>
          </p:spPr>
        </p:sp>
        <p:sp>
          <p:nvSpPr>
            <p:cNvPr id="56" name="Freeform 56"/>
            <p:cNvSpPr/>
            <p:nvPr/>
          </p:nvSpPr>
          <p:spPr>
            <a:xfrm>
              <a:off x="2335689" y="8496869"/>
              <a:ext cx="102531" cy="112514"/>
            </a:xfrm>
            <a:custGeom>
              <a:avLst/>
              <a:gdLst/>
              <a:ahLst/>
              <a:cxnLst/>
              <a:rect l="l" t="t" r="r" b="b"/>
              <a:pathLst>
                <a:path w="96859" h="106290">
                  <a:moveTo>
                    <a:pt x="0" y="0"/>
                  </a:moveTo>
                  <a:lnTo>
                    <a:pt x="96859" y="0"/>
                  </a:lnTo>
                  <a:lnTo>
                    <a:pt x="96859" y="106290"/>
                  </a:lnTo>
                  <a:lnTo>
                    <a:pt x="0" y="106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>
              <a:solidFill>
                <a:srgbClr val="000000"/>
              </a:solidFill>
            </a:ln>
          </p:spPr>
        </p:sp>
        <p:sp>
          <p:nvSpPr>
            <p:cNvPr id="59" name="Freeform 59"/>
            <p:cNvSpPr/>
            <p:nvPr/>
          </p:nvSpPr>
          <p:spPr>
            <a:xfrm>
              <a:off x="2335689" y="8316316"/>
              <a:ext cx="102531" cy="112514"/>
            </a:xfrm>
            <a:custGeom>
              <a:avLst/>
              <a:gdLst/>
              <a:ahLst/>
              <a:cxnLst/>
              <a:rect l="l" t="t" r="r" b="b"/>
              <a:pathLst>
                <a:path w="96859" h="106290">
                  <a:moveTo>
                    <a:pt x="0" y="0"/>
                  </a:moveTo>
                  <a:lnTo>
                    <a:pt x="96859" y="0"/>
                  </a:lnTo>
                  <a:lnTo>
                    <a:pt x="96859" y="106290"/>
                  </a:lnTo>
                  <a:lnTo>
                    <a:pt x="0" y="106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175">
              <a:solidFill>
                <a:srgbClr val="000000"/>
              </a:solidFill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5299182" y="7556092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GI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299182" y="8197447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GU</a:t>
              </a:r>
            </a:p>
          </p:txBody>
        </p:sp>
        <p:sp>
          <p:nvSpPr>
            <p:cNvPr id="63" name="AutoShape 63"/>
            <p:cNvSpPr/>
            <p:nvPr/>
          </p:nvSpPr>
          <p:spPr>
            <a:xfrm rot="5403894">
              <a:off x="4517748" y="8124602"/>
              <a:ext cx="1329655" cy="0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rot="3878">
              <a:off x="5181833" y="8123403"/>
              <a:ext cx="2125898" cy="0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2336048" y="5799813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Neuro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909970" y="5799813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Cardiowascular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4888951" y="6679341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Respiratory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336048" y="6662651"/>
              <a:ext cx="153367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IV sign</a:t>
              </a:r>
            </a:p>
          </p:txBody>
        </p:sp>
        <p:sp>
          <p:nvSpPr>
            <p:cNvPr id="69" name="AutoShape 69"/>
            <p:cNvSpPr/>
            <p:nvPr/>
          </p:nvSpPr>
          <p:spPr>
            <a:xfrm>
              <a:off x="2186928" y="6592171"/>
              <a:ext cx="5116041" cy="0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AutoShape 70"/>
            <p:cNvSpPr/>
            <p:nvPr/>
          </p:nvSpPr>
          <p:spPr>
            <a:xfrm>
              <a:off x="2186928" y="7455009"/>
              <a:ext cx="5116041" cy="0"/>
            </a:xfrm>
            <a:prstGeom prst="line">
              <a:avLst/>
            </a:prstGeom>
            <a:ln w="1014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4697324-D3CE-ECFD-EC4D-94694899AAB4}"/>
              </a:ext>
            </a:extLst>
          </p:cNvPr>
          <p:cNvGrpSpPr/>
          <p:nvPr/>
        </p:nvGrpSpPr>
        <p:grpSpPr>
          <a:xfrm>
            <a:off x="238857" y="8869439"/>
            <a:ext cx="7073348" cy="1629924"/>
            <a:chOff x="238857" y="8869439"/>
            <a:chExt cx="7073348" cy="1629924"/>
          </a:xfrm>
        </p:grpSpPr>
        <p:sp>
          <p:nvSpPr>
            <p:cNvPr id="75" name="Freeform 75"/>
            <p:cNvSpPr/>
            <p:nvPr/>
          </p:nvSpPr>
          <p:spPr>
            <a:xfrm>
              <a:off x="2196164" y="8869439"/>
              <a:ext cx="5116041" cy="1629924"/>
            </a:xfrm>
            <a:custGeom>
              <a:avLst/>
              <a:gdLst/>
              <a:ahLst/>
              <a:cxnLst/>
              <a:rect l="l" t="t" r="r" b="b"/>
              <a:pathLst>
                <a:path w="1833474" h="584128">
                  <a:moveTo>
                    <a:pt x="0" y="0"/>
                  </a:moveTo>
                  <a:lnTo>
                    <a:pt x="1833474" y="0"/>
                  </a:lnTo>
                  <a:lnTo>
                    <a:pt x="1833474" y="584128"/>
                  </a:lnTo>
                  <a:lnTo>
                    <a:pt x="0" y="5841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73" name="Freeform 73"/>
            <p:cNvSpPr/>
            <p:nvPr/>
          </p:nvSpPr>
          <p:spPr>
            <a:xfrm>
              <a:off x="238857" y="8869439"/>
              <a:ext cx="1850539" cy="1629924"/>
            </a:xfrm>
            <a:custGeom>
              <a:avLst/>
              <a:gdLst/>
              <a:ahLst/>
              <a:cxnLst/>
              <a:rect l="l" t="t" r="r" b="b"/>
              <a:pathLst>
                <a:path w="851786" h="750239">
                  <a:moveTo>
                    <a:pt x="0" y="0"/>
                  </a:moveTo>
                  <a:lnTo>
                    <a:pt x="851786" y="0"/>
                  </a:lnTo>
                  <a:lnTo>
                    <a:pt x="851786" y="750239"/>
                  </a:lnTo>
                  <a:lnTo>
                    <a:pt x="0" y="750239"/>
                  </a:lnTo>
                  <a:close/>
                </a:path>
              </a:pathLst>
            </a:custGeom>
            <a:solidFill>
              <a:srgbClr val="FFECE4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401518" y="10211233"/>
              <a:ext cx="1525218" cy="131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 spc="80">
                  <a:solidFill>
                    <a:srgbClr val="000000"/>
                  </a:solidFill>
                  <a:latin typeface="Montserrat" pitchFamily="2" charset="0"/>
                </a:rPr>
                <a:t>RECOMMENDATION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401518" y="9321671"/>
              <a:ext cx="1525218" cy="66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spc="399">
                  <a:solidFill>
                    <a:srgbClr val="000000"/>
                  </a:solidFill>
                  <a:latin typeface="Montserrat" pitchFamily="2" charset="0"/>
                </a:rPr>
                <a:t>R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345283" y="8979245"/>
              <a:ext cx="90178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Plan of care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4612236" y="8979245"/>
              <a:ext cx="1252220" cy="13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Montserrat" pitchFamily="2" charset="0"/>
                  <a:ea typeface="Roboto" panose="02000000000000000000" pitchFamily="2" charset="0"/>
                </a:rPr>
                <a:t>Follow-up instructions</a:t>
              </a:r>
            </a:p>
          </p:txBody>
        </p:sp>
      </p:grpSp>
      <p:pic>
        <p:nvPicPr>
          <p:cNvPr id="81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20637" y="10284395"/>
            <a:ext cx="638726" cy="105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2</cp:revision>
  <dcterms:created xsi:type="dcterms:W3CDTF">2006-08-16T00:00:00Z</dcterms:created>
  <dcterms:modified xsi:type="dcterms:W3CDTF">2023-03-30T01:39:10Z</dcterms:modified>
  <dc:identifier>DAFd-N-dqDE</dc:identifier>
</cp:coreProperties>
</file>