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layfair Display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6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6494E28-05CD-38B0-64E4-69D16547F9D0}"/>
              </a:ext>
            </a:extLst>
          </p:cNvPr>
          <p:cNvGrpSpPr/>
          <p:nvPr/>
        </p:nvGrpSpPr>
        <p:grpSpPr>
          <a:xfrm>
            <a:off x="217946" y="248847"/>
            <a:ext cx="7124108" cy="10194306"/>
            <a:chOff x="217946" y="248847"/>
            <a:chExt cx="7124108" cy="10194306"/>
          </a:xfrm>
        </p:grpSpPr>
        <p:sp>
          <p:nvSpPr>
            <p:cNvPr id="3" name="Freeform 3"/>
            <p:cNvSpPr/>
            <p:nvPr/>
          </p:nvSpPr>
          <p:spPr>
            <a:xfrm>
              <a:off x="217946" y="248847"/>
              <a:ext cx="7124108" cy="10194306"/>
            </a:xfrm>
            <a:custGeom>
              <a:avLst/>
              <a:gdLst/>
              <a:ahLst/>
              <a:cxnLst/>
              <a:rect l="l" t="t" r="r" b="b"/>
              <a:pathLst>
                <a:path w="35555439" h="50878377">
                  <a:moveTo>
                    <a:pt x="35555439" y="279400"/>
                  </a:moveTo>
                  <a:lnTo>
                    <a:pt x="35555439" y="0"/>
                  </a:lnTo>
                  <a:lnTo>
                    <a:pt x="0" y="0"/>
                  </a:lnTo>
                  <a:lnTo>
                    <a:pt x="0" y="50878377"/>
                  </a:lnTo>
                  <a:lnTo>
                    <a:pt x="35555439" y="50878377"/>
                  </a:lnTo>
                  <a:lnTo>
                    <a:pt x="35555439" y="279400"/>
                  </a:lnTo>
                  <a:close/>
                  <a:moveTo>
                    <a:pt x="35476700" y="279400"/>
                  </a:moveTo>
                  <a:lnTo>
                    <a:pt x="35476700" y="50799637"/>
                  </a:lnTo>
                  <a:lnTo>
                    <a:pt x="78740" y="50799637"/>
                  </a:lnTo>
                  <a:lnTo>
                    <a:pt x="78740" y="78740"/>
                  </a:lnTo>
                  <a:lnTo>
                    <a:pt x="35476700" y="78740"/>
                  </a:lnTo>
                  <a:lnTo>
                    <a:pt x="35476700" y="279400"/>
                  </a:lnTo>
                  <a:close/>
                </a:path>
              </a:pathLst>
            </a:custGeom>
            <a:solidFill>
              <a:srgbClr val="414042"/>
            </a:solidFill>
          </p:spPr>
        </p:sp>
        <p:sp>
          <p:nvSpPr>
            <p:cNvPr id="4" name="AutoShape 4"/>
            <p:cNvSpPr/>
            <p:nvPr/>
          </p:nvSpPr>
          <p:spPr>
            <a:xfrm rot="-5400000">
              <a:off x="-657391" y="6001000"/>
              <a:ext cx="8874781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217946" y="1568372"/>
              <a:ext cx="7119346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222708" y="3791134"/>
              <a:ext cx="7099026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222708" y="5983263"/>
              <a:ext cx="7099026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217946" y="8203416"/>
              <a:ext cx="7103788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Freeform 10"/>
            <p:cNvSpPr/>
            <p:nvPr/>
          </p:nvSpPr>
          <p:spPr>
            <a:xfrm>
              <a:off x="4050719" y="4333851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AutoShape 11"/>
            <p:cNvSpPr/>
            <p:nvPr/>
          </p:nvSpPr>
          <p:spPr>
            <a:xfrm>
              <a:off x="4243244" y="4486522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2" name="Freeform 12"/>
            <p:cNvSpPr/>
            <p:nvPr/>
          </p:nvSpPr>
          <p:spPr>
            <a:xfrm>
              <a:off x="4050719" y="4719390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AutoShape 13"/>
            <p:cNvSpPr/>
            <p:nvPr/>
          </p:nvSpPr>
          <p:spPr>
            <a:xfrm>
              <a:off x="4243244" y="4872061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4" name="Freeform 14"/>
            <p:cNvSpPr/>
            <p:nvPr/>
          </p:nvSpPr>
          <p:spPr>
            <a:xfrm>
              <a:off x="4050719" y="5093590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0"/>
                  </a:lnTo>
                  <a:lnTo>
                    <a:pt x="0" y="155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AutoShape 15"/>
            <p:cNvSpPr/>
            <p:nvPr/>
          </p:nvSpPr>
          <p:spPr>
            <a:xfrm>
              <a:off x="4243244" y="5246261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6" name="Freeform 16"/>
            <p:cNvSpPr/>
            <p:nvPr/>
          </p:nvSpPr>
          <p:spPr>
            <a:xfrm>
              <a:off x="4050719" y="5467789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AutoShape 17"/>
            <p:cNvSpPr/>
            <p:nvPr/>
          </p:nvSpPr>
          <p:spPr>
            <a:xfrm>
              <a:off x="4219431" y="5620460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8" name="Freeform 18"/>
            <p:cNvSpPr/>
            <p:nvPr/>
          </p:nvSpPr>
          <p:spPr>
            <a:xfrm>
              <a:off x="1958076" y="2238980"/>
              <a:ext cx="1496500" cy="163255"/>
            </a:xfrm>
            <a:custGeom>
              <a:avLst/>
              <a:gdLst/>
              <a:ahLst/>
              <a:cxnLst/>
              <a:rect l="l" t="t" r="r" b="b"/>
              <a:pathLst>
                <a:path w="1496500" h="163255">
                  <a:moveTo>
                    <a:pt x="0" y="0"/>
                  </a:moveTo>
                  <a:lnTo>
                    <a:pt x="1496501" y="0"/>
                  </a:lnTo>
                  <a:lnTo>
                    <a:pt x="1496501" y="163254"/>
                  </a:lnTo>
                  <a:lnTo>
                    <a:pt x="0" y="163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958076" y="2458306"/>
              <a:ext cx="1496500" cy="163255"/>
            </a:xfrm>
            <a:custGeom>
              <a:avLst/>
              <a:gdLst/>
              <a:ahLst/>
              <a:cxnLst/>
              <a:rect l="l" t="t" r="r" b="b"/>
              <a:pathLst>
                <a:path w="1496500" h="163255">
                  <a:moveTo>
                    <a:pt x="0" y="0"/>
                  </a:moveTo>
                  <a:lnTo>
                    <a:pt x="1496501" y="0"/>
                  </a:lnTo>
                  <a:lnTo>
                    <a:pt x="1496501" y="163255"/>
                  </a:lnTo>
                  <a:lnTo>
                    <a:pt x="0" y="16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958076" y="2681353"/>
              <a:ext cx="1496500" cy="163255"/>
            </a:xfrm>
            <a:custGeom>
              <a:avLst/>
              <a:gdLst/>
              <a:ahLst/>
              <a:cxnLst/>
              <a:rect l="l" t="t" r="r" b="b"/>
              <a:pathLst>
                <a:path w="1496500" h="163255">
                  <a:moveTo>
                    <a:pt x="0" y="0"/>
                  </a:moveTo>
                  <a:lnTo>
                    <a:pt x="1496501" y="0"/>
                  </a:lnTo>
                  <a:lnTo>
                    <a:pt x="1496501" y="163255"/>
                  </a:lnTo>
                  <a:lnTo>
                    <a:pt x="0" y="16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958076" y="2900917"/>
              <a:ext cx="1496500" cy="163255"/>
            </a:xfrm>
            <a:custGeom>
              <a:avLst/>
              <a:gdLst/>
              <a:ahLst/>
              <a:cxnLst/>
              <a:rect l="l" t="t" r="r" b="b"/>
              <a:pathLst>
                <a:path w="1496500" h="163255">
                  <a:moveTo>
                    <a:pt x="0" y="0"/>
                  </a:moveTo>
                  <a:lnTo>
                    <a:pt x="1496501" y="0"/>
                  </a:lnTo>
                  <a:lnTo>
                    <a:pt x="1496501" y="163255"/>
                  </a:lnTo>
                  <a:lnTo>
                    <a:pt x="0" y="16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1958076" y="3133258"/>
              <a:ext cx="1496500" cy="163255"/>
            </a:xfrm>
            <a:custGeom>
              <a:avLst/>
              <a:gdLst/>
              <a:ahLst/>
              <a:cxnLst/>
              <a:rect l="l" t="t" r="r" b="b"/>
              <a:pathLst>
                <a:path w="1496500" h="163255">
                  <a:moveTo>
                    <a:pt x="0" y="0"/>
                  </a:moveTo>
                  <a:lnTo>
                    <a:pt x="1496501" y="0"/>
                  </a:lnTo>
                  <a:lnTo>
                    <a:pt x="1496501" y="163255"/>
                  </a:lnTo>
                  <a:lnTo>
                    <a:pt x="0" y="16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958076" y="3361456"/>
              <a:ext cx="1496500" cy="163255"/>
            </a:xfrm>
            <a:custGeom>
              <a:avLst/>
              <a:gdLst/>
              <a:ahLst/>
              <a:cxnLst/>
              <a:rect l="l" t="t" r="r" b="b"/>
              <a:pathLst>
                <a:path w="1496500" h="163255">
                  <a:moveTo>
                    <a:pt x="0" y="0"/>
                  </a:moveTo>
                  <a:lnTo>
                    <a:pt x="1496501" y="0"/>
                  </a:lnTo>
                  <a:lnTo>
                    <a:pt x="1496501" y="163255"/>
                  </a:lnTo>
                  <a:lnTo>
                    <a:pt x="0" y="16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AutoShape 24"/>
            <p:cNvSpPr/>
            <p:nvPr/>
          </p:nvSpPr>
          <p:spPr>
            <a:xfrm>
              <a:off x="449971" y="2285488"/>
              <a:ext cx="1384664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449971" y="2600341"/>
              <a:ext cx="1384664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449971" y="2818625"/>
              <a:ext cx="1384664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>
              <a:off x="449971" y="3033427"/>
              <a:ext cx="1384664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>
              <a:off x="449971" y="3265768"/>
              <a:ext cx="1384664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>
              <a:off x="449971" y="3493966"/>
              <a:ext cx="1384664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1" name="Freeform 31"/>
            <p:cNvSpPr/>
            <p:nvPr/>
          </p:nvSpPr>
          <p:spPr>
            <a:xfrm>
              <a:off x="4050719" y="8729437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>
              <a:off x="4243244" y="8882108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Freeform 33"/>
            <p:cNvSpPr/>
            <p:nvPr/>
          </p:nvSpPr>
          <p:spPr>
            <a:xfrm>
              <a:off x="4050719" y="9114976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AutoShape 34"/>
            <p:cNvSpPr/>
            <p:nvPr/>
          </p:nvSpPr>
          <p:spPr>
            <a:xfrm>
              <a:off x="4243244" y="9267647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5" name="Freeform 35"/>
            <p:cNvSpPr/>
            <p:nvPr/>
          </p:nvSpPr>
          <p:spPr>
            <a:xfrm>
              <a:off x="4050719" y="9489176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0"/>
                  </a:lnTo>
                  <a:lnTo>
                    <a:pt x="0" y="155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AutoShape 36"/>
            <p:cNvSpPr/>
            <p:nvPr/>
          </p:nvSpPr>
          <p:spPr>
            <a:xfrm>
              <a:off x="4243244" y="9641847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7" name="Freeform 37"/>
            <p:cNvSpPr/>
            <p:nvPr/>
          </p:nvSpPr>
          <p:spPr>
            <a:xfrm>
              <a:off x="4050719" y="9863375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AutoShape 38"/>
            <p:cNvSpPr/>
            <p:nvPr/>
          </p:nvSpPr>
          <p:spPr>
            <a:xfrm>
              <a:off x="4219431" y="10016046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0" name="Freeform 40"/>
            <p:cNvSpPr/>
            <p:nvPr/>
          </p:nvSpPr>
          <p:spPr>
            <a:xfrm>
              <a:off x="4050719" y="2124960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AutoShape 41"/>
            <p:cNvSpPr/>
            <p:nvPr/>
          </p:nvSpPr>
          <p:spPr>
            <a:xfrm>
              <a:off x="4243244" y="2277631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2" name="Freeform 42"/>
            <p:cNvSpPr/>
            <p:nvPr/>
          </p:nvSpPr>
          <p:spPr>
            <a:xfrm>
              <a:off x="4050719" y="2510499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AutoShape 43"/>
            <p:cNvSpPr/>
            <p:nvPr/>
          </p:nvSpPr>
          <p:spPr>
            <a:xfrm>
              <a:off x="4243244" y="2663170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4" name="Freeform 44"/>
            <p:cNvSpPr/>
            <p:nvPr/>
          </p:nvSpPr>
          <p:spPr>
            <a:xfrm>
              <a:off x="4050719" y="2884699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0"/>
                  </a:lnTo>
                  <a:lnTo>
                    <a:pt x="0" y="155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AutoShape 45"/>
            <p:cNvSpPr/>
            <p:nvPr/>
          </p:nvSpPr>
          <p:spPr>
            <a:xfrm>
              <a:off x="4243244" y="3037370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6" name="Freeform 46"/>
            <p:cNvSpPr/>
            <p:nvPr/>
          </p:nvSpPr>
          <p:spPr>
            <a:xfrm>
              <a:off x="4050719" y="3258898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AutoShape 47"/>
            <p:cNvSpPr/>
            <p:nvPr/>
          </p:nvSpPr>
          <p:spPr>
            <a:xfrm>
              <a:off x="4219431" y="3411569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9" name="Freeform 49"/>
            <p:cNvSpPr/>
            <p:nvPr/>
          </p:nvSpPr>
          <p:spPr>
            <a:xfrm>
              <a:off x="491277" y="4333851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AutoShape 50"/>
            <p:cNvSpPr/>
            <p:nvPr/>
          </p:nvSpPr>
          <p:spPr>
            <a:xfrm>
              <a:off x="683802" y="4486522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1" name="Freeform 51"/>
            <p:cNvSpPr/>
            <p:nvPr/>
          </p:nvSpPr>
          <p:spPr>
            <a:xfrm>
              <a:off x="491277" y="4719390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AutoShape 52"/>
            <p:cNvSpPr/>
            <p:nvPr/>
          </p:nvSpPr>
          <p:spPr>
            <a:xfrm>
              <a:off x="683802" y="4872061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3" name="Freeform 53"/>
            <p:cNvSpPr/>
            <p:nvPr/>
          </p:nvSpPr>
          <p:spPr>
            <a:xfrm>
              <a:off x="491277" y="5093590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0"/>
                  </a:lnTo>
                  <a:lnTo>
                    <a:pt x="0" y="155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AutoShape 54"/>
            <p:cNvSpPr/>
            <p:nvPr/>
          </p:nvSpPr>
          <p:spPr>
            <a:xfrm>
              <a:off x="683802" y="5246261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5" name="Freeform 55"/>
            <p:cNvSpPr/>
            <p:nvPr/>
          </p:nvSpPr>
          <p:spPr>
            <a:xfrm>
              <a:off x="491277" y="5467789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AutoShape 56"/>
            <p:cNvSpPr/>
            <p:nvPr/>
          </p:nvSpPr>
          <p:spPr>
            <a:xfrm>
              <a:off x="659989" y="5620460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8" name="Freeform 58"/>
            <p:cNvSpPr/>
            <p:nvPr/>
          </p:nvSpPr>
          <p:spPr>
            <a:xfrm>
              <a:off x="491277" y="6535780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AutoShape 59"/>
            <p:cNvSpPr/>
            <p:nvPr/>
          </p:nvSpPr>
          <p:spPr>
            <a:xfrm>
              <a:off x="683802" y="6688451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0" name="Freeform 60"/>
            <p:cNvSpPr/>
            <p:nvPr/>
          </p:nvSpPr>
          <p:spPr>
            <a:xfrm>
              <a:off x="491277" y="6921319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AutoShape 61"/>
            <p:cNvSpPr/>
            <p:nvPr/>
          </p:nvSpPr>
          <p:spPr>
            <a:xfrm>
              <a:off x="683802" y="7073990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2" name="Freeform 62"/>
            <p:cNvSpPr/>
            <p:nvPr/>
          </p:nvSpPr>
          <p:spPr>
            <a:xfrm>
              <a:off x="491277" y="7295519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0"/>
                  </a:lnTo>
                  <a:lnTo>
                    <a:pt x="0" y="155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AutoShape 63"/>
            <p:cNvSpPr/>
            <p:nvPr/>
          </p:nvSpPr>
          <p:spPr>
            <a:xfrm>
              <a:off x="683802" y="7448190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4" name="Freeform 64"/>
            <p:cNvSpPr/>
            <p:nvPr/>
          </p:nvSpPr>
          <p:spPr>
            <a:xfrm>
              <a:off x="491277" y="7669718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AutoShape 65"/>
            <p:cNvSpPr/>
            <p:nvPr/>
          </p:nvSpPr>
          <p:spPr>
            <a:xfrm>
              <a:off x="659989" y="7822389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7" name="Freeform 67"/>
            <p:cNvSpPr/>
            <p:nvPr/>
          </p:nvSpPr>
          <p:spPr>
            <a:xfrm>
              <a:off x="491277" y="8729437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AutoShape 68"/>
            <p:cNvSpPr/>
            <p:nvPr/>
          </p:nvSpPr>
          <p:spPr>
            <a:xfrm>
              <a:off x="683802" y="8882108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9" name="Freeform 69"/>
            <p:cNvSpPr/>
            <p:nvPr/>
          </p:nvSpPr>
          <p:spPr>
            <a:xfrm>
              <a:off x="491277" y="9114976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AutoShape 70"/>
            <p:cNvSpPr/>
            <p:nvPr/>
          </p:nvSpPr>
          <p:spPr>
            <a:xfrm>
              <a:off x="683802" y="9267647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71" name="Freeform 71"/>
            <p:cNvSpPr/>
            <p:nvPr/>
          </p:nvSpPr>
          <p:spPr>
            <a:xfrm>
              <a:off x="491277" y="9489176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0"/>
                  </a:lnTo>
                  <a:lnTo>
                    <a:pt x="0" y="155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AutoShape 72"/>
            <p:cNvSpPr/>
            <p:nvPr/>
          </p:nvSpPr>
          <p:spPr>
            <a:xfrm>
              <a:off x="683802" y="9641847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73" name="Freeform 73"/>
            <p:cNvSpPr/>
            <p:nvPr/>
          </p:nvSpPr>
          <p:spPr>
            <a:xfrm>
              <a:off x="491277" y="9863375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AutoShape 74"/>
            <p:cNvSpPr/>
            <p:nvPr/>
          </p:nvSpPr>
          <p:spPr>
            <a:xfrm>
              <a:off x="659989" y="10016046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76" name="Freeform 76"/>
            <p:cNvSpPr/>
            <p:nvPr/>
          </p:nvSpPr>
          <p:spPr>
            <a:xfrm>
              <a:off x="4050719" y="6535780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AutoShape 77"/>
            <p:cNvSpPr/>
            <p:nvPr/>
          </p:nvSpPr>
          <p:spPr>
            <a:xfrm>
              <a:off x="4243244" y="6688451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78" name="Freeform 78"/>
            <p:cNvSpPr/>
            <p:nvPr/>
          </p:nvSpPr>
          <p:spPr>
            <a:xfrm>
              <a:off x="4050719" y="6921319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AutoShape 79"/>
            <p:cNvSpPr/>
            <p:nvPr/>
          </p:nvSpPr>
          <p:spPr>
            <a:xfrm>
              <a:off x="4243244" y="7073990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0" name="Freeform 80"/>
            <p:cNvSpPr/>
            <p:nvPr/>
          </p:nvSpPr>
          <p:spPr>
            <a:xfrm>
              <a:off x="4050719" y="7295519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0"/>
                  </a:lnTo>
                  <a:lnTo>
                    <a:pt x="0" y="155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AutoShape 81"/>
            <p:cNvSpPr/>
            <p:nvPr/>
          </p:nvSpPr>
          <p:spPr>
            <a:xfrm>
              <a:off x="4243244" y="7448190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2" name="Freeform 82"/>
            <p:cNvSpPr/>
            <p:nvPr/>
          </p:nvSpPr>
          <p:spPr>
            <a:xfrm>
              <a:off x="4050719" y="7669718"/>
              <a:ext cx="116738" cy="116738"/>
            </a:xfrm>
            <a:custGeom>
              <a:avLst/>
              <a:gdLst/>
              <a:ahLst/>
              <a:cxnLst/>
              <a:rect l="l" t="t" r="r" b="b"/>
              <a:pathLst>
                <a:path w="155651" h="155651">
                  <a:moveTo>
                    <a:pt x="0" y="0"/>
                  </a:moveTo>
                  <a:lnTo>
                    <a:pt x="155651" y="0"/>
                  </a:lnTo>
                  <a:lnTo>
                    <a:pt x="155651" y="155651"/>
                  </a:lnTo>
                  <a:lnTo>
                    <a:pt x="0" y="15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AutoShape 83"/>
            <p:cNvSpPr/>
            <p:nvPr/>
          </p:nvSpPr>
          <p:spPr>
            <a:xfrm>
              <a:off x="4219431" y="7822389"/>
              <a:ext cx="2729468" cy="0"/>
            </a:xfrm>
            <a:prstGeom prst="line">
              <a:avLst/>
            </a:prstGeom>
            <a:ln w="12700" cap="rnd">
              <a:solidFill>
                <a:srgbClr val="414042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4" name="Freeform 84"/>
            <p:cNvSpPr/>
            <p:nvPr/>
          </p:nvSpPr>
          <p:spPr>
            <a:xfrm>
              <a:off x="5872267" y="668183"/>
              <a:ext cx="1064445" cy="175633"/>
            </a:xfrm>
            <a:custGeom>
              <a:avLst/>
              <a:gdLst/>
              <a:ahLst/>
              <a:cxnLst/>
              <a:rect l="l" t="t" r="r" b="b"/>
              <a:pathLst>
                <a:path w="1064445" h="175633">
                  <a:moveTo>
                    <a:pt x="0" y="0"/>
                  </a:moveTo>
                  <a:lnTo>
                    <a:pt x="1064446" y="0"/>
                  </a:lnTo>
                  <a:lnTo>
                    <a:pt x="1064446" y="175634"/>
                  </a:lnTo>
                  <a:lnTo>
                    <a:pt x="0" y="17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TextBox 85"/>
            <p:cNvSpPr txBox="1"/>
            <p:nvPr/>
          </p:nvSpPr>
          <p:spPr>
            <a:xfrm>
              <a:off x="491277" y="1737012"/>
              <a:ext cx="2345303" cy="176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spc="97" dirty="0">
                  <a:solidFill>
                    <a:srgbClr val="414042"/>
                  </a:solidFill>
                  <a:latin typeface="Playfair Display" pitchFamily="2" charset="0"/>
                </a:rPr>
                <a:t>MY HABITS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1982802" y="1987830"/>
              <a:ext cx="119211" cy="163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spc="89">
                  <a:solidFill>
                    <a:srgbClr val="414042"/>
                  </a:solidFill>
                  <a:latin typeface="Playfair Display" pitchFamily="2" charset="0"/>
                </a:rPr>
                <a:t>M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2209179" y="1987830"/>
              <a:ext cx="97780" cy="163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spc="89">
                  <a:solidFill>
                    <a:srgbClr val="414042"/>
                  </a:solidFill>
                  <a:latin typeface="Playfair Display" pitchFamily="2" charset="0"/>
                </a:rPr>
                <a:t>T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2399316" y="1987830"/>
              <a:ext cx="148828" cy="163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spc="89">
                  <a:solidFill>
                    <a:srgbClr val="414042"/>
                  </a:solidFill>
                  <a:latin typeface="Playfair Display" pitchFamily="2" charset="0"/>
                </a:rPr>
                <a:t>W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2657436" y="1987830"/>
              <a:ext cx="97780" cy="163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spc="89">
                  <a:solidFill>
                    <a:srgbClr val="414042"/>
                  </a:solidFill>
                  <a:latin typeface="Playfair Display" pitchFamily="2" charset="0"/>
                </a:rPr>
                <a:t>T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2878232" y="1987830"/>
              <a:ext cx="87511" cy="163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spc="89">
                  <a:solidFill>
                    <a:srgbClr val="414042"/>
                  </a:solidFill>
                  <a:latin typeface="Playfair Display" pitchFamily="2" charset="0"/>
                </a:rPr>
                <a:t>F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3093894" y="1987830"/>
              <a:ext cx="87511" cy="163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spc="89">
                  <a:solidFill>
                    <a:srgbClr val="414042"/>
                  </a:solidFill>
                  <a:latin typeface="Playfair Display" pitchFamily="2" charset="0"/>
                </a:rPr>
                <a:t>S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309555" y="1987830"/>
              <a:ext cx="87511" cy="163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spc="89">
                  <a:solidFill>
                    <a:srgbClr val="414042"/>
                  </a:solidFill>
                  <a:latin typeface="Playfair Display" pitchFamily="2" charset="0"/>
                </a:rPr>
                <a:t>S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4050719" y="8352114"/>
              <a:ext cx="2731199" cy="176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spc="97">
                  <a:solidFill>
                    <a:srgbClr val="414042"/>
                  </a:solidFill>
                  <a:latin typeface="Playfair Display" pitchFamily="2" charset="0"/>
                </a:rPr>
                <a:t>SUNDAY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4038322" y="1737012"/>
              <a:ext cx="2702290" cy="176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spc="97">
                  <a:solidFill>
                    <a:srgbClr val="414042"/>
                  </a:solidFill>
                  <a:latin typeface="Playfair Display" pitchFamily="2" charset="0"/>
                </a:rPr>
                <a:t>MONDAY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449971" y="1050847"/>
              <a:ext cx="3386835" cy="163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en-US" sz="1000" spc="89">
                  <a:solidFill>
                    <a:srgbClr val="414042"/>
                  </a:solidFill>
                  <a:latin typeface="Playfair Display" pitchFamily="2" charset="0"/>
                </a:rPr>
                <a:t>NAME: ________________________________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4843822" y="1050847"/>
              <a:ext cx="2128891" cy="163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 spc="89">
                  <a:solidFill>
                    <a:srgbClr val="414042"/>
                  </a:solidFill>
                  <a:latin typeface="Playfair Display" pitchFamily="2" charset="0"/>
                </a:rPr>
                <a:t>WEEK:___________________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449971" y="3934644"/>
              <a:ext cx="1364734" cy="176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spc="97">
                  <a:solidFill>
                    <a:srgbClr val="414042"/>
                  </a:solidFill>
                  <a:latin typeface="Playfair Display" pitchFamily="2" charset="0"/>
                </a:rPr>
                <a:t>TUESDAY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4038322" y="3934644"/>
              <a:ext cx="2861234" cy="176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spc="97">
                  <a:solidFill>
                    <a:srgbClr val="414042"/>
                  </a:solidFill>
                  <a:latin typeface="Playfair Display" pitchFamily="2" charset="0"/>
                </a:rPr>
                <a:t>WEDNESDAY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491277" y="6158456"/>
              <a:ext cx="2731199" cy="176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spc="97">
                  <a:solidFill>
                    <a:srgbClr val="414042"/>
                  </a:solidFill>
                  <a:latin typeface="Playfair Display" pitchFamily="2" charset="0"/>
                </a:rPr>
                <a:t>THURSDAY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491277" y="8352114"/>
              <a:ext cx="2810711" cy="176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spc="97">
                  <a:solidFill>
                    <a:srgbClr val="414042"/>
                  </a:solidFill>
                  <a:latin typeface="Playfair Display" pitchFamily="2" charset="0"/>
                </a:rPr>
                <a:t>SATURDAY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4079629" y="6158456"/>
              <a:ext cx="2803724" cy="176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spc="97">
                  <a:solidFill>
                    <a:srgbClr val="414042"/>
                  </a:solidFill>
                  <a:latin typeface="Playfair Display" pitchFamily="2" charset="0"/>
                </a:rPr>
                <a:t>FRIDAY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449971" y="548037"/>
              <a:ext cx="4989703" cy="339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 b="1" spc="178" dirty="0">
                  <a:solidFill>
                    <a:srgbClr val="414042"/>
                  </a:solidFill>
                  <a:latin typeface="Playfair Display" pitchFamily="2" charset="0"/>
                </a:rPr>
                <a:t>WEEKLY HOMEWORK PLANNER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Playfair Display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planner</dc:title>
  <cp:lastModifiedBy>HUONG NGUYEN THU</cp:lastModifiedBy>
  <cp:revision>2</cp:revision>
  <dcterms:created xsi:type="dcterms:W3CDTF">2006-08-16T00:00:00Z</dcterms:created>
  <dcterms:modified xsi:type="dcterms:W3CDTF">2023-07-09T10:21:46Z</dcterms:modified>
  <dc:identifier>DAFnxeGo5gQ</dc:identifier>
</cp:coreProperties>
</file>