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reightDispProBook-Italic" panose="02000603080000090004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6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133647"/>
              </p:ext>
            </p:extLst>
          </p:nvPr>
        </p:nvGraphicFramePr>
        <p:xfrm>
          <a:off x="422475" y="1374991"/>
          <a:ext cx="6705526" cy="8736641"/>
        </p:xfrm>
        <a:graphic>
          <a:graphicData uri="http://schemas.openxmlformats.org/drawingml/2006/table">
            <a:tbl>
              <a:tblPr/>
              <a:tblGrid>
                <a:gridCol w="520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9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326"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7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dirty="0">
                          <a:solidFill>
                            <a:srgbClr val="000000"/>
                          </a:solidFill>
                          <a:latin typeface="FreightDispProBook-Italic" panose="02000603080000090004" pitchFamily="2" charset="0"/>
                        </a:rPr>
                        <a:t>Goal</a:t>
                      </a:r>
                      <a:endParaRPr lang="en-US" sz="1100" dirty="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7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FreightDispProBook-Italic" panose="02000603080000090004" pitchFamily="2" charset="0"/>
                        </a:rPr>
                        <a:t>Assignment</a:t>
                      </a: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7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>
                          <a:solidFill>
                            <a:srgbClr val="000000"/>
                          </a:solidFill>
                          <a:latin typeface="FreightDispProBook-Italic" panose="02000603080000090004" pitchFamily="2" charset="0"/>
                        </a:rPr>
                        <a:t>Due Date</a:t>
                      </a: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 dirty="0">
                        <a:latin typeface="FreightDispProBook-Italic" panose="02000603080000090004" pitchFamily="2" charset="0"/>
                      </a:endParaRPr>
                    </a:p>
                  </a:txBody>
                  <a:tcPr marL="112530" marR="112530" marT="112530" marB="112530" anchor="ctr">
                    <a:lnL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65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3243015" y="10336183"/>
            <a:ext cx="1064445" cy="175633"/>
          </a:xfrm>
          <a:custGeom>
            <a:avLst/>
            <a:gdLst/>
            <a:ahLst/>
            <a:cxnLst/>
            <a:rect l="l" t="t" r="r" b="b"/>
            <a:pathLst>
              <a:path w="1064445" h="175633">
                <a:moveTo>
                  <a:pt x="0" y="0"/>
                </a:moveTo>
                <a:lnTo>
                  <a:pt x="1064445" y="0"/>
                </a:lnTo>
                <a:lnTo>
                  <a:pt x="1064445" y="175634"/>
                </a:lnTo>
                <a:lnTo>
                  <a:pt x="0" y="1756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C79762-E11A-F26B-957C-27EDBDE32C71}"/>
              </a:ext>
            </a:extLst>
          </p:cNvPr>
          <p:cNvGrpSpPr/>
          <p:nvPr/>
        </p:nvGrpSpPr>
        <p:grpSpPr>
          <a:xfrm>
            <a:off x="422475" y="312886"/>
            <a:ext cx="6417525" cy="913134"/>
            <a:chOff x="422475" y="312886"/>
            <a:chExt cx="6417525" cy="913134"/>
          </a:xfrm>
        </p:grpSpPr>
        <p:sp>
          <p:nvSpPr>
            <p:cNvPr id="4" name="Freeform 4"/>
            <p:cNvSpPr/>
            <p:nvPr/>
          </p:nvSpPr>
          <p:spPr>
            <a:xfrm>
              <a:off x="5680131" y="312886"/>
              <a:ext cx="1159869" cy="913134"/>
            </a:xfrm>
            <a:custGeom>
              <a:avLst/>
              <a:gdLst/>
              <a:ahLst/>
              <a:cxnLst/>
              <a:rect l="l" t="t" r="r" b="b"/>
              <a:pathLst>
                <a:path w="1159869" h="913134">
                  <a:moveTo>
                    <a:pt x="0" y="0"/>
                  </a:moveTo>
                  <a:lnTo>
                    <a:pt x="1159869" y="0"/>
                  </a:lnTo>
                  <a:lnTo>
                    <a:pt x="1159869" y="913133"/>
                  </a:lnTo>
                  <a:lnTo>
                    <a:pt x="0" y="913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422475" y="615707"/>
              <a:ext cx="4539265" cy="452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r>
                <a:rPr lang="en-US" sz="3520" dirty="0">
                  <a:solidFill>
                    <a:srgbClr val="000000"/>
                  </a:solidFill>
                  <a:latin typeface="FreightDispProBook-Italic" panose="02000603080000090004" pitchFamily="2" charset="0"/>
                </a:rPr>
                <a:t>Therapy homework planner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FreightDispProBook-Italic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planner</dc:title>
  <cp:lastModifiedBy>HUONG NGUYEN THU</cp:lastModifiedBy>
  <cp:revision>2</cp:revision>
  <dcterms:created xsi:type="dcterms:W3CDTF">2006-08-16T00:00:00Z</dcterms:created>
  <dcterms:modified xsi:type="dcterms:W3CDTF">2023-07-09T09:54:34Z</dcterms:modified>
  <dc:identifier>DAFnxeGo5gQ</dc:identifier>
</cp:coreProperties>
</file>