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45030"/>
              </p:ext>
            </p:extLst>
          </p:nvPr>
        </p:nvGraphicFramePr>
        <p:xfrm>
          <a:off x="589463" y="1904921"/>
          <a:ext cx="6381075" cy="7923071"/>
        </p:xfrm>
        <a:graphic>
          <a:graphicData uri="http://schemas.openxmlformats.org/drawingml/2006/table">
            <a:tbl>
              <a:tblPr/>
              <a:tblGrid>
                <a:gridCol w="52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593771"/>
                          </a:solidFill>
                          <a:latin typeface="Open Sauce Sans" panose="00000500000000000000" pitchFamily="2" charset="0"/>
                        </a:rPr>
                        <a:t>Math</a:t>
                      </a:r>
                      <a:endParaRPr lang="en-US" sz="1100" dirty="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593771"/>
                          </a:solidFill>
                          <a:latin typeface="Open Sauce Sans" panose="00000500000000000000" pitchFamily="2" charset="0"/>
                        </a:rPr>
                        <a:t>Complete exercises 1-10 on page 45</a:t>
                      </a: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593771"/>
                          </a:solidFill>
                          <a:latin typeface="Open Sauce Sans" panose="00000500000000000000" pitchFamily="2" charset="0"/>
                        </a:rPr>
                        <a:t>02/10/2023</a:t>
                      </a: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6063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>
                        <a:latin typeface="Open Sauce Sans" panose="00000500000000000000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5937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56000" y="2046974"/>
            <a:ext cx="176379" cy="230973"/>
          </a:xfrm>
          <a:custGeom>
            <a:avLst/>
            <a:gdLst/>
            <a:ahLst/>
            <a:cxnLst/>
            <a:rect l="l" t="t" r="r" b="b"/>
            <a:pathLst>
              <a:path w="176379" h="230973">
                <a:moveTo>
                  <a:pt x="0" y="0"/>
                </a:moveTo>
                <a:lnTo>
                  <a:pt x="176379" y="0"/>
                </a:lnTo>
                <a:lnTo>
                  <a:pt x="176379" y="230973"/>
                </a:lnTo>
                <a:lnTo>
                  <a:pt x="0" y="230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9B659D-5813-51FF-51E6-28A24D2509CE}"/>
              </a:ext>
            </a:extLst>
          </p:cNvPr>
          <p:cNvGrpSpPr/>
          <p:nvPr/>
        </p:nvGrpSpPr>
        <p:grpSpPr>
          <a:xfrm>
            <a:off x="1252682" y="717900"/>
            <a:ext cx="5717855" cy="9661408"/>
            <a:chOff x="1252682" y="717900"/>
            <a:chExt cx="5717855" cy="9661408"/>
          </a:xfrm>
        </p:grpSpPr>
        <p:sp>
          <p:nvSpPr>
            <p:cNvPr id="4" name="TextBox 4"/>
            <p:cNvSpPr txBox="1"/>
            <p:nvPr/>
          </p:nvSpPr>
          <p:spPr>
            <a:xfrm>
              <a:off x="1252682" y="1498315"/>
              <a:ext cx="917810" cy="231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37"/>
                </a:lnSpc>
                <a:spcBef>
                  <a:spcPct val="0"/>
                </a:spcBef>
              </a:pPr>
              <a:r>
                <a:rPr lang="en-US" sz="1384" b="1">
                  <a:solidFill>
                    <a:srgbClr val="593771"/>
                  </a:solidFill>
                  <a:latin typeface="Open Sauce Sans" panose="00000500000000000000" pitchFamily="2" charset="0"/>
                </a:rPr>
                <a:t>Class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87785" y="717900"/>
              <a:ext cx="4784429" cy="364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4"/>
                </a:lnSpc>
                <a:spcBef>
                  <a:spcPct val="0"/>
                </a:spcBef>
              </a:pPr>
              <a:r>
                <a:rPr lang="en-US" sz="2160" b="1" dirty="0">
                  <a:solidFill>
                    <a:srgbClr val="593771"/>
                  </a:solidFill>
                  <a:latin typeface="Open Sauce Sans" panose="00000500000000000000" pitchFamily="2" charset="0"/>
                </a:rPr>
                <a:t>STUDENT HOMEWORK PLANNER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004576" y="1498315"/>
              <a:ext cx="965961" cy="231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37"/>
                </a:lnSpc>
                <a:spcBef>
                  <a:spcPct val="0"/>
                </a:spcBef>
              </a:pPr>
              <a:r>
                <a:rPr lang="en-US" sz="1384" b="1">
                  <a:solidFill>
                    <a:srgbClr val="593771"/>
                  </a:solidFill>
                  <a:latin typeface="Open Sauce Sans" panose="00000500000000000000" pitchFamily="2" charset="0"/>
                </a:rPr>
                <a:t>Due date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86481" y="1498315"/>
              <a:ext cx="2987411" cy="231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37"/>
                </a:lnSpc>
                <a:spcBef>
                  <a:spcPct val="0"/>
                </a:spcBef>
              </a:pPr>
              <a:r>
                <a:rPr lang="en-US" sz="1384" b="1">
                  <a:solidFill>
                    <a:srgbClr val="593771"/>
                  </a:solidFill>
                  <a:latin typeface="Open Sauce Sans" panose="00000500000000000000" pitchFamily="2" charset="0"/>
                </a:rPr>
                <a:t>Task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3347964" y="10203675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5" y="0"/>
                  </a:lnTo>
                  <a:lnTo>
                    <a:pt x="1064445" y="175633"/>
                  </a:lnTo>
                  <a:lnTo>
                    <a:pt x="0" y="1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Open Sauce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2023-07-09T10:16:37Z</dcterms:modified>
  <dc:identifier>DAFnxeGo5gQ</dc:identifier>
</cp:coreProperties>
</file>