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Exo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6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98904A-8226-53F3-13AC-FDC5202C1F2C}"/>
              </a:ext>
            </a:extLst>
          </p:cNvPr>
          <p:cNvGrpSpPr/>
          <p:nvPr/>
        </p:nvGrpSpPr>
        <p:grpSpPr>
          <a:xfrm>
            <a:off x="592865" y="622858"/>
            <a:ext cx="6374270" cy="9735648"/>
            <a:chOff x="592865" y="622858"/>
            <a:chExt cx="6374270" cy="9735648"/>
          </a:xfrm>
        </p:grpSpPr>
        <p:sp>
          <p:nvSpPr>
            <p:cNvPr id="3" name="Freeform 3"/>
            <p:cNvSpPr/>
            <p:nvPr/>
          </p:nvSpPr>
          <p:spPr>
            <a:xfrm>
              <a:off x="592865" y="3278399"/>
              <a:ext cx="6372037" cy="6621245"/>
            </a:xfrm>
            <a:custGeom>
              <a:avLst/>
              <a:gdLst/>
              <a:ahLst/>
              <a:cxnLst/>
              <a:rect l="l" t="t" r="r" b="b"/>
              <a:pathLst>
                <a:path w="2283594" h="2372905">
                  <a:moveTo>
                    <a:pt x="0" y="0"/>
                  </a:moveTo>
                  <a:lnTo>
                    <a:pt x="2283594" y="0"/>
                  </a:lnTo>
                  <a:lnTo>
                    <a:pt x="2283594" y="2372905"/>
                  </a:lnTo>
                  <a:lnTo>
                    <a:pt x="0" y="23729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95098" y="622858"/>
              <a:ext cx="6372037" cy="1679361"/>
            </a:xfrm>
            <a:custGeom>
              <a:avLst/>
              <a:gdLst/>
              <a:ahLst/>
              <a:cxnLst/>
              <a:rect l="l" t="t" r="r" b="b"/>
              <a:pathLst>
                <a:path w="2283594" h="601845">
                  <a:moveTo>
                    <a:pt x="0" y="0"/>
                  </a:moveTo>
                  <a:lnTo>
                    <a:pt x="2283594" y="0"/>
                  </a:lnTo>
                  <a:lnTo>
                    <a:pt x="2283594" y="601845"/>
                  </a:lnTo>
                  <a:lnTo>
                    <a:pt x="0" y="6018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592865" y="2602690"/>
              <a:ext cx="6372037" cy="675709"/>
            </a:xfrm>
            <a:custGeom>
              <a:avLst/>
              <a:gdLst/>
              <a:ahLst/>
              <a:cxnLst/>
              <a:rect l="l" t="t" r="r" b="b"/>
              <a:pathLst>
                <a:path w="2283594" h="242159">
                  <a:moveTo>
                    <a:pt x="0" y="0"/>
                  </a:moveTo>
                  <a:lnTo>
                    <a:pt x="2283594" y="0"/>
                  </a:lnTo>
                  <a:lnTo>
                    <a:pt x="2283594" y="242159"/>
                  </a:lnTo>
                  <a:lnTo>
                    <a:pt x="0" y="242159"/>
                  </a:lnTo>
                  <a:close/>
                </a:path>
              </a:pathLst>
            </a:custGeom>
            <a:solidFill>
              <a:srgbClr val="FAC9CC"/>
            </a:solidFill>
            <a:ln w="9525">
              <a:solidFill>
                <a:srgbClr val="00000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5687068" y="2826236"/>
              <a:ext cx="1116932" cy="203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9"/>
                </a:lnSpc>
              </a:pPr>
              <a:r>
                <a:rPr lang="en-US" sz="1299" spc="51">
                  <a:solidFill>
                    <a:srgbClr val="000000"/>
                  </a:solidFill>
                  <a:latin typeface="Exo SemiBold" pitchFamily="2" charset="0"/>
                </a:rPr>
                <a:t>DUE</a:t>
              </a:r>
            </a:p>
          </p:txBody>
        </p:sp>
        <p:sp>
          <p:nvSpPr>
            <p:cNvPr id="12" name="AutoShape 12"/>
            <p:cNvSpPr/>
            <p:nvPr/>
          </p:nvSpPr>
          <p:spPr>
            <a:xfrm flipH="1">
              <a:off x="2201954" y="2602690"/>
              <a:ext cx="0" cy="7296954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5687068" y="2602690"/>
              <a:ext cx="0" cy="729731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Freeform 14"/>
            <p:cNvSpPr/>
            <p:nvPr/>
          </p:nvSpPr>
          <p:spPr>
            <a:xfrm>
              <a:off x="3347964" y="10182873"/>
              <a:ext cx="1064445" cy="175633"/>
            </a:xfrm>
            <a:custGeom>
              <a:avLst/>
              <a:gdLst/>
              <a:ahLst/>
              <a:cxnLst/>
              <a:rect l="l" t="t" r="r" b="b"/>
              <a:pathLst>
                <a:path w="1064445" h="175633">
                  <a:moveTo>
                    <a:pt x="0" y="0"/>
                  </a:moveTo>
                  <a:lnTo>
                    <a:pt x="1064445" y="0"/>
                  </a:lnTo>
                  <a:lnTo>
                    <a:pt x="1064445" y="175634"/>
                  </a:lnTo>
                  <a:lnTo>
                    <a:pt x="0" y="175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962610" y="756000"/>
              <a:ext cx="1450717" cy="1401755"/>
            </a:xfrm>
            <a:custGeom>
              <a:avLst/>
              <a:gdLst/>
              <a:ahLst/>
              <a:cxnLst/>
              <a:rect l="l" t="t" r="r" b="b"/>
              <a:pathLst>
                <a:path w="1450717" h="1401755">
                  <a:moveTo>
                    <a:pt x="0" y="0"/>
                  </a:moveTo>
                  <a:lnTo>
                    <a:pt x="1450717" y="0"/>
                  </a:lnTo>
                  <a:lnTo>
                    <a:pt x="1450717" y="1401755"/>
                  </a:lnTo>
                  <a:lnTo>
                    <a:pt x="0" y="140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2876868" y="927100"/>
              <a:ext cx="4090267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dirty="0">
                  <a:solidFill>
                    <a:srgbClr val="DC2027"/>
                  </a:solidFill>
                  <a:latin typeface="Exo SemiBold" pitchFamily="2" charset="0"/>
                </a:rPr>
                <a:t>MIDDLE SCHOOL HOMEWORK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20000" y="2826236"/>
              <a:ext cx="1274137" cy="203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9"/>
                </a:lnSpc>
              </a:pPr>
              <a:r>
                <a:rPr lang="en-US" sz="1299" spc="51">
                  <a:solidFill>
                    <a:srgbClr val="000000"/>
                  </a:solidFill>
                  <a:latin typeface="Exo SemiBold" pitchFamily="2" charset="0"/>
                </a:rPr>
                <a:t>CLASS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64969" y="2826236"/>
              <a:ext cx="1048748" cy="203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9"/>
                </a:lnSpc>
              </a:pPr>
              <a:r>
                <a:rPr lang="en-US" sz="1299" spc="51">
                  <a:solidFill>
                    <a:srgbClr val="000000"/>
                  </a:solidFill>
                  <a:latin typeface="Exo SemiBold" pitchFamily="2" charset="0"/>
                </a:rPr>
                <a:t>TASK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Exo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planner</dc:title>
  <cp:lastModifiedBy>HUONG NGUYEN THU</cp:lastModifiedBy>
  <cp:revision>2</cp:revision>
  <dcterms:created xsi:type="dcterms:W3CDTF">2006-08-16T00:00:00Z</dcterms:created>
  <dcterms:modified xsi:type="dcterms:W3CDTF">2023-07-09T10:24:13Z</dcterms:modified>
  <dc:identifier>DAFnxeGo5gQ</dc:identifier>
</cp:coreProperties>
</file>