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ollektif" panose="020B0604020101010102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A72B1E83-DA33-E132-3E22-91E1E5ABEED8}"/>
              </a:ext>
            </a:extLst>
          </p:cNvPr>
          <p:cNvGrpSpPr/>
          <p:nvPr/>
        </p:nvGrpSpPr>
        <p:grpSpPr>
          <a:xfrm>
            <a:off x="593086" y="605113"/>
            <a:ext cx="6372403" cy="9808095"/>
            <a:chOff x="593086" y="605113"/>
            <a:chExt cx="6372403" cy="9808095"/>
          </a:xfrm>
        </p:grpSpPr>
        <p:sp>
          <p:nvSpPr>
            <p:cNvPr id="3" name="Freeform 3"/>
            <p:cNvSpPr/>
            <p:nvPr/>
          </p:nvSpPr>
          <p:spPr>
            <a:xfrm>
              <a:off x="593720" y="1979514"/>
              <a:ext cx="282871" cy="284139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CC6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602886" y="792000"/>
              <a:ext cx="182300" cy="176334"/>
            </a:xfrm>
            <a:custGeom>
              <a:avLst/>
              <a:gdLst/>
              <a:ahLst/>
              <a:cxnLst/>
              <a:rect l="l" t="t" r="r" b="b"/>
              <a:pathLst>
                <a:path w="182300" h="176334">
                  <a:moveTo>
                    <a:pt x="0" y="0"/>
                  </a:moveTo>
                  <a:lnTo>
                    <a:pt x="182301" y="0"/>
                  </a:lnTo>
                  <a:lnTo>
                    <a:pt x="182301" y="176334"/>
                  </a:lnTo>
                  <a:lnTo>
                    <a:pt x="0" y="176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AutoShape 5"/>
            <p:cNvSpPr/>
            <p:nvPr/>
          </p:nvSpPr>
          <p:spPr>
            <a:xfrm>
              <a:off x="596736" y="2352559"/>
              <a:ext cx="6366528" cy="0"/>
            </a:xfrm>
            <a:prstGeom prst="line">
              <a:avLst/>
            </a:prstGeom>
            <a:ln w="9525" cap="flat">
              <a:solidFill>
                <a:srgbClr val="56565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8DB5C00-50FC-3E43-F6C4-69CF11F2DFF8}"/>
                </a:ext>
              </a:extLst>
            </p:cNvPr>
            <p:cNvGrpSpPr/>
            <p:nvPr/>
          </p:nvGrpSpPr>
          <p:grpSpPr>
            <a:xfrm>
              <a:off x="596736" y="630847"/>
              <a:ext cx="1648503" cy="975622"/>
              <a:chOff x="596736" y="630847"/>
              <a:chExt cx="1648503" cy="975622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767703" y="630847"/>
                <a:ext cx="477536" cy="477536"/>
                <a:chOff x="0" y="0"/>
                <a:chExt cx="6350000" cy="63500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ACC63"/>
                </a:solidFill>
              </p:spPr>
            </p:sp>
          </p:grpSp>
          <p:sp>
            <p:nvSpPr>
              <p:cNvPr id="9" name="Freeform 9"/>
              <p:cNvSpPr/>
              <p:nvPr/>
            </p:nvSpPr>
            <p:spPr>
              <a:xfrm>
                <a:off x="723236" y="630847"/>
                <a:ext cx="974551" cy="974551"/>
              </a:xfrm>
              <a:custGeom>
                <a:avLst/>
                <a:gdLst/>
                <a:ahLst/>
                <a:cxnLst/>
                <a:rect l="l" t="t" r="r" b="b"/>
                <a:pathLst>
                  <a:path w="1299401" h="1299401">
                    <a:moveTo>
                      <a:pt x="0" y="0"/>
                    </a:moveTo>
                    <a:lnTo>
                      <a:pt x="1299401" y="0"/>
                    </a:lnTo>
                    <a:lnTo>
                      <a:pt x="1299401" y="1299401"/>
                    </a:lnTo>
                    <a:lnTo>
                      <a:pt x="0" y="12994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22832" y="790280"/>
                <a:ext cx="602705" cy="816189"/>
              </a:xfrm>
              <a:custGeom>
                <a:avLst/>
                <a:gdLst/>
                <a:ahLst/>
                <a:cxnLst/>
                <a:rect l="l" t="t" r="r" b="b"/>
                <a:pathLst>
                  <a:path w="803606" h="1088252">
                    <a:moveTo>
                      <a:pt x="0" y="0"/>
                    </a:moveTo>
                    <a:lnTo>
                      <a:pt x="803606" y="0"/>
                    </a:lnTo>
                    <a:lnTo>
                      <a:pt x="803606" y="1088252"/>
                    </a:lnTo>
                    <a:lnTo>
                      <a:pt x="0" y="10882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96736" y="1219694"/>
                <a:ext cx="366226" cy="366226"/>
              </a:xfrm>
              <a:custGeom>
                <a:avLst/>
                <a:gdLst/>
                <a:ahLst/>
                <a:cxnLst/>
                <a:rect l="l" t="t" r="r" b="b"/>
                <a:pathLst>
                  <a:path w="488301" h="488301">
                    <a:moveTo>
                      <a:pt x="0" y="0"/>
                    </a:moveTo>
                    <a:lnTo>
                      <a:pt x="488301" y="0"/>
                    </a:lnTo>
                    <a:lnTo>
                      <a:pt x="488301" y="488301"/>
                    </a:lnTo>
                    <a:lnTo>
                      <a:pt x="0" y="4883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1209521" y="2309499"/>
              <a:ext cx="95217" cy="9564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945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93086" y="1922506"/>
              <a:ext cx="341147" cy="341147"/>
            </a:xfrm>
            <a:custGeom>
              <a:avLst/>
              <a:gdLst/>
              <a:ahLst/>
              <a:cxnLst/>
              <a:rect l="l" t="t" r="r" b="b"/>
              <a:pathLst>
                <a:path w="341147" h="341147">
                  <a:moveTo>
                    <a:pt x="0" y="0"/>
                  </a:moveTo>
                  <a:lnTo>
                    <a:pt x="341147" y="0"/>
                  </a:lnTo>
                  <a:lnTo>
                    <a:pt x="341147" y="341147"/>
                  </a:lnTo>
                  <a:lnTo>
                    <a:pt x="0" y="341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549956" y="605113"/>
              <a:ext cx="4186226" cy="1027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6"/>
                </a:lnSpc>
              </a:pPr>
              <a:r>
                <a:rPr lang="en-US" sz="3686" dirty="0">
                  <a:solidFill>
                    <a:srgbClr val="000000"/>
                  </a:solidFill>
                  <a:latin typeface="Kollektif"/>
                </a:rPr>
                <a:t>high school homework planner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09308" y="1971576"/>
              <a:ext cx="1271936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spc="128">
                  <a:solidFill>
                    <a:srgbClr val="000000"/>
                  </a:solidFill>
                  <a:latin typeface="Kollektif" panose="020B0604020101010102" pitchFamily="34" charset="0"/>
                </a:rPr>
                <a:t>SUBJECT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62172" y="1963222"/>
              <a:ext cx="1271936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spc="128">
                  <a:solidFill>
                    <a:srgbClr val="000000"/>
                  </a:solidFill>
                  <a:latin typeface="Kollektif" panose="020B0604020101010102" pitchFamily="34" charset="0"/>
                </a:rPr>
                <a:t>TASK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91328" y="1971576"/>
              <a:ext cx="1271936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b="1" spc="128">
                  <a:solidFill>
                    <a:srgbClr val="000000"/>
                  </a:solidFill>
                  <a:latin typeface="Kollektif" panose="020B0604020101010102" pitchFamily="34" charset="0"/>
                </a:rPr>
                <a:t>DUE DATE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2862385" y="2314262"/>
              <a:ext cx="95217" cy="9564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A855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5691541" y="2304737"/>
              <a:ext cx="95217" cy="9564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6742"/>
            </a:solidFill>
          </p:spPr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7598146-1775-52AE-1883-1574FCFE7BA7}"/>
                </a:ext>
              </a:extLst>
            </p:cNvPr>
            <p:cNvGrpSpPr/>
            <p:nvPr/>
          </p:nvGrpSpPr>
          <p:grpSpPr>
            <a:xfrm>
              <a:off x="596736" y="2936633"/>
              <a:ext cx="6368753" cy="7008892"/>
              <a:chOff x="596736" y="2936633"/>
              <a:chExt cx="6368753" cy="7008892"/>
            </a:xfrm>
          </p:grpSpPr>
          <p:sp>
            <p:nvSpPr>
              <p:cNvPr id="24" name="AutoShape 24"/>
              <p:cNvSpPr/>
              <p:nvPr/>
            </p:nvSpPr>
            <p:spPr>
              <a:xfrm>
                <a:off x="1216041" y="2936633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25" name="AutoShape 25"/>
              <p:cNvSpPr/>
              <p:nvPr/>
            </p:nvSpPr>
            <p:spPr>
              <a:xfrm>
                <a:off x="2880750" y="2936633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26" name="AutoShape 26"/>
              <p:cNvSpPr/>
              <p:nvPr/>
            </p:nvSpPr>
            <p:spPr>
              <a:xfrm>
                <a:off x="5720337" y="2936633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27" name="AutoShape 27"/>
              <p:cNvSpPr/>
              <p:nvPr/>
            </p:nvSpPr>
            <p:spPr>
              <a:xfrm>
                <a:off x="596736" y="2936633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29" name="AutoShape 29"/>
              <p:cNvSpPr/>
              <p:nvPr/>
            </p:nvSpPr>
            <p:spPr>
              <a:xfrm>
                <a:off x="1216041" y="3520707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0" name="AutoShape 30"/>
              <p:cNvSpPr/>
              <p:nvPr/>
            </p:nvSpPr>
            <p:spPr>
              <a:xfrm>
                <a:off x="2880750" y="3520707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1" name="AutoShape 31"/>
              <p:cNvSpPr/>
              <p:nvPr/>
            </p:nvSpPr>
            <p:spPr>
              <a:xfrm>
                <a:off x="5720337" y="3520707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2" name="AutoShape 32"/>
              <p:cNvSpPr/>
              <p:nvPr/>
            </p:nvSpPr>
            <p:spPr>
              <a:xfrm>
                <a:off x="596736" y="3520707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4" name="AutoShape 34"/>
              <p:cNvSpPr/>
              <p:nvPr/>
            </p:nvSpPr>
            <p:spPr>
              <a:xfrm>
                <a:off x="1216041" y="4104782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5" name="AutoShape 35"/>
              <p:cNvSpPr/>
              <p:nvPr/>
            </p:nvSpPr>
            <p:spPr>
              <a:xfrm>
                <a:off x="2880750" y="4104782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6" name="AutoShape 36"/>
              <p:cNvSpPr/>
              <p:nvPr/>
            </p:nvSpPr>
            <p:spPr>
              <a:xfrm>
                <a:off x="5720337" y="4104782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7" name="AutoShape 37"/>
              <p:cNvSpPr/>
              <p:nvPr/>
            </p:nvSpPr>
            <p:spPr>
              <a:xfrm>
                <a:off x="596736" y="4104782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39" name="AutoShape 39"/>
              <p:cNvSpPr/>
              <p:nvPr/>
            </p:nvSpPr>
            <p:spPr>
              <a:xfrm>
                <a:off x="1216041" y="4688856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0" name="AutoShape 40"/>
              <p:cNvSpPr/>
              <p:nvPr/>
            </p:nvSpPr>
            <p:spPr>
              <a:xfrm>
                <a:off x="2880750" y="4688856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1" name="AutoShape 41"/>
              <p:cNvSpPr/>
              <p:nvPr/>
            </p:nvSpPr>
            <p:spPr>
              <a:xfrm>
                <a:off x="5720337" y="4688856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2" name="AutoShape 42"/>
              <p:cNvSpPr/>
              <p:nvPr/>
            </p:nvSpPr>
            <p:spPr>
              <a:xfrm>
                <a:off x="596736" y="4688856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4" name="AutoShape 44"/>
              <p:cNvSpPr/>
              <p:nvPr/>
            </p:nvSpPr>
            <p:spPr>
              <a:xfrm>
                <a:off x="1216041" y="5272930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5" name="AutoShape 45"/>
              <p:cNvSpPr/>
              <p:nvPr/>
            </p:nvSpPr>
            <p:spPr>
              <a:xfrm>
                <a:off x="2880750" y="5272930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6" name="AutoShape 46"/>
              <p:cNvSpPr/>
              <p:nvPr/>
            </p:nvSpPr>
            <p:spPr>
              <a:xfrm>
                <a:off x="5720337" y="5272930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7" name="AutoShape 47"/>
              <p:cNvSpPr/>
              <p:nvPr/>
            </p:nvSpPr>
            <p:spPr>
              <a:xfrm>
                <a:off x="596736" y="5272930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49" name="AutoShape 49"/>
              <p:cNvSpPr/>
              <p:nvPr/>
            </p:nvSpPr>
            <p:spPr>
              <a:xfrm>
                <a:off x="1216041" y="5857005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0" name="AutoShape 50"/>
              <p:cNvSpPr/>
              <p:nvPr/>
            </p:nvSpPr>
            <p:spPr>
              <a:xfrm>
                <a:off x="2880750" y="5857005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1" name="AutoShape 51"/>
              <p:cNvSpPr/>
              <p:nvPr/>
            </p:nvSpPr>
            <p:spPr>
              <a:xfrm>
                <a:off x="5720337" y="5857005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2" name="AutoShape 52"/>
              <p:cNvSpPr/>
              <p:nvPr/>
            </p:nvSpPr>
            <p:spPr>
              <a:xfrm>
                <a:off x="596736" y="5857005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4" name="AutoShape 54"/>
              <p:cNvSpPr/>
              <p:nvPr/>
            </p:nvSpPr>
            <p:spPr>
              <a:xfrm>
                <a:off x="1216041" y="6441079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5" name="AutoShape 55"/>
              <p:cNvSpPr/>
              <p:nvPr/>
            </p:nvSpPr>
            <p:spPr>
              <a:xfrm>
                <a:off x="2880750" y="6441079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6" name="AutoShape 56"/>
              <p:cNvSpPr/>
              <p:nvPr/>
            </p:nvSpPr>
            <p:spPr>
              <a:xfrm>
                <a:off x="5720337" y="6441079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7" name="AutoShape 57"/>
              <p:cNvSpPr/>
              <p:nvPr/>
            </p:nvSpPr>
            <p:spPr>
              <a:xfrm>
                <a:off x="596736" y="6441079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59" name="AutoShape 59"/>
              <p:cNvSpPr/>
              <p:nvPr/>
            </p:nvSpPr>
            <p:spPr>
              <a:xfrm>
                <a:off x="1216041" y="9945525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0" name="AutoShape 60"/>
              <p:cNvSpPr/>
              <p:nvPr/>
            </p:nvSpPr>
            <p:spPr>
              <a:xfrm>
                <a:off x="2880750" y="9945525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1" name="AutoShape 61"/>
              <p:cNvSpPr/>
              <p:nvPr/>
            </p:nvSpPr>
            <p:spPr>
              <a:xfrm>
                <a:off x="5720337" y="9945525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2" name="AutoShape 62"/>
              <p:cNvSpPr/>
              <p:nvPr/>
            </p:nvSpPr>
            <p:spPr>
              <a:xfrm>
                <a:off x="596736" y="9945525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4" name="AutoShape 64"/>
              <p:cNvSpPr/>
              <p:nvPr/>
            </p:nvSpPr>
            <p:spPr>
              <a:xfrm>
                <a:off x="1216041" y="7025153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5" name="AutoShape 65"/>
              <p:cNvSpPr/>
              <p:nvPr/>
            </p:nvSpPr>
            <p:spPr>
              <a:xfrm>
                <a:off x="2880750" y="7025153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6" name="AutoShape 66"/>
              <p:cNvSpPr/>
              <p:nvPr/>
            </p:nvSpPr>
            <p:spPr>
              <a:xfrm>
                <a:off x="5720337" y="7025153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7" name="AutoShape 67"/>
              <p:cNvSpPr/>
              <p:nvPr/>
            </p:nvSpPr>
            <p:spPr>
              <a:xfrm>
                <a:off x="596736" y="7025153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69" name="AutoShape 69"/>
              <p:cNvSpPr/>
              <p:nvPr/>
            </p:nvSpPr>
            <p:spPr>
              <a:xfrm>
                <a:off x="1216041" y="7609228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0" name="AutoShape 70"/>
              <p:cNvSpPr/>
              <p:nvPr/>
            </p:nvSpPr>
            <p:spPr>
              <a:xfrm>
                <a:off x="2880750" y="7609228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1" name="AutoShape 71"/>
              <p:cNvSpPr/>
              <p:nvPr/>
            </p:nvSpPr>
            <p:spPr>
              <a:xfrm>
                <a:off x="5720337" y="7609228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2" name="AutoShape 72"/>
              <p:cNvSpPr/>
              <p:nvPr/>
            </p:nvSpPr>
            <p:spPr>
              <a:xfrm>
                <a:off x="596736" y="7609228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4" name="AutoShape 74"/>
              <p:cNvSpPr/>
              <p:nvPr/>
            </p:nvSpPr>
            <p:spPr>
              <a:xfrm>
                <a:off x="1216041" y="8193302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5" name="AutoShape 75"/>
              <p:cNvSpPr/>
              <p:nvPr/>
            </p:nvSpPr>
            <p:spPr>
              <a:xfrm>
                <a:off x="2880750" y="8193302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6" name="AutoShape 76"/>
              <p:cNvSpPr/>
              <p:nvPr/>
            </p:nvSpPr>
            <p:spPr>
              <a:xfrm>
                <a:off x="5720337" y="8193302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7" name="AutoShape 77"/>
              <p:cNvSpPr/>
              <p:nvPr/>
            </p:nvSpPr>
            <p:spPr>
              <a:xfrm>
                <a:off x="596736" y="8193302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9" name="AutoShape 79"/>
              <p:cNvSpPr/>
              <p:nvPr/>
            </p:nvSpPr>
            <p:spPr>
              <a:xfrm>
                <a:off x="1216041" y="8777376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0" name="AutoShape 80"/>
              <p:cNvSpPr/>
              <p:nvPr/>
            </p:nvSpPr>
            <p:spPr>
              <a:xfrm>
                <a:off x="2880750" y="8777376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1" name="AutoShape 81"/>
              <p:cNvSpPr/>
              <p:nvPr/>
            </p:nvSpPr>
            <p:spPr>
              <a:xfrm>
                <a:off x="5720337" y="8777376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2" name="AutoShape 82"/>
              <p:cNvSpPr/>
              <p:nvPr/>
            </p:nvSpPr>
            <p:spPr>
              <a:xfrm>
                <a:off x="596736" y="8777376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4" name="AutoShape 84"/>
              <p:cNvSpPr/>
              <p:nvPr/>
            </p:nvSpPr>
            <p:spPr>
              <a:xfrm>
                <a:off x="1216041" y="9361451"/>
                <a:ext cx="1437297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5" name="AutoShape 85"/>
              <p:cNvSpPr/>
              <p:nvPr/>
            </p:nvSpPr>
            <p:spPr>
              <a:xfrm>
                <a:off x="2880750" y="9361451"/>
                <a:ext cx="2612176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6" name="AutoShape 86"/>
              <p:cNvSpPr/>
              <p:nvPr/>
            </p:nvSpPr>
            <p:spPr>
              <a:xfrm>
                <a:off x="5720337" y="9361451"/>
                <a:ext cx="1245152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87" name="AutoShape 87"/>
              <p:cNvSpPr/>
              <p:nvPr/>
            </p:nvSpPr>
            <p:spPr>
              <a:xfrm>
                <a:off x="596736" y="9361451"/>
                <a:ext cx="391894" cy="0"/>
              </a:xfrm>
              <a:prstGeom prst="line">
                <a:avLst/>
              </a:prstGeom>
              <a:ln w="25400" cap="rnd">
                <a:solidFill>
                  <a:srgbClr val="565656"/>
                </a:solidFill>
                <a:prstDash val="sysDot"/>
                <a:headEnd type="none" w="sm" len="sm"/>
                <a:tailEnd type="none" w="sm" len="sm"/>
              </a:ln>
            </p:spPr>
          </p:sp>
        </p:grpSp>
        <p:sp>
          <p:nvSpPr>
            <p:cNvPr id="88" name="Freeform 88"/>
            <p:cNvSpPr/>
            <p:nvPr/>
          </p:nvSpPr>
          <p:spPr>
            <a:xfrm>
              <a:off x="3347964" y="10237575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5" y="0"/>
                  </a:lnTo>
                  <a:lnTo>
                    <a:pt x="1064445" y="175633"/>
                  </a:lnTo>
                  <a:lnTo>
                    <a:pt x="0" y="1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Kollektif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2023-07-09T10:07:25Z</dcterms:modified>
  <dc:identifier>DAFnxeGo5gQ</dc:identifier>
</cp:coreProperties>
</file>